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2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952" r:id="rId2"/>
    <p:sldMasterId id="2147483975" r:id="rId3"/>
  </p:sldMasterIdLst>
  <p:notesMasterIdLst>
    <p:notesMasterId r:id="rId6"/>
  </p:notesMasterIdLst>
  <p:handoutMasterIdLst>
    <p:handoutMasterId r:id="rId7"/>
  </p:handoutMasterIdLst>
  <p:sldIdLst>
    <p:sldId id="1265" r:id="rId4"/>
    <p:sldId id="1266" r:id="rId5"/>
  </p:sldIdLst>
  <p:sldSz cx="12190413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arbe &amp; Toolbox" id="{F866BFD9-D5B6-43C9-92D2-40550B61C22C}">
          <p14:sldIdLst>
            <p14:sldId id="1265"/>
            <p14:sldId id="126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3">
          <p15:clr>
            <a:srgbClr val="A4A3A4"/>
          </p15:clr>
        </p15:guide>
        <p15:guide id="2" orient="horz" pos="956">
          <p15:clr>
            <a:srgbClr val="A4A3A4"/>
          </p15:clr>
        </p15:guide>
        <p15:guide id="3" orient="horz" pos="3664">
          <p15:clr>
            <a:srgbClr val="A4A3A4"/>
          </p15:clr>
        </p15:guide>
        <p15:guide id="4" pos="340">
          <p15:clr>
            <a:srgbClr val="A4A3A4"/>
          </p15:clr>
        </p15:guide>
        <p15:guide id="5" pos="3840">
          <p15:clr>
            <a:srgbClr val="A4A3A4"/>
          </p15:clr>
        </p15:guide>
        <p15:guide id="6" pos="7338">
          <p15:clr>
            <a:srgbClr val="A4A3A4"/>
          </p15:clr>
        </p15:guide>
        <p15:guide id="7" orient="horz" pos="3660">
          <p15:clr>
            <a:srgbClr val="A4A3A4"/>
          </p15:clr>
        </p15:guide>
        <p15:guide id="8" orient="horz" pos="952">
          <p15:clr>
            <a:srgbClr val="A4A3A4"/>
          </p15:clr>
        </p15:guide>
        <p15:guide id="9" pos="341">
          <p15:clr>
            <a:srgbClr val="A4A3A4"/>
          </p15:clr>
        </p15:guide>
        <p15:guide id="10" orient="horz" pos="4156">
          <p15:clr>
            <a:srgbClr val="A4A3A4"/>
          </p15:clr>
        </p15:guide>
        <p15:guide id="11" pos="73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DCB40A"/>
    <a:srgbClr val="E8E8E8"/>
    <a:srgbClr val="FDFDFD"/>
    <a:srgbClr val="404040"/>
    <a:srgbClr val="F0F0F0"/>
    <a:srgbClr val="232F3D"/>
    <a:srgbClr val="F3F3F3"/>
    <a:srgbClr val="ECECEC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D0F851-EC5A-4D38-B0AD-8093EC10F33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6"/>
      </p:cViewPr>
      <p:guideLst>
        <p:guide orient="horz" pos="273"/>
        <p:guide orient="horz" pos="956"/>
        <p:guide orient="horz" pos="3664"/>
        <p:guide pos="340"/>
        <p:guide pos="3840"/>
        <p:guide pos="7338"/>
        <p:guide orient="horz" pos="3660"/>
        <p:guide orient="horz" pos="952"/>
        <p:guide pos="341"/>
        <p:guide orient="horz" pos="4156"/>
        <p:guide pos="73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75"/>
        <p:guide pos="2141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"/>
          <p:cNvSpPr>
            <a:spLocks noGrp="1"/>
          </p:cNvSpPr>
          <p:nvPr>
            <p:ph type="ftr" sz="quarter" idx="2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3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/>
            </a:lvl1pPr>
          </a:lstStyle>
          <a:p>
            <a:fld id="{CD9C266D-9BF6-45DD-93F4-23D3D4380AF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939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469900"/>
            <a:ext cx="6664325" cy="3749675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  <p:txBody>
          <a:bodyPr vert="horz" lIns="0" tIns="0" rIns="0" bIns="0" rtlCol="0" anchor="ctr"/>
          <a:lstStyle/>
          <a:p>
            <a:endParaRPr lang="de-DE" noProof="0"/>
          </a:p>
        </p:txBody>
      </p:sp>
      <p:sp>
        <p:nvSpPr>
          <p:cNvPr id="5" name="Notizen"/>
          <p:cNvSpPr>
            <a:spLocks noGrp="1"/>
          </p:cNvSpPr>
          <p:nvPr>
            <p:ph type="body" sz="quarter" idx="3"/>
          </p:nvPr>
        </p:nvSpPr>
        <p:spPr>
          <a:xfrm>
            <a:off x="356833" y="4611589"/>
            <a:ext cx="6084008" cy="4416181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"/>
          <p:cNvSpPr>
            <a:spLocks noGrp="1"/>
          </p:cNvSpPr>
          <p:nvPr>
            <p:ph type="ftr" sz="quarter" idx="4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5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>
                <a:latin typeface="+mn-lt"/>
              </a:defRPr>
            </a:lvl1pPr>
          </a:lstStyle>
          <a:p>
            <a:fld id="{92DA5471-CC57-402A-9527-36A1D012F69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53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9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8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3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012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6835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63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383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91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21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108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59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960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444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7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99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07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77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65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683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21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53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990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49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1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85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23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161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7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95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81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87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0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879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8950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440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428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282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382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572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25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5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2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5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6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44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71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76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46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34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0107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989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l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ctr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9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0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0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" name="Picture"/>
          <p:cNvSpPr>
            <a:spLocks noGrp="1"/>
          </p:cNvSpPr>
          <p:nvPr>
            <p:ph type="pic" sz="quarter" idx="26"/>
          </p:nvPr>
        </p:nvSpPr>
        <p:spPr bwMode="gray">
          <a:xfrm>
            <a:off x="540000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Picture"/>
          <p:cNvSpPr>
            <a:spLocks noGrp="1"/>
          </p:cNvSpPr>
          <p:nvPr>
            <p:ph type="pic" sz="quarter" idx="27"/>
          </p:nvPr>
        </p:nvSpPr>
        <p:spPr bwMode="gray">
          <a:xfrm>
            <a:off x="2410749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"/>
          <p:cNvSpPr>
            <a:spLocks noGrp="1"/>
          </p:cNvSpPr>
          <p:nvPr>
            <p:ph type="pic" sz="quarter" idx="28"/>
          </p:nvPr>
        </p:nvSpPr>
        <p:spPr bwMode="gray">
          <a:xfrm>
            <a:off x="2410749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"/>
          <p:cNvSpPr>
            <a:spLocks noGrp="1"/>
          </p:cNvSpPr>
          <p:nvPr>
            <p:ph type="pic" sz="quarter" idx="29"/>
          </p:nvPr>
        </p:nvSpPr>
        <p:spPr bwMode="gray">
          <a:xfrm>
            <a:off x="4281498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"/>
          <p:cNvSpPr>
            <a:spLocks noGrp="1"/>
          </p:cNvSpPr>
          <p:nvPr>
            <p:ph type="pic" sz="quarter" idx="30"/>
          </p:nvPr>
        </p:nvSpPr>
        <p:spPr bwMode="gray">
          <a:xfrm>
            <a:off x="4281498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"/>
          <p:cNvSpPr>
            <a:spLocks noGrp="1"/>
          </p:cNvSpPr>
          <p:nvPr>
            <p:ph type="pic" sz="quarter" idx="31"/>
          </p:nvPr>
        </p:nvSpPr>
        <p:spPr bwMode="gray">
          <a:xfrm>
            <a:off x="61522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"/>
          <p:cNvSpPr>
            <a:spLocks noGrp="1"/>
          </p:cNvSpPr>
          <p:nvPr>
            <p:ph type="pic" sz="quarter" idx="32"/>
          </p:nvPr>
        </p:nvSpPr>
        <p:spPr bwMode="gray">
          <a:xfrm>
            <a:off x="61522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"/>
          <p:cNvSpPr>
            <a:spLocks noGrp="1"/>
          </p:cNvSpPr>
          <p:nvPr>
            <p:ph type="pic" sz="quarter" idx="33"/>
          </p:nvPr>
        </p:nvSpPr>
        <p:spPr bwMode="gray">
          <a:xfrm>
            <a:off x="8022996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"/>
          <p:cNvSpPr>
            <a:spLocks noGrp="1"/>
          </p:cNvSpPr>
          <p:nvPr>
            <p:ph type="pic" sz="quarter" idx="34"/>
          </p:nvPr>
        </p:nvSpPr>
        <p:spPr bwMode="gray">
          <a:xfrm>
            <a:off x="8022996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"/>
          <p:cNvSpPr>
            <a:spLocks noGrp="1"/>
          </p:cNvSpPr>
          <p:nvPr>
            <p:ph type="pic" sz="quarter" idx="35"/>
          </p:nvPr>
        </p:nvSpPr>
        <p:spPr bwMode="gray">
          <a:xfrm>
            <a:off x="98937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"/>
          <p:cNvSpPr>
            <a:spLocks noGrp="1"/>
          </p:cNvSpPr>
          <p:nvPr>
            <p:ph type="pic" sz="quarter" idx="36"/>
          </p:nvPr>
        </p:nvSpPr>
        <p:spPr bwMode="gray">
          <a:xfrm>
            <a:off x="98937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5" y="1512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5369455" y="5299873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5" y="19328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5" y="23537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5369455" y="27746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20" hasCustomPrompt="1"/>
          </p:nvPr>
        </p:nvSpPr>
        <p:spPr>
          <a:xfrm>
            <a:off x="5369455" y="31955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5369455" y="36163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5369455" y="40372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5369455" y="44581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5369455" y="4879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410925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8851900" y="1932875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27" hasCustomPrompt="1"/>
          </p:nvPr>
        </p:nvSpPr>
        <p:spPr>
          <a:xfrm>
            <a:off x="8851900" y="4037250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3733271" y="5299873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SPRACHEN: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INTERESSEN: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1955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BILDUNGSNIVEAU: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3733271" y="40372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3733271" y="4458125"/>
            <a:ext cx="1420814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BEZIEHUNGS: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3733271" y="4879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INTERESSIERT AN: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KAUFMOTIVATION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616375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KAUFANLIEGE:</a:t>
            </a:r>
          </a:p>
        </p:txBody>
      </p:sp>
    </p:spTree>
    <p:extLst>
      <p:ext uri="{BB962C8B-B14F-4D97-AF65-F5344CB8AC3E}">
        <p14:creationId xmlns:p14="http://schemas.microsoft.com/office/powerpoint/2010/main" val="39159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hteck 89"/>
          <p:cNvSpPr/>
          <p:nvPr userDrawn="1"/>
        </p:nvSpPr>
        <p:spPr>
          <a:xfrm>
            <a:off x="8851900" y="3627773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" name="Rechteck 8"/>
          <p:cNvSpPr/>
          <p:nvPr userDrawn="1"/>
        </p:nvSpPr>
        <p:spPr>
          <a:xfrm>
            <a:off x="8851900" y="1932875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  <a:p>
            <a:pPr lvl="0"/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404178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4461147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745721" y="488051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269999"/>
            <a:ext cx="2977899" cy="2661979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PERSÖNLICHKEIT: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1955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TECHNOLOGIE:</a:t>
            </a:r>
          </a:p>
        </p:txBody>
      </p:sp>
      <p:sp>
        <p:nvSpPr>
          <p:cNvPr id="86" name="Textplatzhalter 5"/>
          <p:cNvSpPr>
            <a:spLocks noGrp="1"/>
          </p:cNvSpPr>
          <p:nvPr>
            <p:ph type="body" sz="quarter" idx="19" hasCustomPrompt="1"/>
          </p:nvPr>
        </p:nvSpPr>
        <p:spPr>
          <a:xfrm>
            <a:off x="8939192" y="1987705"/>
            <a:ext cx="1297019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1</a:t>
            </a:r>
          </a:p>
        </p:txBody>
      </p:sp>
      <p:sp>
        <p:nvSpPr>
          <p:cNvPr id="87" name="Textplatzhalter 5"/>
          <p:cNvSpPr>
            <a:spLocks noGrp="1"/>
          </p:cNvSpPr>
          <p:nvPr>
            <p:ph type="body" sz="quarter" idx="20" hasCustomPrompt="1"/>
          </p:nvPr>
        </p:nvSpPr>
        <p:spPr>
          <a:xfrm>
            <a:off x="8939192" y="2266473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2</a:t>
            </a:r>
          </a:p>
        </p:txBody>
      </p:sp>
      <p:sp>
        <p:nvSpPr>
          <p:cNvPr id="88" name="Textplatzhalter 5"/>
          <p:cNvSpPr>
            <a:spLocks noGrp="1"/>
          </p:cNvSpPr>
          <p:nvPr>
            <p:ph type="body" sz="quarter" idx="48" hasCustomPrompt="1"/>
          </p:nvPr>
        </p:nvSpPr>
        <p:spPr>
          <a:xfrm>
            <a:off x="8939192" y="2545241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3</a:t>
            </a:r>
          </a:p>
        </p:txBody>
      </p:sp>
      <p:sp>
        <p:nvSpPr>
          <p:cNvPr id="89" name="Textplatzhalter 5"/>
          <p:cNvSpPr>
            <a:spLocks noGrp="1"/>
          </p:cNvSpPr>
          <p:nvPr>
            <p:ph type="body" sz="quarter" idx="49" hasCustomPrompt="1"/>
          </p:nvPr>
        </p:nvSpPr>
        <p:spPr>
          <a:xfrm>
            <a:off x="8939192" y="2824008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4</a:t>
            </a:r>
          </a:p>
        </p:txBody>
      </p:sp>
      <p:sp>
        <p:nvSpPr>
          <p:cNvPr id="91" name="Textplatzhalter 5"/>
          <p:cNvSpPr>
            <a:spLocks noGrp="1"/>
          </p:cNvSpPr>
          <p:nvPr>
            <p:ph type="body" sz="quarter" idx="50" hasCustomPrompt="1"/>
          </p:nvPr>
        </p:nvSpPr>
        <p:spPr>
          <a:xfrm>
            <a:off x="8939193" y="3682603"/>
            <a:ext cx="904896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1</a:t>
            </a:r>
          </a:p>
        </p:txBody>
      </p:sp>
      <p:sp>
        <p:nvSpPr>
          <p:cNvPr id="92" name="Textplatzhalter 5"/>
          <p:cNvSpPr>
            <a:spLocks noGrp="1"/>
          </p:cNvSpPr>
          <p:nvPr>
            <p:ph type="body" sz="quarter" idx="51" hasCustomPrompt="1"/>
          </p:nvPr>
        </p:nvSpPr>
        <p:spPr>
          <a:xfrm>
            <a:off x="8939193" y="3961371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2</a:t>
            </a:r>
          </a:p>
        </p:txBody>
      </p:sp>
      <p:sp>
        <p:nvSpPr>
          <p:cNvPr id="93" name="Textplatzhalter 5"/>
          <p:cNvSpPr>
            <a:spLocks noGrp="1"/>
          </p:cNvSpPr>
          <p:nvPr>
            <p:ph type="body" sz="quarter" idx="52" hasCustomPrompt="1"/>
          </p:nvPr>
        </p:nvSpPr>
        <p:spPr>
          <a:xfrm>
            <a:off x="8939193" y="4240139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3</a:t>
            </a:r>
          </a:p>
        </p:txBody>
      </p:sp>
      <p:sp>
        <p:nvSpPr>
          <p:cNvPr id="94" name="Textplatzhalter 5"/>
          <p:cNvSpPr>
            <a:spLocks noGrp="1"/>
          </p:cNvSpPr>
          <p:nvPr>
            <p:ph type="body" sz="quarter" idx="53" hasCustomPrompt="1"/>
          </p:nvPr>
        </p:nvSpPr>
        <p:spPr>
          <a:xfrm>
            <a:off x="8939193" y="4518906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4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745721" y="530056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0" bIns="0" rtlCol="0" anchor="t" anchorCtr="0">
            <a:noAutofit/>
          </a:bodyPr>
          <a:lstStyle>
            <a:lvl1pPr>
              <a:defRPr lang="es-ES_tradnl" sz="1400" baseline="0" dirty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9"/>
          </p:nvPr>
        </p:nvSpPr>
        <p:spPr>
          <a:xfrm>
            <a:off x="539751" y="5299873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JOB-TITEL: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35"/>
          </p:nvPr>
        </p:nvSpPr>
        <p:spPr>
          <a:xfrm>
            <a:off x="539751" y="404178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GESCHLECHT: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36"/>
          </p:nvPr>
        </p:nvSpPr>
        <p:spPr>
          <a:xfrm>
            <a:off x="539751" y="4461147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ALTER: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37"/>
          </p:nvPr>
        </p:nvSpPr>
        <p:spPr>
          <a:xfrm>
            <a:off x="539751" y="488051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LEBT IN:</a:t>
            </a:r>
          </a:p>
        </p:txBody>
      </p:sp>
    </p:spTree>
    <p:extLst>
      <p:ext uri="{BB962C8B-B14F-4D97-AF65-F5344CB8AC3E}">
        <p14:creationId xmlns:p14="http://schemas.microsoft.com/office/powerpoint/2010/main" val="34308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2000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350730"/>
            <a:ext cx="2977899" cy="325939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2219854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REISE-VERHALTEN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2000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0" hasCustomPrompt="1"/>
          </p:nvPr>
        </p:nvSpPr>
        <p:spPr>
          <a:xfrm>
            <a:off x="3733271" y="1932875"/>
            <a:ext cx="7916329" cy="732635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0" y="3195500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REISEBUCHUNGSFREQUENZ</a:t>
            </a:r>
          </a:p>
        </p:txBody>
      </p:sp>
      <p:sp>
        <p:nvSpPr>
          <p:cNvPr id="71" name="Textplatzhalter 26"/>
          <p:cNvSpPr>
            <a:spLocks noGrp="1"/>
          </p:cNvSpPr>
          <p:nvPr>
            <p:ph type="body" sz="quarter" idx="41" hasCustomPrompt="1"/>
          </p:nvPr>
        </p:nvSpPr>
        <p:spPr>
          <a:xfrm>
            <a:off x="3733270" y="3508497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NUTZUNG ONLINE REISE-WEBSEITEN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0" y="3821494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VON KOMFORT BEI REISEBUCHUNG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0" y="4134491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DES PREISES BEI REISEBUCHUNG</a:t>
            </a:r>
          </a:p>
        </p:txBody>
      </p:sp>
      <p:sp>
        <p:nvSpPr>
          <p:cNvPr id="74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0" y="4447488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FLEXIBILITÄT BEI REISEPLANUNG</a:t>
            </a:r>
          </a:p>
        </p:txBody>
      </p:sp>
      <p:sp>
        <p:nvSpPr>
          <p:cNvPr id="75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4864939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5996607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EINKOMMEN </a:t>
            </a:r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7128275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BILDUNG</a:t>
            </a:r>
          </a:p>
          <a:p>
            <a:pPr lvl="0"/>
            <a:endParaRPr lang="es-ES_tradnl" noProof="0"/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259943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FAMILIE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939161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BEZIEHUNGSSTATUS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0523278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SPRACHEN</a:t>
            </a:r>
          </a:p>
          <a:p>
            <a:pPr lvl="0"/>
            <a:endParaRPr lang="es-ES_tradnl" noProof="0"/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Name</a:t>
            </a:r>
            <a:endParaRPr lang="es-ES_tradnl" noProof="0"/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4864939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5996607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Einkommen</a:t>
            </a:r>
            <a:r>
              <a:rPr lang="es-ES_tradnl" noProof="0"/>
              <a:t> 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128275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Bildung</a:t>
            </a:r>
            <a:endParaRPr lang="es-ES_tradnl" noProof="0"/>
          </a:p>
        </p:txBody>
      </p:sp>
      <p:sp>
        <p:nvSpPr>
          <p:cNvPr id="10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8259943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Familie</a:t>
            </a:r>
            <a:endParaRPr lang="es-ES_tradnl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39161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0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Beziehungsstatus</a:t>
            </a:r>
            <a:endParaRPr lang="es-ES_tradnl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10523278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Sprachen</a:t>
            </a:r>
            <a:endParaRPr lang="es-ES_tradnl" noProof="0"/>
          </a:p>
          <a:p>
            <a:pPr lvl="0"/>
            <a:endParaRPr lang="es-ES_tradnl" noProof="0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8134278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WENIG</a:t>
            </a:r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9456090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MITTEL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10777901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VIEL</a:t>
            </a:r>
          </a:p>
        </p:txBody>
      </p:sp>
      <p:sp>
        <p:nvSpPr>
          <p:cNvPr id="115" name="Rechteck 114"/>
          <p:cNvSpPr/>
          <p:nvPr userDrawn="1"/>
        </p:nvSpPr>
        <p:spPr>
          <a:xfrm>
            <a:off x="8001000" y="3195499"/>
            <a:ext cx="3648600" cy="15768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</p:spTree>
    <p:extLst>
      <p:ext uri="{BB962C8B-B14F-4D97-AF65-F5344CB8AC3E}">
        <p14:creationId xmlns:p14="http://schemas.microsoft.com/office/powerpoint/2010/main" val="24248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774625"/>
            <a:ext cx="2977899" cy="28355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39758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40000" y="5299873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INTERESSE:</a:t>
            </a:r>
            <a:endParaRPr lang="es-ES_tradnl"/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540000" y="4458125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FREUNDE:</a:t>
            </a:r>
            <a:endParaRPr lang="es-ES_tradnl"/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40000" y="4879000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GRUPPEN:</a:t>
            </a:r>
            <a:endParaRPr lang="es-ES_tradnl"/>
          </a:p>
        </p:txBody>
      </p:sp>
      <p:sp>
        <p:nvSpPr>
          <p:cNvPr id="50" name="Picture"/>
          <p:cNvSpPr>
            <a:spLocks noGrp="1"/>
          </p:cNvSpPr>
          <p:nvPr>
            <p:ph type="pic" sz="quarter" idx="46"/>
          </p:nvPr>
        </p:nvSpPr>
        <p:spPr bwMode="gray">
          <a:xfrm>
            <a:off x="1594735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1" name="Picture"/>
          <p:cNvSpPr>
            <a:spLocks noGrp="1"/>
          </p:cNvSpPr>
          <p:nvPr>
            <p:ph type="pic" sz="quarter" idx="47"/>
          </p:nvPr>
        </p:nvSpPr>
        <p:spPr bwMode="gray">
          <a:xfrm>
            <a:off x="1998126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2" name="Picture"/>
          <p:cNvSpPr>
            <a:spLocks noGrp="1"/>
          </p:cNvSpPr>
          <p:nvPr>
            <p:ph type="pic" sz="quarter" idx="48"/>
          </p:nvPr>
        </p:nvSpPr>
        <p:spPr bwMode="gray">
          <a:xfrm>
            <a:off x="2401517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4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2804908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5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3208300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594735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56" name="Rectangle 55"/>
          <p:cNvSpPr/>
          <p:nvPr userDrawn="1"/>
        </p:nvSpPr>
        <p:spPr>
          <a:xfrm>
            <a:off x="1998126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69" name="Rectangle 68"/>
          <p:cNvSpPr/>
          <p:nvPr userDrawn="1"/>
        </p:nvSpPr>
        <p:spPr>
          <a:xfrm>
            <a:off x="2401517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0" name="Rectangle 69"/>
          <p:cNvSpPr/>
          <p:nvPr userDrawn="1"/>
        </p:nvSpPr>
        <p:spPr>
          <a:xfrm>
            <a:off x="2804908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1" name="Rectangle 70"/>
          <p:cNvSpPr/>
          <p:nvPr userDrawn="1"/>
        </p:nvSpPr>
        <p:spPr>
          <a:xfrm>
            <a:off x="3208300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Rectangle 71"/>
          <p:cNvSpPr/>
          <p:nvPr userDrawn="1"/>
        </p:nvSpPr>
        <p:spPr>
          <a:xfrm>
            <a:off x="1594735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3" name="Rectangle 72"/>
          <p:cNvSpPr/>
          <p:nvPr userDrawn="1"/>
        </p:nvSpPr>
        <p:spPr>
          <a:xfrm>
            <a:off x="1998126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4" name="Rectangle 73"/>
          <p:cNvSpPr/>
          <p:nvPr userDrawn="1"/>
        </p:nvSpPr>
        <p:spPr>
          <a:xfrm>
            <a:off x="2401517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5" name="Rectangle 74"/>
          <p:cNvSpPr/>
          <p:nvPr userDrawn="1"/>
        </p:nvSpPr>
        <p:spPr>
          <a:xfrm>
            <a:off x="2804908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6" name="Rectangle 75"/>
          <p:cNvSpPr/>
          <p:nvPr userDrawn="1"/>
        </p:nvSpPr>
        <p:spPr>
          <a:xfrm>
            <a:off x="3208300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SCHWACHPUNKTE: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5369454" y="3520989"/>
            <a:ext cx="6280146" cy="30956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81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3941864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ASPIRATIONEN:</a:t>
            </a:r>
          </a:p>
        </p:txBody>
      </p:sp>
      <p:sp>
        <p:nvSpPr>
          <p:cNvPr id="82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5369454" y="3941864"/>
            <a:ext cx="6280146" cy="420874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Ersetzen Sie diesen Platzhaltertext durch Ihren Text.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94" name="Rechteck 89"/>
          <p:cNvSpPr/>
          <p:nvPr userDrawn="1"/>
        </p:nvSpPr>
        <p:spPr>
          <a:xfrm>
            <a:off x="5369456" y="4458125"/>
            <a:ext cx="6279644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5538768" y="45997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formell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5538768" y="4849919"/>
            <a:ext cx="14843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wettbewerbsorientiert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5538768" y="5100124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strukturiert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5538768" y="5350329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Persönliche</a:t>
            </a:r>
            <a:r>
              <a:rPr lang="es-ES_tradnl" noProof="0"/>
              <a:t> </a:t>
            </a:r>
            <a:r>
              <a:rPr lang="es-ES_tradnl" noProof="0" err="1"/>
              <a:t>Leistung</a:t>
            </a:r>
            <a:endParaRPr lang="es-ES_tradnl" noProof="0"/>
          </a:p>
        </p:txBody>
      </p:sp>
      <p:sp>
        <p:nvSpPr>
          <p:cNvPr id="100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ARBEITSKULTUR:</a:t>
            </a:r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10053317" y="459971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informell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10053317" y="484991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kooperativ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10053317" y="510012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unstrukturiert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10053317" y="535032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Gruppenleistung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194048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413937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4102467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KUNDENBEZIEHUNGEN</a:t>
            </a:r>
          </a:p>
        </p:txBody>
      </p:sp>
      <p:grpSp>
        <p:nvGrpSpPr>
          <p:cNvPr id="41" name="Gruppieren 72"/>
          <p:cNvGrpSpPr/>
          <p:nvPr/>
        </p:nvGrpSpPr>
        <p:grpSpPr bwMode="gray">
          <a:xfrm>
            <a:off x="4789102" y="3514730"/>
            <a:ext cx="426986" cy="426986"/>
            <a:chOff x="4308730" y="4083051"/>
            <a:chExt cx="858282" cy="858282"/>
          </a:xfrm>
        </p:grpSpPr>
        <p:grpSp>
          <p:nvGrpSpPr>
            <p:cNvPr id="82" name="Gruppieren 30"/>
            <p:cNvGrpSpPr/>
            <p:nvPr/>
          </p:nvGrpSpPr>
          <p:grpSpPr bwMode="gray">
            <a:xfrm>
              <a:off x="4466018" y="4261577"/>
              <a:ext cx="543706" cy="501230"/>
              <a:chOff x="1097827" y="2447365"/>
              <a:chExt cx="863547" cy="796086"/>
            </a:xfrm>
            <a:solidFill>
              <a:schemeClr val="tx1"/>
            </a:solidFill>
          </p:grpSpPr>
          <p:sp>
            <p:nvSpPr>
              <p:cNvPr id="84" name="Kreuz 31"/>
              <p:cNvSpPr/>
              <p:nvPr/>
            </p:nvSpPr>
            <p:spPr bwMode="gray">
              <a:xfrm>
                <a:off x="1641012" y="2447365"/>
                <a:ext cx="320362" cy="320362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gray">
              <a:xfrm>
                <a:off x="1097827" y="2466667"/>
                <a:ext cx="675934" cy="776784"/>
              </a:xfrm>
              <a:custGeom>
                <a:avLst/>
                <a:gdLst>
                  <a:gd name="T0" fmla="*/ 175 w 237"/>
                  <a:gd name="T1" fmla="*/ 191 h 271"/>
                  <a:gd name="T2" fmla="*/ 130 w 237"/>
                  <a:gd name="T3" fmla="*/ 145 h 271"/>
                  <a:gd name="T4" fmla="*/ 145 w 237"/>
                  <a:gd name="T5" fmla="*/ 110 h 271"/>
                  <a:gd name="T6" fmla="*/ 157 w 237"/>
                  <a:gd name="T7" fmla="*/ 86 h 271"/>
                  <a:gd name="T8" fmla="*/ 153 w 237"/>
                  <a:gd name="T9" fmla="*/ 73 h 271"/>
                  <a:gd name="T10" fmla="*/ 156 w 237"/>
                  <a:gd name="T11" fmla="*/ 49 h 271"/>
                  <a:gd name="T12" fmla="*/ 101 w 237"/>
                  <a:gd name="T13" fmla="*/ 0 h 271"/>
                  <a:gd name="T14" fmla="*/ 46 w 237"/>
                  <a:gd name="T15" fmla="*/ 49 h 271"/>
                  <a:gd name="T16" fmla="*/ 50 w 237"/>
                  <a:gd name="T17" fmla="*/ 73 h 271"/>
                  <a:gd name="T18" fmla="*/ 46 w 237"/>
                  <a:gd name="T19" fmla="*/ 86 h 271"/>
                  <a:gd name="T20" fmla="*/ 58 w 237"/>
                  <a:gd name="T21" fmla="*/ 110 h 271"/>
                  <a:gd name="T22" fmla="*/ 73 w 237"/>
                  <a:gd name="T23" fmla="*/ 145 h 271"/>
                  <a:gd name="T24" fmla="*/ 28 w 237"/>
                  <a:gd name="T25" fmla="*/ 191 h 271"/>
                  <a:gd name="T26" fmla="*/ 0 w 237"/>
                  <a:gd name="T27" fmla="*/ 215 h 271"/>
                  <a:gd name="T28" fmla="*/ 0 w 237"/>
                  <a:gd name="T29" fmla="*/ 271 h 271"/>
                  <a:gd name="T30" fmla="*/ 237 w 237"/>
                  <a:gd name="T31" fmla="*/ 271 h 271"/>
                  <a:gd name="T32" fmla="*/ 237 w 237"/>
                  <a:gd name="T33" fmla="*/ 229 h 271"/>
                  <a:gd name="T34" fmla="*/ 175 w 237"/>
                  <a:gd name="T35" fmla="*/ 191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7" h="271">
                    <a:moveTo>
                      <a:pt x="175" y="191"/>
                    </a:moveTo>
                    <a:cubicBezTo>
                      <a:pt x="141" y="178"/>
                      <a:pt x="130" y="167"/>
                      <a:pt x="130" y="145"/>
                    </a:cubicBezTo>
                    <a:cubicBezTo>
                      <a:pt x="130" y="130"/>
                      <a:pt x="140" y="135"/>
                      <a:pt x="145" y="110"/>
                    </a:cubicBezTo>
                    <a:cubicBezTo>
                      <a:pt x="146" y="99"/>
                      <a:pt x="156" y="110"/>
                      <a:pt x="157" y="86"/>
                    </a:cubicBezTo>
                    <a:cubicBezTo>
                      <a:pt x="157" y="76"/>
                      <a:pt x="153" y="73"/>
                      <a:pt x="153" y="73"/>
                    </a:cubicBezTo>
                    <a:cubicBezTo>
                      <a:pt x="153" y="73"/>
                      <a:pt x="155" y="60"/>
                      <a:pt x="156" y="49"/>
                    </a:cubicBezTo>
                    <a:cubicBezTo>
                      <a:pt x="157" y="35"/>
                      <a:pt x="149" y="0"/>
                      <a:pt x="101" y="0"/>
                    </a:cubicBezTo>
                    <a:cubicBezTo>
                      <a:pt x="54" y="0"/>
                      <a:pt x="46" y="35"/>
                      <a:pt x="46" y="49"/>
                    </a:cubicBezTo>
                    <a:cubicBezTo>
                      <a:pt x="48" y="60"/>
                      <a:pt x="50" y="73"/>
                      <a:pt x="50" y="73"/>
                    </a:cubicBezTo>
                    <a:cubicBezTo>
                      <a:pt x="50" y="73"/>
                      <a:pt x="46" y="76"/>
                      <a:pt x="46" y="86"/>
                    </a:cubicBezTo>
                    <a:cubicBezTo>
                      <a:pt x="47" y="110"/>
                      <a:pt x="56" y="99"/>
                      <a:pt x="58" y="110"/>
                    </a:cubicBezTo>
                    <a:cubicBezTo>
                      <a:pt x="62" y="135"/>
                      <a:pt x="73" y="130"/>
                      <a:pt x="73" y="145"/>
                    </a:cubicBezTo>
                    <a:cubicBezTo>
                      <a:pt x="73" y="167"/>
                      <a:pt x="62" y="178"/>
                      <a:pt x="28" y="191"/>
                    </a:cubicBezTo>
                    <a:cubicBezTo>
                      <a:pt x="18" y="194"/>
                      <a:pt x="0" y="201"/>
                      <a:pt x="0" y="215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237" y="271"/>
                      <a:pt x="237" y="271"/>
                      <a:pt x="237" y="271"/>
                    </a:cubicBezTo>
                    <a:cubicBezTo>
                      <a:pt x="237" y="271"/>
                      <a:pt x="237" y="238"/>
                      <a:pt x="237" y="229"/>
                    </a:cubicBezTo>
                    <a:cubicBezTo>
                      <a:pt x="237" y="216"/>
                      <a:pt x="209" y="204"/>
                      <a:pt x="175" y="1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</p:grpSp>
        <p:sp>
          <p:nvSpPr>
            <p:cNvPr id="83" name="Ellipse 39"/>
            <p:cNvSpPr/>
            <p:nvPr/>
          </p:nvSpPr>
          <p:spPr bwMode="gray">
            <a:xfrm>
              <a:off x="430873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3" name="Gruppieren 71"/>
          <p:cNvGrpSpPr/>
          <p:nvPr/>
        </p:nvGrpSpPr>
        <p:grpSpPr bwMode="gray">
          <a:xfrm>
            <a:off x="6704151" y="3514730"/>
            <a:ext cx="426986" cy="426986"/>
            <a:chOff x="5619551" y="4083051"/>
            <a:chExt cx="858282" cy="858282"/>
          </a:xfrm>
        </p:grpSpPr>
        <p:grpSp>
          <p:nvGrpSpPr>
            <p:cNvPr id="78" name="Gruppieren 33"/>
            <p:cNvGrpSpPr/>
            <p:nvPr/>
          </p:nvGrpSpPr>
          <p:grpSpPr bwMode="gray">
            <a:xfrm>
              <a:off x="5770613" y="4275559"/>
              <a:ext cx="556158" cy="473267"/>
              <a:chOff x="3204886" y="4477382"/>
              <a:chExt cx="556158" cy="473267"/>
            </a:xfrm>
          </p:grpSpPr>
          <p:sp>
            <p:nvSpPr>
              <p:cNvPr id="80" name="Freeform 19"/>
              <p:cNvSpPr>
                <a:spLocks/>
              </p:cNvSpPr>
              <p:nvPr/>
            </p:nvSpPr>
            <p:spPr bwMode="gray">
              <a:xfrm>
                <a:off x="3330441" y="4477382"/>
                <a:ext cx="430603" cy="379137"/>
              </a:xfrm>
              <a:custGeom>
                <a:avLst/>
                <a:gdLst>
                  <a:gd name="T0" fmla="*/ 353 w 353"/>
                  <a:gd name="T1" fmla="*/ 102 h 310"/>
                  <a:gd name="T2" fmla="*/ 320 w 353"/>
                  <a:gd name="T3" fmla="*/ 177 h 310"/>
                  <a:gd name="T4" fmla="*/ 320 w 353"/>
                  <a:gd name="T5" fmla="*/ 177 h 310"/>
                  <a:gd name="T6" fmla="*/ 210 w 353"/>
                  <a:gd name="T7" fmla="*/ 288 h 310"/>
                  <a:gd name="T8" fmla="*/ 177 w 353"/>
                  <a:gd name="T9" fmla="*/ 310 h 310"/>
                  <a:gd name="T10" fmla="*/ 143 w 353"/>
                  <a:gd name="T11" fmla="*/ 288 h 310"/>
                  <a:gd name="T12" fmla="*/ 33 w 353"/>
                  <a:gd name="T13" fmla="*/ 177 h 310"/>
                  <a:gd name="T14" fmla="*/ 0 w 353"/>
                  <a:gd name="T15" fmla="*/ 102 h 310"/>
                  <a:gd name="T16" fmla="*/ 101 w 353"/>
                  <a:gd name="T17" fmla="*/ 0 h 310"/>
                  <a:gd name="T18" fmla="*/ 177 w 353"/>
                  <a:gd name="T19" fmla="*/ 34 h 310"/>
                  <a:gd name="T20" fmla="*/ 252 w 353"/>
                  <a:gd name="T21" fmla="*/ 0 h 310"/>
                  <a:gd name="T22" fmla="*/ 353 w 353"/>
                  <a:gd name="T23" fmla="*/ 102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3" h="310">
                    <a:moveTo>
                      <a:pt x="353" y="102"/>
                    </a:moveTo>
                    <a:cubicBezTo>
                      <a:pt x="353" y="132"/>
                      <a:pt x="341" y="159"/>
                      <a:pt x="320" y="177"/>
                    </a:cubicBezTo>
                    <a:cubicBezTo>
                      <a:pt x="320" y="177"/>
                      <a:pt x="320" y="177"/>
                      <a:pt x="320" y="177"/>
                    </a:cubicBezTo>
                    <a:cubicBezTo>
                      <a:pt x="210" y="288"/>
                      <a:pt x="210" y="288"/>
                      <a:pt x="210" y="288"/>
                    </a:cubicBezTo>
                    <a:cubicBezTo>
                      <a:pt x="199" y="299"/>
                      <a:pt x="188" y="310"/>
                      <a:pt x="177" y="310"/>
                    </a:cubicBezTo>
                    <a:cubicBezTo>
                      <a:pt x="165" y="310"/>
                      <a:pt x="154" y="299"/>
                      <a:pt x="143" y="288"/>
                    </a:cubicBezTo>
                    <a:cubicBezTo>
                      <a:pt x="33" y="177"/>
                      <a:pt x="33" y="177"/>
                      <a:pt x="33" y="177"/>
                    </a:cubicBezTo>
                    <a:cubicBezTo>
                      <a:pt x="13" y="159"/>
                      <a:pt x="0" y="132"/>
                      <a:pt x="0" y="102"/>
                    </a:cubicBezTo>
                    <a:cubicBezTo>
                      <a:pt x="0" y="46"/>
                      <a:pt x="45" y="0"/>
                      <a:pt x="101" y="0"/>
                    </a:cubicBezTo>
                    <a:cubicBezTo>
                      <a:pt x="131" y="0"/>
                      <a:pt x="158" y="13"/>
                      <a:pt x="177" y="34"/>
                    </a:cubicBezTo>
                    <a:cubicBezTo>
                      <a:pt x="195" y="13"/>
                      <a:pt x="222" y="0"/>
                      <a:pt x="252" y="0"/>
                    </a:cubicBezTo>
                    <a:cubicBezTo>
                      <a:pt x="308" y="0"/>
                      <a:pt x="353" y="46"/>
                      <a:pt x="353" y="10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81" name="Kreuz 35"/>
              <p:cNvSpPr/>
              <p:nvPr/>
            </p:nvSpPr>
            <p:spPr bwMode="gray">
              <a:xfrm>
                <a:off x="3204886" y="4730360"/>
                <a:ext cx="220289" cy="220289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79" name="Ellipse 40"/>
            <p:cNvSpPr/>
            <p:nvPr/>
          </p:nvSpPr>
          <p:spPr bwMode="gray">
            <a:xfrm>
              <a:off x="5619551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4" name="Gruppieren 70"/>
          <p:cNvGrpSpPr/>
          <p:nvPr/>
        </p:nvGrpSpPr>
        <p:grpSpPr bwMode="gray">
          <a:xfrm>
            <a:off x="8619200" y="3514730"/>
            <a:ext cx="426986" cy="426986"/>
            <a:chOff x="7079352" y="4083051"/>
            <a:chExt cx="858282" cy="858282"/>
          </a:xfrm>
        </p:grpSpPr>
        <p:sp>
          <p:nvSpPr>
            <p:cNvPr id="76" name="Freeform 825" descr="© INSCALE GmbH, 21.06.2010"/>
            <p:cNvSpPr>
              <a:spLocks noChangeAspect="1" noEditPoints="1"/>
            </p:cNvSpPr>
            <p:nvPr/>
          </p:nvSpPr>
          <p:spPr bwMode="gray">
            <a:xfrm>
              <a:off x="7279361" y="4226286"/>
              <a:ext cx="458265" cy="571812"/>
            </a:xfrm>
            <a:custGeom>
              <a:avLst/>
              <a:gdLst>
                <a:gd name="T0" fmla="*/ 81 w 88"/>
                <a:gd name="T1" fmla="*/ 16 h 124"/>
                <a:gd name="T2" fmla="*/ 71 w 88"/>
                <a:gd name="T3" fmla="*/ 13 h 124"/>
                <a:gd name="T4" fmla="*/ 51 w 88"/>
                <a:gd name="T5" fmla="*/ 4 h 124"/>
                <a:gd name="T6" fmla="*/ 48 w 88"/>
                <a:gd name="T7" fmla="*/ 3 h 124"/>
                <a:gd name="T8" fmla="*/ 45 w 88"/>
                <a:gd name="T9" fmla="*/ 0 h 124"/>
                <a:gd name="T10" fmla="*/ 41 w 88"/>
                <a:gd name="T11" fmla="*/ 2 h 124"/>
                <a:gd name="T12" fmla="*/ 41 w 88"/>
                <a:gd name="T13" fmla="*/ 2 h 124"/>
                <a:gd name="T14" fmla="*/ 41 w 88"/>
                <a:gd name="T15" fmla="*/ 3 h 124"/>
                <a:gd name="T16" fmla="*/ 38 w 88"/>
                <a:gd name="T17" fmla="*/ 4 h 124"/>
                <a:gd name="T18" fmla="*/ 17 w 88"/>
                <a:gd name="T19" fmla="*/ 13 h 124"/>
                <a:gd name="T20" fmla="*/ 8 w 88"/>
                <a:gd name="T21" fmla="*/ 16 h 124"/>
                <a:gd name="T22" fmla="*/ 5 w 88"/>
                <a:gd name="T23" fmla="*/ 45 h 124"/>
                <a:gd name="T24" fmla="*/ 24 w 88"/>
                <a:gd name="T25" fmla="*/ 73 h 124"/>
                <a:gd name="T26" fmla="*/ 31 w 88"/>
                <a:gd name="T27" fmla="*/ 76 h 124"/>
                <a:gd name="T28" fmla="*/ 39 w 88"/>
                <a:gd name="T29" fmla="*/ 83 h 124"/>
                <a:gd name="T30" fmla="*/ 38 w 88"/>
                <a:gd name="T31" fmla="*/ 86 h 124"/>
                <a:gd name="T32" fmla="*/ 36 w 88"/>
                <a:gd name="T33" fmla="*/ 89 h 124"/>
                <a:gd name="T34" fmla="*/ 21 w 88"/>
                <a:gd name="T35" fmla="*/ 113 h 124"/>
                <a:gd name="T36" fmla="*/ 28 w 88"/>
                <a:gd name="T37" fmla="*/ 124 h 124"/>
                <a:gd name="T38" fmla="*/ 68 w 88"/>
                <a:gd name="T39" fmla="*/ 120 h 124"/>
                <a:gd name="T40" fmla="*/ 49 w 88"/>
                <a:gd name="T41" fmla="*/ 93 h 124"/>
                <a:gd name="T42" fmla="*/ 50 w 88"/>
                <a:gd name="T43" fmla="*/ 87 h 124"/>
                <a:gd name="T44" fmla="*/ 49 w 88"/>
                <a:gd name="T45" fmla="*/ 84 h 124"/>
                <a:gd name="T46" fmla="*/ 56 w 88"/>
                <a:gd name="T47" fmla="*/ 74 h 124"/>
                <a:gd name="T48" fmla="*/ 64 w 88"/>
                <a:gd name="T49" fmla="*/ 77 h 124"/>
                <a:gd name="T50" fmla="*/ 60 w 88"/>
                <a:gd name="T51" fmla="*/ 73 h 124"/>
                <a:gd name="T52" fmla="*/ 88 w 88"/>
                <a:gd name="T53" fmla="*/ 20 h 124"/>
                <a:gd name="T54" fmla="*/ 9 w 88"/>
                <a:gd name="T55" fmla="*/ 19 h 124"/>
                <a:gd name="T56" fmla="*/ 28 w 88"/>
                <a:gd name="T57" fmla="*/ 65 h 124"/>
                <a:gd name="T58" fmla="*/ 60 w 88"/>
                <a:gd name="T59" fmla="*/ 65 h 124"/>
                <a:gd name="T60" fmla="*/ 80 w 88"/>
                <a:gd name="T61" fmla="*/ 19 h 124"/>
                <a:gd name="T62" fmla="*/ 60 w 88"/>
                <a:gd name="T63" fmla="*/ 6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8" h="124">
                  <a:moveTo>
                    <a:pt x="88" y="20"/>
                  </a:moveTo>
                  <a:cubicBezTo>
                    <a:pt x="85" y="18"/>
                    <a:pt x="82" y="15"/>
                    <a:pt x="81" y="16"/>
                  </a:cubicBezTo>
                  <a:cubicBezTo>
                    <a:pt x="78" y="17"/>
                    <a:pt x="75" y="19"/>
                    <a:pt x="71" y="20"/>
                  </a:cubicBezTo>
                  <a:cubicBezTo>
                    <a:pt x="71" y="16"/>
                    <a:pt x="72" y="13"/>
                    <a:pt x="71" y="13"/>
                  </a:cubicBezTo>
                  <a:cubicBezTo>
                    <a:pt x="69" y="11"/>
                    <a:pt x="63" y="10"/>
                    <a:pt x="57" y="9"/>
                  </a:cubicBezTo>
                  <a:cubicBezTo>
                    <a:pt x="57" y="7"/>
                    <a:pt x="54" y="5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0" y="3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5" y="0"/>
                    <a:pt x="4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1" y="1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9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4" y="5"/>
                    <a:pt x="32" y="7"/>
                    <a:pt x="31" y="9"/>
                  </a:cubicBezTo>
                  <a:cubicBezTo>
                    <a:pt x="25" y="10"/>
                    <a:pt x="19" y="11"/>
                    <a:pt x="17" y="13"/>
                  </a:cubicBezTo>
                  <a:cubicBezTo>
                    <a:pt x="17" y="13"/>
                    <a:pt x="17" y="16"/>
                    <a:pt x="18" y="20"/>
                  </a:cubicBezTo>
                  <a:cubicBezTo>
                    <a:pt x="14" y="19"/>
                    <a:pt x="11" y="17"/>
                    <a:pt x="8" y="16"/>
                  </a:cubicBezTo>
                  <a:cubicBezTo>
                    <a:pt x="7" y="15"/>
                    <a:pt x="4" y="18"/>
                    <a:pt x="0" y="20"/>
                  </a:cubicBezTo>
                  <a:cubicBezTo>
                    <a:pt x="0" y="20"/>
                    <a:pt x="0" y="36"/>
                    <a:pt x="5" y="45"/>
                  </a:cubicBezTo>
                  <a:cubicBezTo>
                    <a:pt x="13" y="57"/>
                    <a:pt x="32" y="71"/>
                    <a:pt x="28" y="73"/>
                  </a:cubicBezTo>
                  <a:cubicBezTo>
                    <a:pt x="27" y="74"/>
                    <a:pt x="24" y="73"/>
                    <a:pt x="24" y="73"/>
                  </a:cubicBezTo>
                  <a:cubicBezTo>
                    <a:pt x="24" y="73"/>
                    <a:pt x="23" y="76"/>
                    <a:pt x="25" y="77"/>
                  </a:cubicBezTo>
                  <a:cubicBezTo>
                    <a:pt x="27" y="77"/>
                    <a:pt x="30" y="77"/>
                    <a:pt x="31" y="76"/>
                  </a:cubicBezTo>
                  <a:cubicBezTo>
                    <a:pt x="32" y="75"/>
                    <a:pt x="32" y="74"/>
                    <a:pt x="32" y="74"/>
                  </a:cubicBezTo>
                  <a:cubicBezTo>
                    <a:pt x="34" y="77"/>
                    <a:pt x="36" y="80"/>
                    <a:pt x="39" y="83"/>
                  </a:cubicBezTo>
                  <a:cubicBezTo>
                    <a:pt x="39" y="83"/>
                    <a:pt x="39" y="84"/>
                    <a:pt x="40" y="84"/>
                  </a:cubicBezTo>
                  <a:cubicBezTo>
                    <a:pt x="39" y="84"/>
                    <a:pt x="38" y="85"/>
                    <a:pt x="38" y="86"/>
                  </a:cubicBezTo>
                  <a:cubicBezTo>
                    <a:pt x="38" y="86"/>
                    <a:pt x="39" y="86"/>
                    <a:pt x="39" y="87"/>
                  </a:cubicBezTo>
                  <a:cubicBezTo>
                    <a:pt x="37" y="87"/>
                    <a:pt x="36" y="88"/>
                    <a:pt x="36" y="89"/>
                  </a:cubicBezTo>
                  <a:cubicBezTo>
                    <a:pt x="36" y="91"/>
                    <a:pt x="38" y="92"/>
                    <a:pt x="40" y="93"/>
                  </a:cubicBezTo>
                  <a:cubicBezTo>
                    <a:pt x="35" y="108"/>
                    <a:pt x="21" y="104"/>
                    <a:pt x="21" y="113"/>
                  </a:cubicBezTo>
                  <a:cubicBezTo>
                    <a:pt x="21" y="113"/>
                    <a:pt x="21" y="120"/>
                    <a:pt x="21" y="120"/>
                  </a:cubicBezTo>
                  <a:cubicBezTo>
                    <a:pt x="28" y="124"/>
                    <a:pt x="28" y="124"/>
                    <a:pt x="28" y="124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20"/>
                    <a:pt x="68" y="113"/>
                    <a:pt x="68" y="113"/>
                  </a:cubicBezTo>
                  <a:cubicBezTo>
                    <a:pt x="68" y="104"/>
                    <a:pt x="54" y="108"/>
                    <a:pt x="49" y="93"/>
                  </a:cubicBezTo>
                  <a:cubicBezTo>
                    <a:pt x="51" y="92"/>
                    <a:pt x="53" y="91"/>
                    <a:pt x="53" y="89"/>
                  </a:cubicBezTo>
                  <a:cubicBezTo>
                    <a:pt x="53" y="88"/>
                    <a:pt x="51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4"/>
                    <a:pt x="49" y="84"/>
                  </a:cubicBezTo>
                  <a:cubicBezTo>
                    <a:pt x="49" y="84"/>
                    <a:pt x="50" y="83"/>
                    <a:pt x="50" y="83"/>
                  </a:cubicBezTo>
                  <a:cubicBezTo>
                    <a:pt x="52" y="80"/>
                    <a:pt x="54" y="77"/>
                    <a:pt x="56" y="74"/>
                  </a:cubicBezTo>
                  <a:cubicBezTo>
                    <a:pt x="57" y="74"/>
                    <a:pt x="57" y="75"/>
                    <a:pt x="57" y="76"/>
                  </a:cubicBezTo>
                  <a:cubicBezTo>
                    <a:pt x="58" y="77"/>
                    <a:pt x="62" y="77"/>
                    <a:pt x="64" y="77"/>
                  </a:cubicBezTo>
                  <a:cubicBezTo>
                    <a:pt x="66" y="76"/>
                    <a:pt x="65" y="73"/>
                    <a:pt x="65" y="73"/>
                  </a:cubicBezTo>
                  <a:cubicBezTo>
                    <a:pt x="65" y="73"/>
                    <a:pt x="62" y="74"/>
                    <a:pt x="60" y="73"/>
                  </a:cubicBezTo>
                  <a:cubicBezTo>
                    <a:pt x="56" y="71"/>
                    <a:pt x="76" y="57"/>
                    <a:pt x="83" y="45"/>
                  </a:cubicBezTo>
                  <a:cubicBezTo>
                    <a:pt x="88" y="36"/>
                    <a:pt x="88" y="20"/>
                    <a:pt x="88" y="20"/>
                  </a:cubicBezTo>
                  <a:close/>
                  <a:moveTo>
                    <a:pt x="4" y="23"/>
                  </a:moveTo>
                  <a:cubicBezTo>
                    <a:pt x="4" y="23"/>
                    <a:pt x="7" y="19"/>
                    <a:pt x="9" y="19"/>
                  </a:cubicBezTo>
                  <a:cubicBezTo>
                    <a:pt x="11" y="20"/>
                    <a:pt x="15" y="22"/>
                    <a:pt x="18" y="23"/>
                  </a:cubicBezTo>
                  <a:cubicBezTo>
                    <a:pt x="19" y="34"/>
                    <a:pt x="22" y="51"/>
                    <a:pt x="28" y="65"/>
                  </a:cubicBezTo>
                  <a:cubicBezTo>
                    <a:pt x="21" y="60"/>
                    <a:pt x="4" y="45"/>
                    <a:pt x="4" y="23"/>
                  </a:cubicBezTo>
                  <a:close/>
                  <a:moveTo>
                    <a:pt x="60" y="65"/>
                  </a:moveTo>
                  <a:cubicBezTo>
                    <a:pt x="66" y="51"/>
                    <a:pt x="69" y="34"/>
                    <a:pt x="71" y="23"/>
                  </a:cubicBezTo>
                  <a:cubicBezTo>
                    <a:pt x="74" y="22"/>
                    <a:pt x="77" y="20"/>
                    <a:pt x="80" y="19"/>
                  </a:cubicBezTo>
                  <a:cubicBezTo>
                    <a:pt x="82" y="19"/>
                    <a:pt x="85" y="23"/>
                    <a:pt x="85" y="23"/>
                  </a:cubicBezTo>
                  <a:cubicBezTo>
                    <a:pt x="85" y="45"/>
                    <a:pt x="68" y="60"/>
                    <a:pt x="60" y="65"/>
                  </a:cubicBezTo>
                  <a:close/>
                </a:path>
              </a:pathLst>
            </a:custGeom>
            <a:solidFill>
              <a:srgbClr val="595959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endParaRPr lang="es-ES_tradnl">
                <a:solidFill>
                  <a:srgbClr val="FF0000"/>
                </a:solidFill>
              </a:endParaRPr>
            </a:p>
          </p:txBody>
        </p:sp>
        <p:sp>
          <p:nvSpPr>
            <p:cNvPr id="77" name="Ellipse 41"/>
            <p:cNvSpPr/>
            <p:nvPr/>
          </p:nvSpPr>
          <p:spPr bwMode="gray">
            <a:xfrm>
              <a:off x="7079352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6" name="Gruppieren 69"/>
          <p:cNvGrpSpPr/>
          <p:nvPr/>
        </p:nvGrpSpPr>
        <p:grpSpPr bwMode="gray">
          <a:xfrm>
            <a:off x="10534250" y="3514730"/>
            <a:ext cx="426986" cy="426986"/>
            <a:chOff x="8632310" y="4083051"/>
            <a:chExt cx="858282" cy="858282"/>
          </a:xfrm>
        </p:grpSpPr>
        <p:sp>
          <p:nvSpPr>
            <p:cNvPr id="74" name="Freeform 73"/>
            <p:cNvSpPr>
              <a:spLocks noEditPoints="1"/>
            </p:cNvSpPr>
            <p:nvPr/>
          </p:nvSpPr>
          <p:spPr bwMode="gray">
            <a:xfrm>
              <a:off x="8833781" y="4268545"/>
              <a:ext cx="455341" cy="487295"/>
            </a:xfrm>
            <a:custGeom>
              <a:avLst/>
              <a:gdLst>
                <a:gd name="T0" fmla="*/ 289 w 321"/>
                <a:gd name="T1" fmla="*/ 193 h 342"/>
                <a:gd name="T2" fmla="*/ 279 w 321"/>
                <a:gd name="T3" fmla="*/ 257 h 342"/>
                <a:gd name="T4" fmla="*/ 257 w 321"/>
                <a:gd name="T5" fmla="*/ 310 h 342"/>
                <a:gd name="T6" fmla="*/ 214 w 321"/>
                <a:gd name="T7" fmla="*/ 342 h 342"/>
                <a:gd name="T8" fmla="*/ 65 w 321"/>
                <a:gd name="T9" fmla="*/ 310 h 342"/>
                <a:gd name="T10" fmla="*/ 65 w 321"/>
                <a:gd name="T11" fmla="*/ 139 h 342"/>
                <a:gd name="T12" fmla="*/ 225 w 321"/>
                <a:gd name="T13" fmla="*/ 0 h 342"/>
                <a:gd name="T14" fmla="*/ 225 w 321"/>
                <a:gd name="T15" fmla="*/ 128 h 342"/>
                <a:gd name="T16" fmla="*/ 289 w 321"/>
                <a:gd name="T17" fmla="*/ 128 h 342"/>
                <a:gd name="T18" fmla="*/ 289 w 321"/>
                <a:gd name="T19" fmla="*/ 193 h 342"/>
                <a:gd name="T20" fmla="*/ 43 w 321"/>
                <a:gd name="T21" fmla="*/ 139 h 342"/>
                <a:gd name="T22" fmla="*/ 43 w 321"/>
                <a:gd name="T23" fmla="*/ 310 h 342"/>
                <a:gd name="T24" fmla="*/ 65 w 321"/>
                <a:gd name="T25" fmla="*/ 310 h 342"/>
                <a:gd name="T26" fmla="*/ 65 w 321"/>
                <a:gd name="T27" fmla="*/ 321 h 342"/>
                <a:gd name="T28" fmla="*/ 22 w 321"/>
                <a:gd name="T29" fmla="*/ 321 h 342"/>
                <a:gd name="T30" fmla="*/ 0 w 321"/>
                <a:gd name="T31" fmla="*/ 289 h 342"/>
                <a:gd name="T32" fmla="*/ 0 w 321"/>
                <a:gd name="T33" fmla="*/ 161 h 342"/>
                <a:gd name="T34" fmla="*/ 22 w 321"/>
                <a:gd name="T35" fmla="*/ 128 h 342"/>
                <a:gd name="T36" fmla="*/ 65 w 321"/>
                <a:gd name="T37" fmla="*/ 128 h 342"/>
                <a:gd name="T38" fmla="*/ 65 w 321"/>
                <a:gd name="T39" fmla="*/ 139 h 342"/>
                <a:gd name="T40" fmla="*/ 43 w 321"/>
                <a:gd name="T41" fmla="*/ 13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1" h="342">
                  <a:moveTo>
                    <a:pt x="289" y="193"/>
                  </a:moveTo>
                  <a:cubicBezTo>
                    <a:pt x="314" y="193"/>
                    <a:pt x="300" y="257"/>
                    <a:pt x="279" y="257"/>
                  </a:cubicBezTo>
                  <a:cubicBezTo>
                    <a:pt x="289" y="257"/>
                    <a:pt x="279" y="310"/>
                    <a:pt x="257" y="310"/>
                  </a:cubicBezTo>
                  <a:cubicBezTo>
                    <a:pt x="257" y="332"/>
                    <a:pt x="236" y="342"/>
                    <a:pt x="214" y="342"/>
                  </a:cubicBezTo>
                  <a:cubicBezTo>
                    <a:pt x="124" y="342"/>
                    <a:pt x="156" y="320"/>
                    <a:pt x="65" y="310"/>
                  </a:cubicBezTo>
                  <a:cubicBezTo>
                    <a:pt x="65" y="139"/>
                    <a:pt x="65" y="139"/>
                    <a:pt x="65" y="139"/>
                  </a:cubicBezTo>
                  <a:cubicBezTo>
                    <a:pt x="145" y="115"/>
                    <a:pt x="225" y="54"/>
                    <a:pt x="225" y="0"/>
                  </a:cubicBezTo>
                  <a:cubicBezTo>
                    <a:pt x="243" y="0"/>
                    <a:pt x="289" y="21"/>
                    <a:pt x="225" y="128"/>
                  </a:cubicBezTo>
                  <a:cubicBezTo>
                    <a:pt x="225" y="128"/>
                    <a:pt x="279" y="128"/>
                    <a:pt x="289" y="128"/>
                  </a:cubicBezTo>
                  <a:cubicBezTo>
                    <a:pt x="321" y="128"/>
                    <a:pt x="311" y="193"/>
                    <a:pt x="289" y="193"/>
                  </a:cubicBezTo>
                  <a:close/>
                  <a:moveTo>
                    <a:pt x="43" y="139"/>
                  </a:moveTo>
                  <a:cubicBezTo>
                    <a:pt x="43" y="310"/>
                    <a:pt x="43" y="310"/>
                    <a:pt x="43" y="310"/>
                  </a:cubicBezTo>
                  <a:cubicBezTo>
                    <a:pt x="65" y="310"/>
                    <a:pt x="65" y="310"/>
                    <a:pt x="65" y="310"/>
                  </a:cubicBezTo>
                  <a:cubicBezTo>
                    <a:pt x="65" y="321"/>
                    <a:pt x="65" y="321"/>
                    <a:pt x="65" y="321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10" y="321"/>
                    <a:pt x="0" y="307"/>
                    <a:pt x="0" y="28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43"/>
                    <a:pt x="10" y="128"/>
                    <a:pt x="22" y="128"/>
                  </a:cubicBezTo>
                  <a:cubicBezTo>
                    <a:pt x="65" y="128"/>
                    <a:pt x="65" y="128"/>
                    <a:pt x="65" y="128"/>
                  </a:cubicBezTo>
                  <a:cubicBezTo>
                    <a:pt x="65" y="139"/>
                    <a:pt x="65" y="139"/>
                    <a:pt x="65" y="139"/>
                  </a:cubicBezTo>
                  <a:lnTo>
                    <a:pt x="43" y="13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75" name="Ellipse 42"/>
            <p:cNvSpPr/>
            <p:nvPr/>
          </p:nvSpPr>
          <p:spPr bwMode="gray">
            <a:xfrm>
              <a:off x="863231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87" name="Rechteck 6"/>
          <p:cNvSpPr/>
          <p:nvPr userDrawn="1"/>
        </p:nvSpPr>
        <p:spPr bwMode="gray">
          <a:xfrm>
            <a:off x="542604" y="4018582"/>
            <a:ext cx="2977900" cy="1617287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51181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132" name="Textplatzhalter 2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1392036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PRIVAT-LEBEN</a:t>
            </a:r>
          </a:p>
        </p:txBody>
      </p:sp>
      <p:sp>
        <p:nvSpPr>
          <p:cNvPr id="133" name="Textplatzhalter 26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2094815" y="4483491"/>
            <a:ext cx="579330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GESCHÄFTS-JAHRE</a:t>
            </a:r>
          </a:p>
        </p:txBody>
      </p:sp>
      <p:sp>
        <p:nvSpPr>
          <p:cNvPr id="136" name="Textplatzhalter 26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2873745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SYSTEME</a:t>
            </a:r>
            <a:endParaRPr lang="es-ES_tradnl"/>
          </a:p>
        </p:txBody>
      </p:sp>
      <p:sp>
        <p:nvSpPr>
          <p:cNvPr id="142" name="Textplatzhalter 26"/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631869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09" name="Freeform 39"/>
          <p:cNvSpPr>
            <a:spLocks/>
          </p:cNvSpPr>
          <p:nvPr userDrawn="1"/>
        </p:nvSpPr>
        <p:spPr bwMode="gray">
          <a:xfrm>
            <a:off x="767418" y="4142531"/>
            <a:ext cx="285902" cy="274165"/>
          </a:xfrm>
          <a:custGeom>
            <a:avLst/>
            <a:gdLst>
              <a:gd name="T0" fmla="*/ 295 w 377"/>
              <a:gd name="T1" fmla="*/ 269 h 361"/>
              <a:gd name="T2" fmla="*/ 230 w 377"/>
              <a:gd name="T3" fmla="*/ 204 h 361"/>
              <a:gd name="T4" fmla="*/ 251 w 377"/>
              <a:gd name="T5" fmla="*/ 155 h 361"/>
              <a:gd name="T6" fmla="*/ 270 w 377"/>
              <a:gd name="T7" fmla="*/ 121 h 361"/>
              <a:gd name="T8" fmla="*/ 263 w 377"/>
              <a:gd name="T9" fmla="*/ 104 h 361"/>
              <a:gd name="T10" fmla="*/ 268 w 377"/>
              <a:gd name="T11" fmla="*/ 68 h 361"/>
              <a:gd name="T12" fmla="*/ 188 w 377"/>
              <a:gd name="T13" fmla="*/ 0 h 361"/>
              <a:gd name="T14" fmla="*/ 108 w 377"/>
              <a:gd name="T15" fmla="*/ 68 h 361"/>
              <a:gd name="T16" fmla="*/ 114 w 377"/>
              <a:gd name="T17" fmla="*/ 104 h 361"/>
              <a:gd name="T18" fmla="*/ 106 w 377"/>
              <a:gd name="T19" fmla="*/ 121 h 361"/>
              <a:gd name="T20" fmla="*/ 125 w 377"/>
              <a:gd name="T21" fmla="*/ 155 h 361"/>
              <a:gd name="T22" fmla="*/ 147 w 377"/>
              <a:gd name="T23" fmla="*/ 204 h 361"/>
              <a:gd name="T24" fmla="*/ 81 w 377"/>
              <a:gd name="T25" fmla="*/ 269 h 361"/>
              <a:gd name="T26" fmla="*/ 0 w 377"/>
              <a:gd name="T27" fmla="*/ 318 h 361"/>
              <a:gd name="T28" fmla="*/ 0 w 377"/>
              <a:gd name="T29" fmla="*/ 361 h 361"/>
              <a:gd name="T30" fmla="*/ 377 w 377"/>
              <a:gd name="T31" fmla="*/ 361 h 361"/>
              <a:gd name="T32" fmla="*/ 377 w 377"/>
              <a:gd name="T33" fmla="*/ 318 h 361"/>
              <a:gd name="T34" fmla="*/ 295 w 377"/>
              <a:gd name="T35" fmla="*/ 269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7" h="361">
                <a:moveTo>
                  <a:pt x="295" y="269"/>
                </a:moveTo>
                <a:cubicBezTo>
                  <a:pt x="245" y="251"/>
                  <a:pt x="230" y="236"/>
                  <a:pt x="230" y="204"/>
                </a:cubicBezTo>
                <a:cubicBezTo>
                  <a:pt x="230" y="184"/>
                  <a:pt x="245" y="191"/>
                  <a:pt x="251" y="155"/>
                </a:cubicBezTo>
                <a:cubicBezTo>
                  <a:pt x="254" y="140"/>
                  <a:pt x="267" y="154"/>
                  <a:pt x="270" y="121"/>
                </a:cubicBezTo>
                <a:cubicBezTo>
                  <a:pt x="270" y="107"/>
                  <a:pt x="263" y="104"/>
                  <a:pt x="263" y="104"/>
                </a:cubicBezTo>
                <a:cubicBezTo>
                  <a:pt x="263" y="104"/>
                  <a:pt x="266" y="84"/>
                  <a:pt x="268" y="68"/>
                </a:cubicBezTo>
                <a:cubicBezTo>
                  <a:pt x="270" y="49"/>
                  <a:pt x="257" y="0"/>
                  <a:pt x="188" y="0"/>
                </a:cubicBezTo>
                <a:cubicBezTo>
                  <a:pt x="120" y="0"/>
                  <a:pt x="107" y="49"/>
                  <a:pt x="108" y="68"/>
                </a:cubicBezTo>
                <a:cubicBezTo>
                  <a:pt x="110" y="84"/>
                  <a:pt x="114" y="104"/>
                  <a:pt x="114" y="104"/>
                </a:cubicBezTo>
                <a:cubicBezTo>
                  <a:pt x="114" y="104"/>
                  <a:pt x="106" y="107"/>
                  <a:pt x="106" y="121"/>
                </a:cubicBezTo>
                <a:cubicBezTo>
                  <a:pt x="109" y="154"/>
                  <a:pt x="122" y="140"/>
                  <a:pt x="125" y="155"/>
                </a:cubicBezTo>
                <a:cubicBezTo>
                  <a:pt x="132" y="191"/>
                  <a:pt x="147" y="184"/>
                  <a:pt x="147" y="204"/>
                </a:cubicBezTo>
                <a:cubicBezTo>
                  <a:pt x="147" y="236"/>
                  <a:pt x="131" y="251"/>
                  <a:pt x="81" y="269"/>
                </a:cubicBezTo>
                <a:cubicBezTo>
                  <a:pt x="32" y="287"/>
                  <a:pt x="0" y="306"/>
                  <a:pt x="0" y="318"/>
                </a:cubicBezTo>
                <a:cubicBezTo>
                  <a:pt x="0" y="331"/>
                  <a:pt x="0" y="361"/>
                  <a:pt x="0" y="361"/>
                </a:cubicBezTo>
                <a:cubicBezTo>
                  <a:pt x="377" y="361"/>
                  <a:pt x="377" y="361"/>
                  <a:pt x="377" y="361"/>
                </a:cubicBezTo>
                <a:cubicBezTo>
                  <a:pt x="377" y="361"/>
                  <a:pt x="377" y="331"/>
                  <a:pt x="377" y="318"/>
                </a:cubicBezTo>
                <a:cubicBezTo>
                  <a:pt x="377" y="306"/>
                  <a:pt x="344" y="287"/>
                  <a:pt x="295" y="269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pSp>
        <p:nvGrpSpPr>
          <p:cNvPr id="110" name="Gruppieren 22"/>
          <p:cNvGrpSpPr/>
          <p:nvPr userDrawn="1"/>
        </p:nvGrpSpPr>
        <p:grpSpPr bwMode="gray">
          <a:xfrm>
            <a:off x="2233833" y="4162229"/>
            <a:ext cx="291051" cy="234769"/>
            <a:chOff x="3734821" y="4717893"/>
            <a:chExt cx="403767" cy="325689"/>
          </a:xfrm>
          <a:solidFill>
            <a:srgbClr val="A6A6A6"/>
          </a:solidFill>
        </p:grpSpPr>
        <p:sp>
          <p:nvSpPr>
            <p:cNvPr id="129" name="Freeform 1143"/>
            <p:cNvSpPr>
              <a:spLocks noEditPoints="1"/>
            </p:cNvSpPr>
            <p:nvPr/>
          </p:nvSpPr>
          <p:spPr bwMode="gray">
            <a:xfrm>
              <a:off x="3734821" y="4787046"/>
              <a:ext cx="403767" cy="256536"/>
            </a:xfrm>
            <a:custGeom>
              <a:avLst/>
              <a:gdLst>
                <a:gd name="T0" fmla="*/ 5 w 253"/>
                <a:gd name="T1" fmla="*/ 161 h 161"/>
                <a:gd name="T2" fmla="*/ 5 w 253"/>
                <a:gd name="T3" fmla="*/ 78 h 161"/>
                <a:gd name="T4" fmla="*/ 93 w 253"/>
                <a:gd name="T5" fmla="*/ 78 h 161"/>
                <a:gd name="T6" fmla="*/ 93 w 253"/>
                <a:gd name="T7" fmla="*/ 60 h 161"/>
                <a:gd name="T8" fmla="*/ 0 w 253"/>
                <a:gd name="T9" fmla="*/ 60 h 161"/>
                <a:gd name="T10" fmla="*/ 0 w 253"/>
                <a:gd name="T11" fmla="*/ 0 h 161"/>
                <a:gd name="T12" fmla="*/ 253 w 253"/>
                <a:gd name="T13" fmla="*/ 0 h 161"/>
                <a:gd name="T14" fmla="*/ 253 w 253"/>
                <a:gd name="T15" fmla="*/ 60 h 161"/>
                <a:gd name="T16" fmla="*/ 160 w 253"/>
                <a:gd name="T17" fmla="*/ 60 h 161"/>
                <a:gd name="T18" fmla="*/ 160 w 253"/>
                <a:gd name="T19" fmla="*/ 78 h 161"/>
                <a:gd name="T20" fmla="*/ 248 w 253"/>
                <a:gd name="T21" fmla="*/ 78 h 161"/>
                <a:gd name="T22" fmla="*/ 248 w 253"/>
                <a:gd name="T23" fmla="*/ 161 h 161"/>
                <a:gd name="T24" fmla="*/ 5 w 253"/>
                <a:gd name="T25" fmla="*/ 161 h 161"/>
                <a:gd name="T26" fmla="*/ 143 w 253"/>
                <a:gd name="T27" fmla="*/ 85 h 161"/>
                <a:gd name="T28" fmla="*/ 143 w 253"/>
                <a:gd name="T29" fmla="*/ 53 h 161"/>
                <a:gd name="T30" fmla="*/ 110 w 253"/>
                <a:gd name="T31" fmla="*/ 53 h 161"/>
                <a:gd name="T32" fmla="*/ 110 w 253"/>
                <a:gd name="T33" fmla="*/ 85 h 161"/>
                <a:gd name="T34" fmla="*/ 143 w 253"/>
                <a:gd name="T35" fmla="*/ 8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3" h="161">
                  <a:moveTo>
                    <a:pt x="5" y="161"/>
                  </a:moveTo>
                  <a:cubicBezTo>
                    <a:pt x="5" y="133"/>
                    <a:pt x="5" y="106"/>
                    <a:pt x="5" y="78"/>
                  </a:cubicBezTo>
                  <a:cubicBezTo>
                    <a:pt x="34" y="78"/>
                    <a:pt x="63" y="78"/>
                    <a:pt x="93" y="78"/>
                  </a:cubicBezTo>
                  <a:cubicBezTo>
                    <a:pt x="93" y="72"/>
                    <a:pt x="93" y="66"/>
                    <a:pt x="93" y="60"/>
                  </a:cubicBezTo>
                  <a:cubicBezTo>
                    <a:pt x="62" y="60"/>
                    <a:pt x="31" y="60"/>
                    <a:pt x="0" y="60"/>
                  </a:cubicBezTo>
                  <a:cubicBezTo>
                    <a:pt x="0" y="40"/>
                    <a:pt x="0" y="21"/>
                    <a:pt x="0" y="0"/>
                  </a:cubicBezTo>
                  <a:cubicBezTo>
                    <a:pt x="84" y="0"/>
                    <a:pt x="168" y="0"/>
                    <a:pt x="253" y="0"/>
                  </a:cubicBezTo>
                  <a:cubicBezTo>
                    <a:pt x="253" y="20"/>
                    <a:pt x="253" y="40"/>
                    <a:pt x="253" y="60"/>
                  </a:cubicBezTo>
                  <a:cubicBezTo>
                    <a:pt x="222" y="60"/>
                    <a:pt x="191" y="60"/>
                    <a:pt x="160" y="60"/>
                  </a:cubicBezTo>
                  <a:cubicBezTo>
                    <a:pt x="160" y="66"/>
                    <a:pt x="160" y="72"/>
                    <a:pt x="160" y="78"/>
                  </a:cubicBezTo>
                  <a:cubicBezTo>
                    <a:pt x="189" y="78"/>
                    <a:pt x="218" y="78"/>
                    <a:pt x="248" y="78"/>
                  </a:cubicBezTo>
                  <a:cubicBezTo>
                    <a:pt x="248" y="105"/>
                    <a:pt x="248" y="133"/>
                    <a:pt x="248" y="161"/>
                  </a:cubicBezTo>
                  <a:cubicBezTo>
                    <a:pt x="167" y="161"/>
                    <a:pt x="86" y="161"/>
                    <a:pt x="5" y="161"/>
                  </a:cubicBezTo>
                  <a:close/>
                  <a:moveTo>
                    <a:pt x="143" y="85"/>
                  </a:moveTo>
                  <a:cubicBezTo>
                    <a:pt x="143" y="74"/>
                    <a:pt x="143" y="64"/>
                    <a:pt x="143" y="53"/>
                  </a:cubicBezTo>
                  <a:cubicBezTo>
                    <a:pt x="132" y="53"/>
                    <a:pt x="121" y="53"/>
                    <a:pt x="110" y="53"/>
                  </a:cubicBezTo>
                  <a:cubicBezTo>
                    <a:pt x="110" y="64"/>
                    <a:pt x="110" y="74"/>
                    <a:pt x="110" y="85"/>
                  </a:cubicBezTo>
                  <a:cubicBezTo>
                    <a:pt x="121" y="85"/>
                    <a:pt x="132" y="85"/>
                    <a:pt x="143" y="8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30" name="Freeform 1144"/>
            <p:cNvSpPr>
              <a:spLocks/>
            </p:cNvSpPr>
            <p:nvPr/>
          </p:nvSpPr>
          <p:spPr bwMode="gray">
            <a:xfrm>
              <a:off x="3855281" y="4717893"/>
              <a:ext cx="162846" cy="49077"/>
            </a:xfrm>
            <a:custGeom>
              <a:avLst/>
              <a:gdLst>
                <a:gd name="T0" fmla="*/ 103 w 103"/>
                <a:gd name="T1" fmla="*/ 32 h 32"/>
                <a:gd name="T2" fmla="*/ 85 w 103"/>
                <a:gd name="T3" fmla="*/ 32 h 32"/>
                <a:gd name="T4" fmla="*/ 85 w 103"/>
                <a:gd name="T5" fmla="*/ 23 h 32"/>
                <a:gd name="T6" fmla="*/ 79 w 103"/>
                <a:gd name="T7" fmla="*/ 17 h 32"/>
                <a:gd name="T8" fmla="*/ 24 w 103"/>
                <a:gd name="T9" fmla="*/ 17 h 32"/>
                <a:gd name="T10" fmla="*/ 18 w 103"/>
                <a:gd name="T11" fmla="*/ 23 h 32"/>
                <a:gd name="T12" fmla="*/ 18 w 103"/>
                <a:gd name="T13" fmla="*/ 31 h 32"/>
                <a:gd name="T14" fmla="*/ 18 w 103"/>
                <a:gd name="T15" fmla="*/ 32 h 32"/>
                <a:gd name="T16" fmla="*/ 0 w 103"/>
                <a:gd name="T17" fmla="*/ 32 h 32"/>
                <a:gd name="T18" fmla="*/ 0 w 103"/>
                <a:gd name="T19" fmla="*/ 23 h 32"/>
                <a:gd name="T20" fmla="*/ 0 w 103"/>
                <a:gd name="T21" fmla="*/ 15 h 32"/>
                <a:gd name="T22" fmla="*/ 15 w 103"/>
                <a:gd name="T23" fmla="*/ 0 h 32"/>
                <a:gd name="T24" fmla="*/ 82 w 103"/>
                <a:gd name="T25" fmla="*/ 0 h 32"/>
                <a:gd name="T26" fmla="*/ 92 w 103"/>
                <a:gd name="T27" fmla="*/ 0 h 32"/>
                <a:gd name="T28" fmla="*/ 103 w 103"/>
                <a:gd name="T29" fmla="*/ 12 h 32"/>
                <a:gd name="T30" fmla="*/ 103 w 103"/>
                <a:gd name="T31" fmla="*/ 30 h 32"/>
                <a:gd name="T32" fmla="*/ 103 w 103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32">
                  <a:moveTo>
                    <a:pt x="103" y="32"/>
                  </a:moveTo>
                  <a:cubicBezTo>
                    <a:pt x="97" y="32"/>
                    <a:pt x="91" y="32"/>
                    <a:pt x="85" y="32"/>
                  </a:cubicBezTo>
                  <a:cubicBezTo>
                    <a:pt x="85" y="29"/>
                    <a:pt x="85" y="26"/>
                    <a:pt x="85" y="23"/>
                  </a:cubicBezTo>
                  <a:cubicBezTo>
                    <a:pt x="85" y="19"/>
                    <a:pt x="83" y="17"/>
                    <a:pt x="79" y="17"/>
                  </a:cubicBezTo>
                  <a:cubicBezTo>
                    <a:pt x="61" y="17"/>
                    <a:pt x="42" y="17"/>
                    <a:pt x="24" y="17"/>
                  </a:cubicBezTo>
                  <a:cubicBezTo>
                    <a:pt x="20" y="17"/>
                    <a:pt x="18" y="19"/>
                    <a:pt x="18" y="23"/>
                  </a:cubicBezTo>
                  <a:cubicBezTo>
                    <a:pt x="18" y="26"/>
                    <a:pt x="18" y="28"/>
                    <a:pt x="18" y="31"/>
                  </a:cubicBezTo>
                  <a:cubicBezTo>
                    <a:pt x="18" y="31"/>
                    <a:pt x="18" y="31"/>
                    <a:pt x="18" y="32"/>
                  </a:cubicBezTo>
                  <a:cubicBezTo>
                    <a:pt x="12" y="32"/>
                    <a:pt x="6" y="32"/>
                    <a:pt x="0" y="32"/>
                  </a:cubicBezTo>
                  <a:cubicBezTo>
                    <a:pt x="0" y="29"/>
                    <a:pt x="0" y="26"/>
                    <a:pt x="0" y="23"/>
                  </a:cubicBezTo>
                  <a:cubicBezTo>
                    <a:pt x="0" y="20"/>
                    <a:pt x="0" y="18"/>
                    <a:pt x="0" y="15"/>
                  </a:cubicBezTo>
                  <a:cubicBezTo>
                    <a:pt x="0" y="5"/>
                    <a:pt x="5" y="0"/>
                    <a:pt x="15" y="0"/>
                  </a:cubicBezTo>
                  <a:cubicBezTo>
                    <a:pt x="37" y="0"/>
                    <a:pt x="60" y="0"/>
                    <a:pt x="82" y="0"/>
                  </a:cubicBezTo>
                  <a:cubicBezTo>
                    <a:pt x="85" y="0"/>
                    <a:pt x="89" y="0"/>
                    <a:pt x="92" y="0"/>
                  </a:cubicBezTo>
                  <a:cubicBezTo>
                    <a:pt x="98" y="1"/>
                    <a:pt x="103" y="6"/>
                    <a:pt x="103" y="12"/>
                  </a:cubicBezTo>
                  <a:cubicBezTo>
                    <a:pt x="103" y="18"/>
                    <a:pt x="103" y="24"/>
                    <a:pt x="103" y="30"/>
                  </a:cubicBezTo>
                  <a:cubicBezTo>
                    <a:pt x="103" y="31"/>
                    <a:pt x="103" y="31"/>
                    <a:pt x="103" y="32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1" name="Gruppieren 26"/>
          <p:cNvGrpSpPr/>
          <p:nvPr userDrawn="1"/>
        </p:nvGrpSpPr>
        <p:grpSpPr bwMode="gray">
          <a:xfrm>
            <a:off x="2957297" y="4168981"/>
            <a:ext cx="335030" cy="221264"/>
            <a:chOff x="5836655" y="-796250"/>
            <a:chExt cx="716072" cy="472918"/>
          </a:xfrm>
          <a:solidFill>
            <a:srgbClr val="A6A6A6"/>
          </a:solidFill>
        </p:grpSpPr>
        <p:sp>
          <p:nvSpPr>
            <p:cNvPr id="127" name="Freeform 1421"/>
            <p:cNvSpPr>
              <a:spLocks noEditPoints="1"/>
            </p:cNvSpPr>
            <p:nvPr/>
          </p:nvSpPr>
          <p:spPr bwMode="gray">
            <a:xfrm>
              <a:off x="5901348" y="-796250"/>
              <a:ext cx="588918" cy="390381"/>
            </a:xfrm>
            <a:custGeom>
              <a:avLst/>
              <a:gdLst>
                <a:gd name="T0" fmla="*/ 371 w 371"/>
                <a:gd name="T1" fmla="*/ 246 h 246"/>
                <a:gd name="T2" fmla="*/ 0 w 371"/>
                <a:gd name="T3" fmla="*/ 246 h 246"/>
                <a:gd name="T4" fmla="*/ 0 w 371"/>
                <a:gd name="T5" fmla="*/ 240 h 246"/>
                <a:gd name="T6" fmla="*/ 0 w 371"/>
                <a:gd name="T7" fmla="*/ 26 h 246"/>
                <a:gd name="T8" fmla="*/ 26 w 371"/>
                <a:gd name="T9" fmla="*/ 0 h 246"/>
                <a:gd name="T10" fmla="*/ 346 w 371"/>
                <a:gd name="T11" fmla="*/ 0 h 246"/>
                <a:gd name="T12" fmla="*/ 371 w 371"/>
                <a:gd name="T13" fmla="*/ 25 h 246"/>
                <a:gd name="T14" fmla="*/ 371 w 371"/>
                <a:gd name="T15" fmla="*/ 240 h 246"/>
                <a:gd name="T16" fmla="*/ 371 w 371"/>
                <a:gd name="T17" fmla="*/ 246 h 246"/>
                <a:gd name="T18" fmla="*/ 30 w 371"/>
                <a:gd name="T19" fmla="*/ 216 h 246"/>
                <a:gd name="T20" fmla="*/ 342 w 371"/>
                <a:gd name="T21" fmla="*/ 216 h 246"/>
                <a:gd name="T22" fmla="*/ 342 w 371"/>
                <a:gd name="T23" fmla="*/ 30 h 246"/>
                <a:gd name="T24" fmla="*/ 30 w 371"/>
                <a:gd name="T25" fmla="*/ 30 h 246"/>
                <a:gd name="T26" fmla="*/ 30 w 371"/>
                <a:gd name="T27" fmla="*/ 21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1" h="246">
                  <a:moveTo>
                    <a:pt x="371" y="246"/>
                  </a:moveTo>
                  <a:cubicBezTo>
                    <a:pt x="248" y="246"/>
                    <a:pt x="124" y="246"/>
                    <a:pt x="0" y="246"/>
                  </a:cubicBezTo>
                  <a:cubicBezTo>
                    <a:pt x="0" y="244"/>
                    <a:pt x="0" y="242"/>
                    <a:pt x="0" y="240"/>
                  </a:cubicBezTo>
                  <a:cubicBezTo>
                    <a:pt x="0" y="168"/>
                    <a:pt x="0" y="97"/>
                    <a:pt x="0" y="26"/>
                  </a:cubicBezTo>
                  <a:cubicBezTo>
                    <a:pt x="0" y="8"/>
                    <a:pt x="8" y="0"/>
                    <a:pt x="26" y="0"/>
                  </a:cubicBezTo>
                  <a:cubicBezTo>
                    <a:pt x="132" y="0"/>
                    <a:pt x="239" y="0"/>
                    <a:pt x="346" y="0"/>
                  </a:cubicBezTo>
                  <a:cubicBezTo>
                    <a:pt x="363" y="0"/>
                    <a:pt x="371" y="8"/>
                    <a:pt x="371" y="25"/>
                  </a:cubicBezTo>
                  <a:cubicBezTo>
                    <a:pt x="371" y="97"/>
                    <a:pt x="371" y="168"/>
                    <a:pt x="371" y="240"/>
                  </a:cubicBezTo>
                  <a:cubicBezTo>
                    <a:pt x="371" y="241"/>
                    <a:pt x="371" y="243"/>
                    <a:pt x="371" y="246"/>
                  </a:cubicBezTo>
                  <a:close/>
                  <a:moveTo>
                    <a:pt x="30" y="216"/>
                  </a:moveTo>
                  <a:cubicBezTo>
                    <a:pt x="134" y="216"/>
                    <a:pt x="238" y="216"/>
                    <a:pt x="342" y="216"/>
                  </a:cubicBezTo>
                  <a:cubicBezTo>
                    <a:pt x="342" y="154"/>
                    <a:pt x="342" y="92"/>
                    <a:pt x="342" y="30"/>
                  </a:cubicBezTo>
                  <a:cubicBezTo>
                    <a:pt x="237" y="30"/>
                    <a:pt x="134" y="30"/>
                    <a:pt x="30" y="30"/>
                  </a:cubicBezTo>
                  <a:cubicBezTo>
                    <a:pt x="30" y="92"/>
                    <a:pt x="30" y="154"/>
                    <a:pt x="30" y="2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28" name="Freeform 1422"/>
            <p:cNvSpPr>
              <a:spLocks/>
            </p:cNvSpPr>
            <p:nvPr/>
          </p:nvSpPr>
          <p:spPr bwMode="gray">
            <a:xfrm>
              <a:off x="5836655" y="-379100"/>
              <a:ext cx="716072" cy="55768"/>
            </a:xfrm>
            <a:custGeom>
              <a:avLst/>
              <a:gdLst>
                <a:gd name="T0" fmla="*/ 2 w 450"/>
                <a:gd name="T1" fmla="*/ 0 h 36"/>
                <a:gd name="T2" fmla="*/ 7 w 450"/>
                <a:gd name="T3" fmla="*/ 0 h 36"/>
                <a:gd name="T4" fmla="*/ 178 w 450"/>
                <a:gd name="T5" fmla="*/ 0 h 36"/>
                <a:gd name="T6" fmla="*/ 185 w 450"/>
                <a:gd name="T7" fmla="*/ 4 h 36"/>
                <a:gd name="T8" fmla="*/ 199 w 450"/>
                <a:gd name="T9" fmla="*/ 11 h 36"/>
                <a:gd name="T10" fmla="*/ 252 w 450"/>
                <a:gd name="T11" fmla="*/ 11 h 36"/>
                <a:gd name="T12" fmla="*/ 268 w 450"/>
                <a:gd name="T13" fmla="*/ 2 h 36"/>
                <a:gd name="T14" fmla="*/ 273 w 450"/>
                <a:gd name="T15" fmla="*/ 0 h 36"/>
                <a:gd name="T16" fmla="*/ 370 w 450"/>
                <a:gd name="T17" fmla="*/ 0 h 36"/>
                <a:gd name="T18" fmla="*/ 443 w 450"/>
                <a:gd name="T19" fmla="*/ 0 h 36"/>
                <a:gd name="T20" fmla="*/ 449 w 450"/>
                <a:gd name="T21" fmla="*/ 0 h 36"/>
                <a:gd name="T22" fmla="*/ 449 w 450"/>
                <a:gd name="T23" fmla="*/ 18 h 36"/>
                <a:gd name="T24" fmla="*/ 430 w 450"/>
                <a:gd name="T25" fmla="*/ 36 h 36"/>
                <a:gd name="T26" fmla="*/ 423 w 450"/>
                <a:gd name="T27" fmla="*/ 36 h 36"/>
                <a:gd name="T28" fmla="*/ 29 w 450"/>
                <a:gd name="T29" fmla="*/ 36 h 36"/>
                <a:gd name="T30" fmla="*/ 2 w 450"/>
                <a:gd name="T31" fmla="*/ 9 h 36"/>
                <a:gd name="T32" fmla="*/ 2 w 450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0" h="36">
                  <a:moveTo>
                    <a:pt x="2" y="0"/>
                  </a:moveTo>
                  <a:cubicBezTo>
                    <a:pt x="4" y="0"/>
                    <a:pt x="6" y="0"/>
                    <a:pt x="7" y="0"/>
                  </a:cubicBezTo>
                  <a:cubicBezTo>
                    <a:pt x="64" y="0"/>
                    <a:pt x="121" y="0"/>
                    <a:pt x="178" y="0"/>
                  </a:cubicBezTo>
                  <a:cubicBezTo>
                    <a:pt x="181" y="0"/>
                    <a:pt x="183" y="1"/>
                    <a:pt x="185" y="4"/>
                  </a:cubicBezTo>
                  <a:cubicBezTo>
                    <a:pt x="188" y="9"/>
                    <a:pt x="193" y="11"/>
                    <a:pt x="199" y="11"/>
                  </a:cubicBezTo>
                  <a:cubicBezTo>
                    <a:pt x="217" y="11"/>
                    <a:pt x="235" y="11"/>
                    <a:pt x="252" y="11"/>
                  </a:cubicBezTo>
                  <a:cubicBezTo>
                    <a:pt x="259" y="11"/>
                    <a:pt x="264" y="9"/>
                    <a:pt x="268" y="2"/>
                  </a:cubicBezTo>
                  <a:cubicBezTo>
                    <a:pt x="268" y="1"/>
                    <a:pt x="271" y="0"/>
                    <a:pt x="273" y="0"/>
                  </a:cubicBezTo>
                  <a:cubicBezTo>
                    <a:pt x="305" y="0"/>
                    <a:pt x="338" y="0"/>
                    <a:pt x="370" y="0"/>
                  </a:cubicBezTo>
                  <a:cubicBezTo>
                    <a:pt x="395" y="0"/>
                    <a:pt x="419" y="0"/>
                    <a:pt x="443" y="0"/>
                  </a:cubicBezTo>
                  <a:cubicBezTo>
                    <a:pt x="445" y="0"/>
                    <a:pt x="447" y="0"/>
                    <a:pt x="449" y="0"/>
                  </a:cubicBezTo>
                  <a:cubicBezTo>
                    <a:pt x="449" y="7"/>
                    <a:pt x="450" y="13"/>
                    <a:pt x="449" y="18"/>
                  </a:cubicBezTo>
                  <a:cubicBezTo>
                    <a:pt x="448" y="28"/>
                    <a:pt x="439" y="35"/>
                    <a:pt x="430" y="36"/>
                  </a:cubicBezTo>
                  <a:cubicBezTo>
                    <a:pt x="428" y="36"/>
                    <a:pt x="425" y="36"/>
                    <a:pt x="423" y="36"/>
                  </a:cubicBezTo>
                  <a:cubicBezTo>
                    <a:pt x="292" y="36"/>
                    <a:pt x="160" y="36"/>
                    <a:pt x="29" y="36"/>
                  </a:cubicBezTo>
                  <a:cubicBezTo>
                    <a:pt x="12" y="36"/>
                    <a:pt x="0" y="27"/>
                    <a:pt x="2" y="9"/>
                  </a:cubicBezTo>
                  <a:cubicBezTo>
                    <a:pt x="2" y="6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2" name="Gruppieren 88"/>
          <p:cNvGrpSpPr/>
          <p:nvPr userDrawn="1"/>
        </p:nvGrpSpPr>
        <p:grpSpPr bwMode="gray">
          <a:xfrm>
            <a:off x="1485732" y="4162229"/>
            <a:ext cx="315689" cy="234769"/>
            <a:chOff x="1290253" y="4347689"/>
            <a:chExt cx="442406" cy="329005"/>
          </a:xfrm>
          <a:solidFill>
            <a:srgbClr val="A6A6A6"/>
          </a:solidFill>
        </p:grpSpPr>
        <p:grpSp>
          <p:nvGrpSpPr>
            <p:cNvPr id="121" name="Gruppieren 81"/>
            <p:cNvGrpSpPr/>
            <p:nvPr/>
          </p:nvGrpSpPr>
          <p:grpSpPr bwMode="gray">
            <a:xfrm>
              <a:off x="1290253" y="4347689"/>
              <a:ext cx="442406" cy="329005"/>
              <a:chOff x="1290253" y="4347689"/>
              <a:chExt cx="442406" cy="329005"/>
            </a:xfrm>
            <a:grpFill/>
          </p:grpSpPr>
          <p:sp>
            <p:nvSpPr>
              <p:cNvPr id="125" name="Freeform 7"/>
              <p:cNvSpPr>
                <a:spLocks/>
              </p:cNvSpPr>
              <p:nvPr/>
            </p:nvSpPr>
            <p:spPr bwMode="gray">
              <a:xfrm>
                <a:off x="1290253" y="4347689"/>
                <a:ext cx="442406" cy="329005"/>
              </a:xfrm>
              <a:custGeom>
                <a:avLst/>
                <a:gdLst>
                  <a:gd name="T0" fmla="*/ 98 w 535"/>
                  <a:gd name="T1" fmla="*/ 398 h 398"/>
                  <a:gd name="T2" fmla="*/ 51 w 535"/>
                  <a:gd name="T3" fmla="*/ 398 h 398"/>
                  <a:gd name="T4" fmla="*/ 51 w 535"/>
                  <a:gd name="T5" fmla="*/ 136 h 398"/>
                  <a:gd name="T6" fmla="*/ 22 w 535"/>
                  <a:gd name="T7" fmla="*/ 136 h 398"/>
                  <a:gd name="T8" fmla="*/ 22 w 535"/>
                  <a:gd name="T9" fmla="*/ 103 h 398"/>
                  <a:gd name="T10" fmla="*/ 268 w 535"/>
                  <a:gd name="T11" fmla="*/ 0 h 398"/>
                  <a:gd name="T12" fmla="*/ 514 w 535"/>
                  <a:gd name="T13" fmla="*/ 104 h 398"/>
                  <a:gd name="T14" fmla="*/ 514 w 535"/>
                  <a:gd name="T15" fmla="*/ 137 h 398"/>
                  <a:gd name="T16" fmla="*/ 485 w 535"/>
                  <a:gd name="T17" fmla="*/ 138 h 398"/>
                  <a:gd name="T18" fmla="*/ 485 w 535"/>
                  <a:gd name="T19" fmla="*/ 398 h 398"/>
                  <a:gd name="T20" fmla="*/ 439 w 535"/>
                  <a:gd name="T21" fmla="*/ 398 h 398"/>
                  <a:gd name="T22" fmla="*/ 438 w 535"/>
                  <a:gd name="T23" fmla="*/ 137 h 398"/>
                  <a:gd name="T24" fmla="*/ 98 w 535"/>
                  <a:gd name="T25" fmla="*/ 137 h 398"/>
                  <a:gd name="T26" fmla="*/ 98 w 535"/>
                  <a:gd name="T27" fmla="*/ 39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5" h="398">
                    <a:moveTo>
                      <a:pt x="98" y="398"/>
                    </a:moveTo>
                    <a:cubicBezTo>
                      <a:pt x="51" y="398"/>
                      <a:pt x="51" y="398"/>
                      <a:pt x="51" y="398"/>
                    </a:cubicBezTo>
                    <a:cubicBezTo>
                      <a:pt x="51" y="136"/>
                      <a:pt x="51" y="136"/>
                      <a:pt x="51" y="136"/>
                    </a:cubicBezTo>
                    <a:cubicBezTo>
                      <a:pt x="51" y="136"/>
                      <a:pt x="36" y="136"/>
                      <a:pt x="22" y="136"/>
                    </a:cubicBezTo>
                    <a:cubicBezTo>
                      <a:pt x="8" y="136"/>
                      <a:pt x="0" y="112"/>
                      <a:pt x="22" y="103"/>
                    </a:cubicBezTo>
                    <a:cubicBezTo>
                      <a:pt x="31" y="99"/>
                      <a:pt x="268" y="0"/>
                      <a:pt x="268" y="0"/>
                    </a:cubicBezTo>
                    <a:cubicBezTo>
                      <a:pt x="268" y="0"/>
                      <a:pt x="500" y="98"/>
                      <a:pt x="514" y="104"/>
                    </a:cubicBezTo>
                    <a:cubicBezTo>
                      <a:pt x="535" y="116"/>
                      <a:pt x="523" y="136"/>
                      <a:pt x="514" y="137"/>
                    </a:cubicBezTo>
                    <a:cubicBezTo>
                      <a:pt x="498" y="138"/>
                      <a:pt x="485" y="138"/>
                      <a:pt x="485" y="138"/>
                    </a:cubicBezTo>
                    <a:cubicBezTo>
                      <a:pt x="485" y="398"/>
                      <a:pt x="485" y="398"/>
                      <a:pt x="485" y="398"/>
                    </a:cubicBezTo>
                    <a:cubicBezTo>
                      <a:pt x="439" y="398"/>
                      <a:pt x="439" y="398"/>
                      <a:pt x="439" y="398"/>
                    </a:cubicBezTo>
                    <a:cubicBezTo>
                      <a:pt x="438" y="137"/>
                      <a:pt x="438" y="137"/>
                      <a:pt x="438" y="137"/>
                    </a:cubicBezTo>
                    <a:cubicBezTo>
                      <a:pt x="98" y="137"/>
                      <a:pt x="98" y="137"/>
                      <a:pt x="98" y="137"/>
                    </a:cubicBezTo>
                    <a:lnTo>
                      <a:pt x="98" y="398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126" name="Rechteck 80"/>
              <p:cNvSpPr/>
              <p:nvPr/>
            </p:nvSpPr>
            <p:spPr bwMode="gray">
              <a:xfrm>
                <a:off x="1365009" y="4442990"/>
                <a:ext cx="292893" cy="233704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122" name="Rechteck 84"/>
            <p:cNvSpPr/>
            <p:nvPr/>
          </p:nvSpPr>
          <p:spPr bwMode="gray">
            <a:xfrm>
              <a:off x="1471146" y="4543078"/>
              <a:ext cx="80620" cy="133616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3" name="Rechteck 85"/>
            <p:cNvSpPr/>
            <p:nvPr/>
          </p:nvSpPr>
          <p:spPr bwMode="gray">
            <a:xfrm>
              <a:off x="1588106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4" name="Rechteck 86"/>
            <p:cNvSpPr/>
            <p:nvPr/>
          </p:nvSpPr>
          <p:spPr bwMode="gray">
            <a:xfrm>
              <a:off x="1389739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6" name="Group 5"/>
          <p:cNvGrpSpPr/>
          <p:nvPr userDrawn="1"/>
        </p:nvGrpSpPr>
        <p:grpSpPr>
          <a:xfrm>
            <a:off x="1269526" y="4102100"/>
            <a:ext cx="1471564" cy="1056646"/>
            <a:chOff x="1269526" y="4050571"/>
            <a:chExt cx="1471564" cy="1159704"/>
          </a:xfrm>
        </p:grpSpPr>
        <p:cxnSp>
          <p:nvCxnSpPr>
            <p:cNvPr id="118" name="Gerade Verbindung 44"/>
            <p:cNvCxnSpPr/>
            <p:nvPr/>
          </p:nvCxnSpPr>
          <p:spPr bwMode="gray">
            <a:xfrm>
              <a:off x="1269526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Gerade Verbindung 45"/>
            <p:cNvCxnSpPr/>
            <p:nvPr/>
          </p:nvCxnSpPr>
          <p:spPr bwMode="gray">
            <a:xfrm>
              <a:off x="2741090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Gerade Verbindung 46"/>
            <p:cNvCxnSpPr/>
            <p:nvPr/>
          </p:nvCxnSpPr>
          <p:spPr bwMode="gray">
            <a:xfrm>
              <a:off x="2017627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1372723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4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2113577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5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2854432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6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599069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WEB-FEATURE KOMPETENZEN</a:t>
            </a:r>
          </a:p>
        </p:txBody>
      </p:sp>
      <p:sp>
        <p:nvSpPr>
          <p:cNvPr id="148" name="Textplatzhalter 26"/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2068298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TECHNISCHES VERSTÄNDNIS</a:t>
            </a:r>
          </a:p>
        </p:txBody>
      </p:sp>
      <p:sp>
        <p:nvSpPr>
          <p:cNvPr id="160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161" name="Textplatzhalter 26"/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599069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  <a:endParaRPr lang="es-ES_tradnl"/>
          </a:p>
        </p:txBody>
      </p:sp>
      <p:sp>
        <p:nvSpPr>
          <p:cNvPr id="162" name="Textplatzhalter 26"/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1658487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70" name="Textplatzhalter 26"/>
          <p:cNvSpPr>
            <a:spLocks noGrp="1"/>
          </p:cNvSpPr>
          <p:nvPr userDrawn="1">
            <p:ph type="body" sz="quarter" idx="51" hasCustomPrompt="1"/>
          </p:nvPr>
        </p:nvSpPr>
        <p:spPr>
          <a:xfrm>
            <a:off x="2068298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</a:p>
          <a:p>
            <a:pPr lvl="0"/>
            <a:endParaRPr lang="es-ES_tradnl"/>
          </a:p>
        </p:txBody>
      </p:sp>
      <p:sp>
        <p:nvSpPr>
          <p:cNvPr id="171" name="Textplatzhalter 26"/>
          <p:cNvSpPr>
            <a:spLocks noGrp="1"/>
          </p:cNvSpPr>
          <p:nvPr userDrawn="1">
            <p:ph type="body" sz="quarter" idx="52" hasCustomPrompt="1"/>
          </p:nvPr>
        </p:nvSpPr>
        <p:spPr>
          <a:xfrm>
            <a:off x="3127716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85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102465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6017514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7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93256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8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84761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9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6017516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LEIDENSCHAFT</a:t>
            </a:r>
          </a:p>
        </p:txBody>
      </p:sp>
      <p:sp>
        <p:nvSpPr>
          <p:cNvPr id="190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7932565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WETTBEWERB</a:t>
            </a:r>
          </a:p>
        </p:txBody>
      </p:sp>
      <p:sp>
        <p:nvSpPr>
          <p:cNvPr id="191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847614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UNTERSTÜTZENDES UMFELD</a:t>
            </a:r>
          </a:p>
        </p:txBody>
      </p:sp>
      <p:sp>
        <p:nvSpPr>
          <p:cNvPr id="192" name="Textplatzhalter 26"/>
          <p:cNvSpPr>
            <a:spLocks noGrp="1"/>
          </p:cNvSpPr>
          <p:nvPr>
            <p:ph type="body" sz="quarter" idx="60" hasCustomPrompt="1"/>
          </p:nvPr>
        </p:nvSpPr>
        <p:spPr>
          <a:xfrm rot="16200000">
            <a:off x="3080515" y="4671339"/>
            <a:ext cx="1615077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8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MOTIVATIONEN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0597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208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209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698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210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5369454" y="2669850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17494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59929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23746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2840303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15815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20008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242025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285985"/>
            <a:ext cx="2539500" cy="253061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2839613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23746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23746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95301" y="1581522"/>
            <a:ext cx="1028950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2000887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2420252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59929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59929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23746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59929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46" hasCustomPrompt="1"/>
          </p:nvPr>
        </p:nvSpPr>
        <p:spPr>
          <a:xfrm>
            <a:off x="8896350" y="15137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 noProof="0"/>
              <a:t>ZULETZT HATTE ICH FRAGEN ZU…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96350" y="1933950"/>
            <a:ext cx="2753250" cy="819403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8896350" y="2865798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ERFAHRUNGEN ZIELE: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8896350" y="3285984"/>
            <a:ext cx="2753250" cy="78119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896350" y="41485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ENDZIELE:</a:t>
            </a:r>
          </a:p>
        </p:txBody>
      </p:sp>
      <p:sp>
        <p:nvSpPr>
          <p:cNvPr id="50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8896350" y="4581524"/>
            <a:ext cx="2753250" cy="102640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334461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175360"/>
            <a:ext cx="2977900" cy="2641241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2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1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3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51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88951" y="1935208"/>
            <a:ext cx="1035050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52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54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745721" y="275335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5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539751" y="275335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FRAGEN: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4"/>
            <a:ext cx="3851156" cy="136899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3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LEBENSZIELE: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798444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25663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hteck 89"/>
          <p:cNvSpPr/>
          <p:nvPr userDrawn="1"/>
        </p:nvSpPr>
        <p:spPr>
          <a:xfrm>
            <a:off x="3733271" y="3909060"/>
            <a:ext cx="7915829" cy="1701065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 algn="l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ZIELE:</a:t>
            </a:r>
          </a:p>
          <a:p>
            <a:pPr lvl="0"/>
            <a:endParaRPr lang="es-ES_tradnl" noProof="0"/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VERHALTEN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3923328" y="40282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3923328" y="428533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3923328" y="4542458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3923328" y="4799580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9431410" y="4028214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9431410" y="428533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9431410" y="4542458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9431410" y="4799580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54000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40001" y="4881624"/>
            <a:ext cx="2977899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2" name="Textplatzhalter 5"/>
          <p:cNvSpPr>
            <a:spLocks noGrp="1"/>
          </p:cNvSpPr>
          <p:nvPr>
            <p:ph type="body" sz="quarter" idx="73" hasCustomPrompt="1"/>
          </p:nvPr>
        </p:nvSpPr>
        <p:spPr>
          <a:xfrm>
            <a:off x="3923328" y="5056702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3" name="Textplatzhalter 5"/>
          <p:cNvSpPr>
            <a:spLocks noGrp="1"/>
          </p:cNvSpPr>
          <p:nvPr>
            <p:ph type="body" sz="quarter" idx="74" hasCustomPrompt="1"/>
          </p:nvPr>
        </p:nvSpPr>
        <p:spPr>
          <a:xfrm>
            <a:off x="3923328" y="531382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6" name="Textplatzhalter 5"/>
          <p:cNvSpPr>
            <a:spLocks noGrp="1"/>
          </p:cNvSpPr>
          <p:nvPr>
            <p:ph type="body" sz="quarter" idx="77" hasCustomPrompt="1"/>
          </p:nvPr>
        </p:nvSpPr>
        <p:spPr>
          <a:xfrm>
            <a:off x="9431410" y="5056702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67" name="Textplatzhalter 5"/>
          <p:cNvSpPr>
            <a:spLocks noGrp="1"/>
          </p:cNvSpPr>
          <p:nvPr>
            <p:ph type="body" sz="quarter" idx="78" hasCustomPrompt="1"/>
          </p:nvPr>
        </p:nvSpPr>
        <p:spPr>
          <a:xfrm>
            <a:off x="9431410" y="531382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21666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3619500" cy="6857999"/>
          </a:xfrm>
          <a:solidFill>
            <a:schemeClr val="tx1">
              <a:lumMod val="50000"/>
              <a:lumOff val="50000"/>
            </a:schemeClr>
          </a:solidFill>
        </p:spPr>
        <p:txBody>
          <a:bodyPr lIns="0" tIns="720000" anchor="t"/>
          <a:lstStyle>
            <a:lvl1pPr marL="0" indent="0" algn="ctr">
              <a:lnSpc>
                <a:spcPct val="80000"/>
              </a:lnSpc>
              <a:buNone/>
              <a:defRPr sz="440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5323338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406455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44839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49032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9750" y="1395322"/>
            <a:ext cx="2520000" cy="25200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5322648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540001" y="406455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ARCHETYP: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4483922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490328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GESUNDHEIT</a:t>
            </a:r>
            <a:endParaRPr lang="es-ES_tradnl"/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6438377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</a:t>
            </a:r>
            <a:endParaRPr lang="es-ES_tradnl"/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9143483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MENSCHEN</a:t>
            </a:r>
            <a:endParaRPr lang="es-ES_tradnl"/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BESUCHER ABSICHT:</a:t>
            </a:r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3"/>
            <a:ext cx="3851156" cy="117954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VERWEISQUELLE: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5"/>
            <a:ext cx="3851156" cy="83927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98443" y="3973483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GERÄTE / KONTEXT: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4" y="4351617"/>
            <a:ext cx="3851156" cy="801407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52130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platzhalter 26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904999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21" name="Textplatzhalter 2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710543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23" name="Textplatzhalter 26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10543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ORT: </a:t>
            </a:r>
            <a:endParaRPr lang="es-ES_tradnl"/>
          </a:p>
        </p:txBody>
      </p:sp>
      <p:sp>
        <p:nvSpPr>
          <p:cNvPr id="31" name="Textplatzhalter 26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904999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1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715127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83871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92" hasCustomPrompt="1"/>
          </p:nvPr>
        </p:nvSpPr>
        <p:spPr>
          <a:xfrm>
            <a:off x="8249965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95" hasCustomPrompt="1"/>
          </p:nvPr>
        </p:nvSpPr>
        <p:spPr>
          <a:xfrm>
            <a:off x="1904999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710543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710543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1904999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107" hasCustomPrompt="1"/>
          </p:nvPr>
        </p:nvSpPr>
        <p:spPr>
          <a:xfrm>
            <a:off x="1904999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710543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710543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1904999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119" hasCustomPrompt="1"/>
          </p:nvPr>
        </p:nvSpPr>
        <p:spPr>
          <a:xfrm>
            <a:off x="710543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32" name="Textplatzhalter 26"/>
          <p:cNvSpPr>
            <a:spLocks noGrp="1"/>
          </p:cNvSpPr>
          <p:nvPr>
            <p:ph type="body" sz="quarter" idx="120" hasCustomPrompt="1"/>
          </p:nvPr>
        </p:nvSpPr>
        <p:spPr>
          <a:xfrm>
            <a:off x="1904999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121" hasCustomPrompt="1"/>
          </p:nvPr>
        </p:nvSpPr>
        <p:spPr>
          <a:xfrm>
            <a:off x="5673743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122" hasCustomPrompt="1"/>
          </p:nvPr>
        </p:nvSpPr>
        <p:spPr>
          <a:xfrm>
            <a:off x="4479287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123" hasCustomPrompt="1"/>
          </p:nvPr>
        </p:nvSpPr>
        <p:spPr>
          <a:xfrm>
            <a:off x="4479287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6" name="Textplatzhalter 26"/>
          <p:cNvSpPr>
            <a:spLocks noGrp="1"/>
          </p:cNvSpPr>
          <p:nvPr>
            <p:ph type="body" sz="quarter" idx="124" hasCustomPrompt="1"/>
          </p:nvPr>
        </p:nvSpPr>
        <p:spPr>
          <a:xfrm>
            <a:off x="5673743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125" hasCustomPrompt="1"/>
          </p:nvPr>
        </p:nvSpPr>
        <p:spPr>
          <a:xfrm>
            <a:off x="5673743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126" hasCustomPrompt="1"/>
          </p:nvPr>
        </p:nvSpPr>
        <p:spPr>
          <a:xfrm>
            <a:off x="4479287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127" hasCustomPrompt="1"/>
          </p:nvPr>
        </p:nvSpPr>
        <p:spPr>
          <a:xfrm>
            <a:off x="4479287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40" name="Textplatzhalter 26"/>
          <p:cNvSpPr>
            <a:spLocks noGrp="1"/>
          </p:cNvSpPr>
          <p:nvPr>
            <p:ph type="body" sz="quarter" idx="128" hasCustomPrompt="1"/>
          </p:nvPr>
        </p:nvSpPr>
        <p:spPr>
          <a:xfrm>
            <a:off x="5673743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129" hasCustomPrompt="1"/>
          </p:nvPr>
        </p:nvSpPr>
        <p:spPr>
          <a:xfrm>
            <a:off x="5673743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130" hasCustomPrompt="1"/>
          </p:nvPr>
        </p:nvSpPr>
        <p:spPr>
          <a:xfrm>
            <a:off x="4479287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131" hasCustomPrompt="1"/>
          </p:nvPr>
        </p:nvSpPr>
        <p:spPr>
          <a:xfrm>
            <a:off x="4479287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44" name="Textplatzhalter 26"/>
          <p:cNvSpPr>
            <a:spLocks noGrp="1"/>
          </p:cNvSpPr>
          <p:nvPr>
            <p:ph type="body" sz="quarter" idx="132" hasCustomPrompt="1"/>
          </p:nvPr>
        </p:nvSpPr>
        <p:spPr>
          <a:xfrm>
            <a:off x="5673743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5" name="Textplatzhalter 26"/>
          <p:cNvSpPr>
            <a:spLocks noGrp="1"/>
          </p:cNvSpPr>
          <p:nvPr>
            <p:ph type="body" sz="quarter" idx="133" hasCustomPrompt="1"/>
          </p:nvPr>
        </p:nvSpPr>
        <p:spPr>
          <a:xfrm>
            <a:off x="4479287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</a:t>
            </a:r>
          </a:p>
        </p:txBody>
      </p:sp>
      <p:sp>
        <p:nvSpPr>
          <p:cNvPr id="146" name="Textplatzhalter 26"/>
          <p:cNvSpPr>
            <a:spLocks noGrp="1"/>
          </p:cNvSpPr>
          <p:nvPr>
            <p:ph type="body" sz="quarter" idx="134" hasCustomPrompt="1"/>
          </p:nvPr>
        </p:nvSpPr>
        <p:spPr>
          <a:xfrm>
            <a:off x="5673743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7" name="Textplatzhalter 26"/>
          <p:cNvSpPr>
            <a:spLocks noGrp="1"/>
          </p:cNvSpPr>
          <p:nvPr>
            <p:ph type="body" sz="quarter" idx="135" hasCustomPrompt="1"/>
          </p:nvPr>
        </p:nvSpPr>
        <p:spPr>
          <a:xfrm>
            <a:off x="9439837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8" name="Textplatzhalter 26"/>
          <p:cNvSpPr>
            <a:spLocks noGrp="1"/>
          </p:cNvSpPr>
          <p:nvPr>
            <p:ph type="body" sz="quarter" idx="136" hasCustomPrompt="1"/>
          </p:nvPr>
        </p:nvSpPr>
        <p:spPr>
          <a:xfrm>
            <a:off x="8245381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49" name="Textplatzhalter 26"/>
          <p:cNvSpPr>
            <a:spLocks noGrp="1"/>
          </p:cNvSpPr>
          <p:nvPr>
            <p:ph type="body" sz="quarter" idx="137" hasCustomPrompt="1"/>
          </p:nvPr>
        </p:nvSpPr>
        <p:spPr>
          <a:xfrm>
            <a:off x="8245381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50" name="Textplatzhalter 26"/>
          <p:cNvSpPr>
            <a:spLocks noGrp="1"/>
          </p:cNvSpPr>
          <p:nvPr>
            <p:ph type="body" sz="quarter" idx="138" hasCustomPrompt="1"/>
          </p:nvPr>
        </p:nvSpPr>
        <p:spPr>
          <a:xfrm>
            <a:off x="9439837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1" name="Textplatzhalter 26"/>
          <p:cNvSpPr>
            <a:spLocks noGrp="1"/>
          </p:cNvSpPr>
          <p:nvPr>
            <p:ph type="body" sz="quarter" idx="139" hasCustomPrompt="1"/>
          </p:nvPr>
        </p:nvSpPr>
        <p:spPr>
          <a:xfrm>
            <a:off x="9439837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2" name="Textplatzhalter 26"/>
          <p:cNvSpPr>
            <a:spLocks noGrp="1"/>
          </p:cNvSpPr>
          <p:nvPr>
            <p:ph type="body" sz="quarter" idx="140" hasCustomPrompt="1"/>
          </p:nvPr>
        </p:nvSpPr>
        <p:spPr>
          <a:xfrm>
            <a:off x="8245381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53" name="Textplatzhalter 26"/>
          <p:cNvSpPr>
            <a:spLocks noGrp="1"/>
          </p:cNvSpPr>
          <p:nvPr>
            <p:ph type="body" sz="quarter" idx="141" hasCustomPrompt="1"/>
          </p:nvPr>
        </p:nvSpPr>
        <p:spPr>
          <a:xfrm>
            <a:off x="8245381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54" name="Textplatzhalter 26"/>
          <p:cNvSpPr>
            <a:spLocks noGrp="1"/>
          </p:cNvSpPr>
          <p:nvPr>
            <p:ph type="body" sz="quarter" idx="142" hasCustomPrompt="1"/>
          </p:nvPr>
        </p:nvSpPr>
        <p:spPr>
          <a:xfrm>
            <a:off x="9439837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5" name="Textplatzhalter 26"/>
          <p:cNvSpPr>
            <a:spLocks noGrp="1"/>
          </p:cNvSpPr>
          <p:nvPr>
            <p:ph type="body" sz="quarter" idx="143" hasCustomPrompt="1"/>
          </p:nvPr>
        </p:nvSpPr>
        <p:spPr>
          <a:xfrm>
            <a:off x="9439837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6" name="Textplatzhalter 26"/>
          <p:cNvSpPr>
            <a:spLocks noGrp="1"/>
          </p:cNvSpPr>
          <p:nvPr>
            <p:ph type="body" sz="quarter" idx="144" hasCustomPrompt="1"/>
          </p:nvPr>
        </p:nvSpPr>
        <p:spPr>
          <a:xfrm>
            <a:off x="8245381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57" name="Textplatzhalter 26"/>
          <p:cNvSpPr>
            <a:spLocks noGrp="1"/>
          </p:cNvSpPr>
          <p:nvPr>
            <p:ph type="body" sz="quarter" idx="145" hasCustomPrompt="1"/>
          </p:nvPr>
        </p:nvSpPr>
        <p:spPr>
          <a:xfrm>
            <a:off x="8245381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58" name="Textplatzhalter 26"/>
          <p:cNvSpPr>
            <a:spLocks noGrp="1"/>
          </p:cNvSpPr>
          <p:nvPr>
            <p:ph type="body" sz="quarter" idx="146" hasCustomPrompt="1"/>
          </p:nvPr>
        </p:nvSpPr>
        <p:spPr>
          <a:xfrm>
            <a:off x="9439837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9" name="Textplatzhalter 26"/>
          <p:cNvSpPr>
            <a:spLocks noGrp="1"/>
          </p:cNvSpPr>
          <p:nvPr>
            <p:ph type="body" sz="quarter" idx="147" hasCustomPrompt="1"/>
          </p:nvPr>
        </p:nvSpPr>
        <p:spPr>
          <a:xfrm>
            <a:off x="8245381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60" name="Textplatzhalter 26"/>
          <p:cNvSpPr>
            <a:spLocks noGrp="1"/>
          </p:cNvSpPr>
          <p:nvPr>
            <p:ph type="body" sz="quarter" idx="148" hasCustomPrompt="1"/>
          </p:nvPr>
        </p:nvSpPr>
        <p:spPr>
          <a:xfrm>
            <a:off x="9439837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272474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710544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710543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7" hasCustomPrompt="1"/>
          </p:nvPr>
        </p:nvSpPr>
        <p:spPr>
          <a:xfrm flipH="1">
            <a:off x="1923691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3001992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00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4479288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1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4479287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2" hasCustomPrompt="1"/>
          </p:nvPr>
        </p:nvSpPr>
        <p:spPr>
          <a:xfrm flipH="1">
            <a:off x="5692435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479287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4479287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6770736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EDAD</a:t>
            </a:r>
            <a:endParaRPr lang="es-ES_tradnl"/>
          </a:p>
        </p:txBody>
      </p:sp>
      <p:sp>
        <p:nvSpPr>
          <p:cNvPr id="107" name="Picture"/>
          <p:cNvSpPr>
            <a:spLocks noGrp="1"/>
          </p:cNvSpPr>
          <p:nvPr>
            <p:ph type="pic" sz="quarter" idx="56"/>
          </p:nvPr>
        </p:nvSpPr>
        <p:spPr bwMode="gray">
          <a:xfrm>
            <a:off x="8245382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8245381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58" hasCustomPrompt="1"/>
          </p:nvPr>
        </p:nvSpPr>
        <p:spPr>
          <a:xfrm flipH="1">
            <a:off x="9458529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8245381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1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8245381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  <a:p>
            <a:pPr lvl="0"/>
            <a:endParaRPr lang="de-DE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10536830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10543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710543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5" name="Textplatzhalter 26"/>
          <p:cNvSpPr>
            <a:spLocks noGrp="1"/>
          </p:cNvSpPr>
          <p:nvPr>
            <p:ph type="body" sz="quarter" idx="64" hasCustomPrompt="1"/>
          </p:nvPr>
        </p:nvSpPr>
        <p:spPr>
          <a:xfrm>
            <a:off x="4479287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6" name="Textplatzhalter 26"/>
          <p:cNvSpPr>
            <a:spLocks noGrp="1"/>
          </p:cNvSpPr>
          <p:nvPr>
            <p:ph type="body" sz="quarter" idx="65" hasCustomPrompt="1"/>
          </p:nvPr>
        </p:nvSpPr>
        <p:spPr>
          <a:xfrm>
            <a:off x="4479287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7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8245381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8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8245381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21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710543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22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710543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23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710543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25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1574781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1574781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7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1574781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9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79287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0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79287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343525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73" hasCustomPrompt="1"/>
          </p:nvPr>
        </p:nvSpPr>
        <p:spPr>
          <a:xfrm>
            <a:off x="5343525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74" hasCustomPrompt="1"/>
          </p:nvPr>
        </p:nvSpPr>
        <p:spPr>
          <a:xfrm>
            <a:off x="5343525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76" hasCustomPrompt="1"/>
          </p:nvPr>
        </p:nvSpPr>
        <p:spPr>
          <a:xfrm>
            <a:off x="8245381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77" hasCustomPrompt="1"/>
          </p:nvPr>
        </p:nvSpPr>
        <p:spPr>
          <a:xfrm>
            <a:off x="8245381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78" hasCustomPrompt="1"/>
          </p:nvPr>
        </p:nvSpPr>
        <p:spPr>
          <a:xfrm>
            <a:off x="8245381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82" hasCustomPrompt="1"/>
          </p:nvPr>
        </p:nvSpPr>
        <p:spPr>
          <a:xfrm>
            <a:off x="9109619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83" hasCustomPrompt="1"/>
          </p:nvPr>
        </p:nvSpPr>
        <p:spPr>
          <a:xfrm>
            <a:off x="9109619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84" hasCustomPrompt="1"/>
          </p:nvPr>
        </p:nvSpPr>
        <p:spPr>
          <a:xfrm>
            <a:off x="9109619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11437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99" name="Rectangle 198"/>
          <p:cNvSpPr/>
          <p:nvPr userDrawn="1"/>
        </p:nvSpPr>
        <p:spPr>
          <a:xfrm>
            <a:off x="539750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0" name="Rectangle 199"/>
          <p:cNvSpPr/>
          <p:nvPr userDrawn="1"/>
        </p:nvSpPr>
        <p:spPr>
          <a:xfrm>
            <a:off x="539750" y="3227388"/>
            <a:ext cx="3575012" cy="106158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1" name="Rectangle 200"/>
          <p:cNvSpPr/>
          <p:nvPr userDrawn="1"/>
        </p:nvSpPr>
        <p:spPr>
          <a:xfrm>
            <a:off x="8074588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2" name="Picture"/>
          <p:cNvSpPr>
            <a:spLocks noGrp="1"/>
          </p:cNvSpPr>
          <p:nvPr>
            <p:ph type="pic" sz="quarter" idx="95"/>
          </p:nvPr>
        </p:nvSpPr>
        <p:spPr bwMode="gray">
          <a:xfrm>
            <a:off x="3033346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3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633046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04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633046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05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633046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06" name="Textplatzhalter 26"/>
          <p:cNvSpPr>
            <a:spLocks noGrp="1"/>
          </p:cNvSpPr>
          <p:nvPr>
            <p:ph type="body" sz="quarter" idx="99" hasCustomPrompt="1"/>
          </p:nvPr>
        </p:nvSpPr>
        <p:spPr>
          <a:xfrm>
            <a:off x="710543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100" hasCustomPrompt="1"/>
          </p:nvPr>
        </p:nvSpPr>
        <p:spPr>
          <a:xfrm>
            <a:off x="710543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08" name="Rectangle 207"/>
          <p:cNvSpPr/>
          <p:nvPr userDrawn="1"/>
        </p:nvSpPr>
        <p:spPr>
          <a:xfrm>
            <a:off x="4308494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9" name="Rectangle 208"/>
          <p:cNvSpPr/>
          <p:nvPr userDrawn="1"/>
        </p:nvSpPr>
        <p:spPr>
          <a:xfrm>
            <a:off x="4308494" y="3227388"/>
            <a:ext cx="3575012" cy="10615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0" name="Picture"/>
          <p:cNvSpPr>
            <a:spLocks noGrp="1"/>
          </p:cNvSpPr>
          <p:nvPr>
            <p:ph type="pic" sz="quarter" idx="101"/>
          </p:nvPr>
        </p:nvSpPr>
        <p:spPr bwMode="gray">
          <a:xfrm>
            <a:off x="6802090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1" name="Textplatzhalter 26"/>
          <p:cNvSpPr>
            <a:spLocks noGrp="1"/>
          </p:cNvSpPr>
          <p:nvPr>
            <p:ph type="body" sz="quarter" idx="102" hasCustomPrompt="1"/>
          </p:nvPr>
        </p:nvSpPr>
        <p:spPr>
          <a:xfrm>
            <a:off x="4401790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2" name="Textplatzhalter 26"/>
          <p:cNvSpPr>
            <a:spLocks noGrp="1"/>
          </p:cNvSpPr>
          <p:nvPr>
            <p:ph type="body" sz="quarter" idx="103" hasCustomPrompt="1"/>
          </p:nvPr>
        </p:nvSpPr>
        <p:spPr>
          <a:xfrm>
            <a:off x="4401790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13" name="Textplatzhalter 26"/>
          <p:cNvSpPr>
            <a:spLocks noGrp="1"/>
          </p:cNvSpPr>
          <p:nvPr>
            <p:ph type="body" sz="quarter" idx="104" hasCustomPrompt="1"/>
          </p:nvPr>
        </p:nvSpPr>
        <p:spPr>
          <a:xfrm>
            <a:off x="4401790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14" name="Textplatzhalter 26"/>
          <p:cNvSpPr>
            <a:spLocks noGrp="1"/>
          </p:cNvSpPr>
          <p:nvPr>
            <p:ph type="body" sz="quarter" idx="105" hasCustomPrompt="1"/>
          </p:nvPr>
        </p:nvSpPr>
        <p:spPr>
          <a:xfrm>
            <a:off x="4479287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15" name="Textplatzhalter 26"/>
          <p:cNvSpPr>
            <a:spLocks noGrp="1"/>
          </p:cNvSpPr>
          <p:nvPr>
            <p:ph type="body" sz="quarter" idx="106" hasCustomPrompt="1"/>
          </p:nvPr>
        </p:nvSpPr>
        <p:spPr>
          <a:xfrm>
            <a:off x="4479287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16" name="Rectangle 215"/>
          <p:cNvSpPr/>
          <p:nvPr userDrawn="1"/>
        </p:nvSpPr>
        <p:spPr>
          <a:xfrm>
            <a:off x="8074588" y="3227388"/>
            <a:ext cx="3575012" cy="1061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7" name="Picture"/>
          <p:cNvSpPr>
            <a:spLocks noGrp="1"/>
          </p:cNvSpPr>
          <p:nvPr>
            <p:ph type="pic" sz="quarter" idx="107"/>
          </p:nvPr>
        </p:nvSpPr>
        <p:spPr bwMode="gray">
          <a:xfrm>
            <a:off x="10568184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8167884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8167884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2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8167884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21" name="Textplatzhalter 26"/>
          <p:cNvSpPr>
            <a:spLocks noGrp="1"/>
          </p:cNvSpPr>
          <p:nvPr>
            <p:ph type="body" sz="quarter" idx="111" hasCustomPrompt="1"/>
          </p:nvPr>
        </p:nvSpPr>
        <p:spPr>
          <a:xfrm>
            <a:off x="8245381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22" name="Textplatzhalter 26"/>
          <p:cNvSpPr>
            <a:spLocks noGrp="1"/>
          </p:cNvSpPr>
          <p:nvPr>
            <p:ph type="body" sz="quarter" idx="112" hasCustomPrompt="1"/>
          </p:nvPr>
        </p:nvSpPr>
        <p:spPr>
          <a:xfrm>
            <a:off x="8245381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</p:spTree>
    <p:extLst>
      <p:ext uri="{BB962C8B-B14F-4D97-AF65-F5344CB8AC3E}">
        <p14:creationId xmlns:p14="http://schemas.microsoft.com/office/powerpoint/2010/main" val="2126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72648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7264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sz="half" idx="1"/>
          </p:nvPr>
        </p:nvSpPr>
        <p:spPr>
          <a:xfrm>
            <a:off x="540000" y="1512000"/>
            <a:ext cx="7264800" cy="4298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"/>
          <p:cNvSpPr>
            <a:spLocks noGrp="1"/>
          </p:cNvSpPr>
          <p:nvPr>
            <p:ph type="pic" sz="quarter" idx="14"/>
          </p:nvPr>
        </p:nvSpPr>
        <p:spPr bwMode="gray">
          <a:xfrm>
            <a:off x="8230413" y="0"/>
            <a:ext cx="3960000" cy="68580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idx="1"/>
          </p:nvPr>
        </p:nvSpPr>
        <p:spPr>
          <a:xfrm>
            <a:off x="540000" y="1512000"/>
            <a:ext cx="11109600" cy="30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"/>
          <p:cNvSpPr>
            <a:spLocks noGrp="1"/>
          </p:cNvSpPr>
          <p:nvPr>
            <p:ph idx="15"/>
          </p:nvPr>
        </p:nvSpPr>
        <p:spPr bwMode="gray">
          <a:xfrm>
            <a:off x="1200" y="4572000"/>
            <a:ext cx="12189600" cy="2286000"/>
          </a:xfrm>
          <a:solidFill>
            <a:schemeClr val="accent1">
              <a:lumMod val="75000"/>
            </a:schemeClr>
          </a:solidFill>
        </p:spPr>
        <p:txBody>
          <a:bodyPr lIns="540000" tIns="180000" rIns="540000" bIns="18000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0000" indent="0">
              <a:buNone/>
              <a:defRPr/>
            </a:lvl2pPr>
            <a:lvl3pPr marL="810000" indent="0">
              <a:buNone/>
              <a:defRPr/>
            </a:lvl3pPr>
            <a:lvl4pPr marL="1170000" indent="0">
              <a:buNone/>
              <a:defRPr/>
            </a:lvl4pPr>
            <a:lvl5pPr marL="15300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4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>
            <a:spLocks noGrp="1"/>
          </p:cNvSpPr>
          <p:nvPr>
            <p:ph type="body" sz="quarter" idx="16"/>
          </p:nvPr>
        </p:nvSpPr>
        <p:spPr bwMode="gray">
          <a:xfrm>
            <a:off x="8230413" y="0"/>
            <a:ext cx="3960000" cy="6858000"/>
          </a:xfrm>
          <a:solidFill>
            <a:schemeClr val="accent1">
              <a:lumMod val="75000"/>
              <a:alpha val="80000"/>
            </a:schemeClr>
          </a:solidFill>
        </p:spPr>
        <p:txBody>
          <a:bodyPr lIns="540000" tIns="1512000" rIns="540000" bIns="1080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7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62C1C21A-4126-474A-BAA4-37F8F58A45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0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9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2CB58569-E5F0-4C08-BC9F-80707B3CE3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85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026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86646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401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05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56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9EB5883E-E003-463B-BC04-4DE902768A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F4AABC42-272A-47E2-A86E-0EBD5C5E5D0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2810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7" name="Textplatzhalter 8">
            <a:extLst>
              <a:ext uri="{FF2B5EF4-FFF2-40B4-BE49-F238E27FC236}">
                <a16:creationId xmlns:a16="http://schemas.microsoft.com/office/drawing/2014/main" id="{BAD090E7-B3D0-49B8-BEAB-AEFB84A9A26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7DBD1FD9-2D4B-4386-B969-0FA96B8BB0E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701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39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8843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42509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88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112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595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06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8F7D924C-23E1-4429-9F12-DBAC52E7E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A12078C9-B364-4A8D-8CE2-165C882B556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055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47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38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62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0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906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4734978B-05B6-4B42-B7E8-59C90F28D6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7F7AA2FC-A1FB-4943-8E1A-12FA46BB614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923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31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1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6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2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373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6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491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39979736-171B-4DF5-AEDD-24CD408ADA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D5DDB771-F496-4BEA-A553-68EE8A92BE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151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66E16FA9-AB65-469D-9F9D-FE99685EFC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E50A7B11-6A5F-46CE-9E04-42417F82A59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375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429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1721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ED9CC194-24F8-4284-B1AF-0FC594CE39C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BC70FB61-FD4B-43AF-9095-5B0DE36BCE0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80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30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935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23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01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6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17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8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11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644B709E-6654-4E14-ACAF-6C40CD8677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EE4ACE8F-051B-47E8-97A4-BA93FE28A2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4137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4F2BFFF2-B3AA-4F0E-B7C0-76A7E920EF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7748348A-C7E2-469D-8CF3-2AA308F833F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8200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74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77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6230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8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BB426C1E-46C0-4FA9-8CCD-496D4FDEF9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28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14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D3FD9FC2-72BD-483C-804A-408CA9D27E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7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43398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smtClean="0"/>
            </a:lvl1pPr>
            <a:lvl2pPr>
              <a:defRPr lang="de-DE" noProof="0" smtClean="0"/>
            </a:lvl2pPr>
            <a:lvl3pPr>
              <a:defRPr lang="de-DE" noProof="0" smtClean="0"/>
            </a:lvl3pPr>
            <a:lvl4pPr>
              <a:defRPr lang="de-DE" noProof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>
            <a:off x="81396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4" name="Inhalt 4"/>
          <p:cNvSpPr>
            <a:spLocks noGrp="1"/>
          </p:cNvSpPr>
          <p:nvPr>
            <p:ph sz="half" idx="27"/>
          </p:nvPr>
        </p:nvSpPr>
        <p:spPr bwMode="gray">
          <a:xfrm>
            <a:off x="5400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5" name="Inhalt 5"/>
          <p:cNvSpPr>
            <a:spLocks noGrp="1"/>
          </p:cNvSpPr>
          <p:nvPr>
            <p:ph sz="half" idx="28"/>
          </p:nvPr>
        </p:nvSpPr>
        <p:spPr bwMode="gray">
          <a:xfrm>
            <a:off x="43398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6" name="Inhalt 6"/>
          <p:cNvSpPr>
            <a:spLocks noGrp="1"/>
          </p:cNvSpPr>
          <p:nvPr>
            <p:ph sz="half" idx="29"/>
          </p:nvPr>
        </p:nvSpPr>
        <p:spPr bwMode="gray">
          <a:xfrm>
            <a:off x="81396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315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/>
            </a:lvl4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33852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 flipH="1">
            <a:off x="62304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28"/>
          </p:nvPr>
        </p:nvSpPr>
        <p:spPr bwMode="gray">
          <a:xfrm flipH="1">
            <a:off x="90756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4" name="Inhalt 5"/>
          <p:cNvSpPr>
            <a:spLocks noGrp="1"/>
          </p:cNvSpPr>
          <p:nvPr>
            <p:ph sz="half" idx="27"/>
          </p:nvPr>
        </p:nvSpPr>
        <p:spPr bwMode="gray">
          <a:xfrm>
            <a:off x="5400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9" name="Inhalt 6"/>
          <p:cNvSpPr>
            <a:spLocks noGrp="1"/>
          </p:cNvSpPr>
          <p:nvPr>
            <p:ph sz="half" idx="29"/>
          </p:nvPr>
        </p:nvSpPr>
        <p:spPr bwMode="gray">
          <a:xfrm>
            <a:off x="33852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0" name="Inhalt 7"/>
          <p:cNvSpPr>
            <a:spLocks noGrp="1"/>
          </p:cNvSpPr>
          <p:nvPr>
            <p:ph sz="half" idx="30"/>
          </p:nvPr>
        </p:nvSpPr>
        <p:spPr bwMode="gray">
          <a:xfrm>
            <a:off x="62304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224951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5" name="Inhalt 3"/>
          <p:cNvSpPr>
            <a:spLocks noGrp="1"/>
          </p:cNvSpPr>
          <p:nvPr>
            <p:ph sz="half" idx="25"/>
          </p:nvPr>
        </p:nvSpPr>
        <p:spPr bwMode="gray">
          <a:xfrm>
            <a:off x="6230018" y="1512000"/>
            <a:ext cx="5419582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5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6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7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4222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250800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7" name="Inhalt 3"/>
          <p:cNvSpPr>
            <a:spLocks noGrp="1"/>
          </p:cNvSpPr>
          <p:nvPr>
            <p:ph sz="half" idx="47"/>
          </p:nvPr>
        </p:nvSpPr>
        <p:spPr bwMode="gray">
          <a:xfrm>
            <a:off x="6230017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48"/>
          </p:nvPr>
        </p:nvSpPr>
        <p:spPr bwMode="gray">
          <a:xfrm>
            <a:off x="9075600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5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6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7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4360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 zweizeilig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151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566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87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281" y="2130432"/>
            <a:ext cx="10361851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GB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7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5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4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84357" y="6539312"/>
            <a:ext cx="284443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165058" y="6356352"/>
            <a:ext cx="3860297" cy="365125"/>
          </a:xfrm>
          <a:prstGeom prst="rect">
            <a:avLst/>
          </a:prstGeom>
        </p:spPr>
        <p:txBody>
          <a:bodyPr lIns="91399" tIns="45698" rIns="91399" bIns="45698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0ED55F-933E-4037-BED9-D1BD06BF8F71}" type="slidenum">
              <a:rPr kumimoji="0" lang="en-GB" sz="1200" b="1" i="0" u="none" strike="noStrike" kern="1200" cap="none" spc="0" normalizeH="0" baseline="0" noProof="0" smtClean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87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26" Type="http://schemas.openxmlformats.org/officeDocument/2006/relationships/slideLayout" Target="../slideLayouts/slideLayout98.xml"/><Relationship Id="rId39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93.xml"/><Relationship Id="rId34" Type="http://schemas.openxmlformats.org/officeDocument/2006/relationships/slideLayout" Target="../slideLayouts/slideLayout106.xml"/><Relationship Id="rId42" Type="http://schemas.openxmlformats.org/officeDocument/2006/relationships/slideLayout" Target="../slideLayouts/slideLayout114.xml"/><Relationship Id="rId47" Type="http://schemas.openxmlformats.org/officeDocument/2006/relationships/slideLayout" Target="../slideLayouts/slideLayout119.xml"/><Relationship Id="rId50" Type="http://schemas.openxmlformats.org/officeDocument/2006/relationships/slideLayout" Target="../slideLayouts/slideLayout122.xml"/><Relationship Id="rId55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7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9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slideLayout" Target="../slideLayouts/slideLayout109.xml"/><Relationship Id="rId40" Type="http://schemas.openxmlformats.org/officeDocument/2006/relationships/slideLayout" Target="../slideLayouts/slideLayout112.xml"/><Relationship Id="rId45" Type="http://schemas.openxmlformats.org/officeDocument/2006/relationships/slideLayout" Target="../slideLayouts/slideLayout117.xml"/><Relationship Id="rId53" Type="http://schemas.openxmlformats.org/officeDocument/2006/relationships/slideLayout" Target="../slideLayouts/slideLayout125.xml"/><Relationship Id="rId58" Type="http://schemas.openxmlformats.org/officeDocument/2006/relationships/theme" Target="../theme/theme3.xml"/><Relationship Id="rId5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91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43" Type="http://schemas.openxmlformats.org/officeDocument/2006/relationships/slideLayout" Target="../slideLayouts/slideLayout115.xml"/><Relationship Id="rId48" Type="http://schemas.openxmlformats.org/officeDocument/2006/relationships/slideLayout" Target="../slideLayouts/slideLayout120.xml"/><Relationship Id="rId56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80.xml"/><Relationship Id="rId51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slideLayout" Target="../slideLayouts/slideLayout110.xml"/><Relationship Id="rId46" Type="http://schemas.openxmlformats.org/officeDocument/2006/relationships/slideLayout" Target="../slideLayouts/slideLayout118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92.xml"/><Relationship Id="rId41" Type="http://schemas.openxmlformats.org/officeDocument/2006/relationships/slideLayout" Target="../slideLayouts/slideLayout113.xml"/><Relationship Id="rId54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49" Type="http://schemas.openxmlformats.org/officeDocument/2006/relationships/slideLayout" Target="../slideLayouts/slideLayout121.xml"/><Relationship Id="rId57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103.xml"/><Relationship Id="rId44" Type="http://schemas.openxmlformats.org/officeDocument/2006/relationships/slideLayout" Target="../slideLayouts/slideLayout116.xml"/><Relationship Id="rId52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4368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8" name="P+M Logo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2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928" r:id="rId2"/>
    <p:sldLayoutId id="2147483911" r:id="rId3"/>
    <p:sldLayoutId id="2147483910" r:id="rId4"/>
    <p:sldLayoutId id="2147483925" r:id="rId5"/>
    <p:sldLayoutId id="2147483665" r:id="rId6"/>
    <p:sldLayoutId id="2147483934" r:id="rId7"/>
    <p:sldLayoutId id="2147483898" r:id="rId8"/>
    <p:sldLayoutId id="2147483650" r:id="rId9"/>
    <p:sldLayoutId id="2147483929" r:id="rId10"/>
    <p:sldLayoutId id="2147483708" r:id="rId11"/>
    <p:sldLayoutId id="2147483916" r:id="rId12"/>
    <p:sldLayoutId id="2147483854" r:id="rId13"/>
    <p:sldLayoutId id="2147483652" r:id="rId14"/>
    <p:sldLayoutId id="2147483671" r:id="rId15"/>
    <p:sldLayoutId id="2147483930" r:id="rId16"/>
    <p:sldLayoutId id="2147483935" r:id="rId17"/>
    <p:sldLayoutId id="2147483901" r:id="rId18"/>
    <p:sldLayoutId id="2147483936" r:id="rId19"/>
    <p:sldLayoutId id="2147483915" r:id="rId20"/>
    <p:sldLayoutId id="2147483667" r:id="rId21"/>
    <p:sldLayoutId id="2147483937" r:id="rId22"/>
    <p:sldLayoutId id="2147483927" r:id="rId23"/>
    <p:sldLayoutId id="2147483899" r:id="rId24"/>
    <p:sldLayoutId id="2147483921" r:id="rId25"/>
    <p:sldLayoutId id="2147483722" r:id="rId26"/>
    <p:sldLayoutId id="2147483938" r:id="rId27"/>
    <p:sldLayoutId id="2147483914" r:id="rId28"/>
    <p:sldLayoutId id="2147483931" r:id="rId29"/>
    <p:sldLayoutId id="2147483926" r:id="rId30"/>
    <p:sldLayoutId id="2147483905" r:id="rId31"/>
    <p:sldLayoutId id="2147483932" r:id="rId32"/>
    <p:sldLayoutId id="2147483946" r:id="rId33"/>
    <p:sldLayoutId id="2147483947" r:id="rId34"/>
    <p:sldLayoutId id="2147483933" r:id="rId35"/>
    <p:sldLayoutId id="2147483917" r:id="rId36"/>
    <p:sldLayoutId id="2147483683" r:id="rId37"/>
    <p:sldLayoutId id="2147483900" r:id="rId38"/>
    <p:sldLayoutId id="2147483902" r:id="rId39"/>
    <p:sldLayoutId id="2147483918" r:id="rId40"/>
    <p:sldLayoutId id="2147483919" r:id="rId41"/>
    <p:sldLayoutId id="2147483668" r:id="rId42"/>
    <p:sldLayoutId id="2147483920" r:id="rId43"/>
    <p:sldLayoutId id="2147483903" r:id="rId44"/>
    <p:sldLayoutId id="2147483904" r:id="rId45"/>
    <p:sldLayoutId id="2147483923" r:id="rId46"/>
    <p:sldLayoutId id="2147483939" r:id="rId47"/>
    <p:sldLayoutId id="2147483940" r:id="rId48"/>
    <p:sldLayoutId id="2147483943" r:id="rId49"/>
    <p:sldLayoutId id="2147483945" r:id="rId5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2"/>
          </p:nvPr>
        </p:nvSpPr>
        <p:spPr>
          <a:xfrm>
            <a:off x="10209600" y="6084000"/>
            <a:ext cx="144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3"/>
          </p:nvPr>
        </p:nvSpPr>
        <p:spPr>
          <a:xfrm>
            <a:off x="3934800" y="60840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4"/>
          </p:nvPr>
        </p:nvSpPr>
        <p:spPr>
          <a:xfrm>
            <a:off x="540000" y="6084000"/>
            <a:ext cx="90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CEFE82-39F2-4F47-8A0C-D5AB3496FA5C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3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  <p:sldLayoutId id="2147483969" r:id="rId17"/>
    <p:sldLayoutId id="2147483970" r:id="rId18"/>
    <p:sldLayoutId id="2147483971" r:id="rId19"/>
    <p:sldLayoutId id="2147483972" r:id="rId20"/>
    <p:sldLayoutId id="2147483973" r:id="rId21"/>
    <p:sldLayoutId id="2147483974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 userDrawn="1"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7" name="P+M Logo">
            <a:extLst>
              <a:ext uri="{FF2B5EF4-FFF2-40B4-BE49-F238E27FC236}">
                <a16:creationId xmlns:a16="http://schemas.microsoft.com/office/drawing/2014/main" id="{5C8D120B-DB24-456B-974A-8DB5543EC6EB}"/>
              </a:ext>
            </a:extLst>
          </p:cNvPr>
          <p:cNvPicPr>
            <a:picLocks noChangeAspect="1"/>
          </p:cNvPicPr>
          <p:nvPr userDrawn="1"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8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  <p:sldLayoutId id="2147483994" r:id="rId19"/>
    <p:sldLayoutId id="2147483995" r:id="rId20"/>
    <p:sldLayoutId id="2147483996" r:id="rId21"/>
    <p:sldLayoutId id="2147483997" r:id="rId22"/>
    <p:sldLayoutId id="2147483998" r:id="rId23"/>
    <p:sldLayoutId id="2147483999" r:id="rId24"/>
    <p:sldLayoutId id="2147484000" r:id="rId25"/>
    <p:sldLayoutId id="2147484001" r:id="rId26"/>
    <p:sldLayoutId id="2147484002" r:id="rId27"/>
    <p:sldLayoutId id="2147484003" r:id="rId28"/>
    <p:sldLayoutId id="2147484004" r:id="rId29"/>
    <p:sldLayoutId id="2147484005" r:id="rId30"/>
    <p:sldLayoutId id="2147484006" r:id="rId31"/>
    <p:sldLayoutId id="2147484007" r:id="rId32"/>
    <p:sldLayoutId id="2147484008" r:id="rId33"/>
    <p:sldLayoutId id="2147484009" r:id="rId34"/>
    <p:sldLayoutId id="2147484010" r:id="rId35"/>
    <p:sldLayoutId id="2147484011" r:id="rId36"/>
    <p:sldLayoutId id="2147484012" r:id="rId37"/>
    <p:sldLayoutId id="2147484013" r:id="rId38"/>
    <p:sldLayoutId id="2147484014" r:id="rId39"/>
    <p:sldLayoutId id="2147484015" r:id="rId40"/>
    <p:sldLayoutId id="2147484016" r:id="rId41"/>
    <p:sldLayoutId id="2147484017" r:id="rId42"/>
    <p:sldLayoutId id="2147484018" r:id="rId43"/>
    <p:sldLayoutId id="2147484019" r:id="rId44"/>
    <p:sldLayoutId id="2147484020" r:id="rId45"/>
    <p:sldLayoutId id="2147484021" r:id="rId46"/>
    <p:sldLayoutId id="2147484022" r:id="rId47"/>
    <p:sldLayoutId id="2147484023" r:id="rId48"/>
    <p:sldLayoutId id="2147484024" r:id="rId49"/>
    <p:sldLayoutId id="2147484025" r:id="rId50"/>
    <p:sldLayoutId id="2147484026" r:id="rId51"/>
    <p:sldLayoutId id="2147484027" r:id="rId52"/>
    <p:sldLayoutId id="2147484028" r:id="rId53"/>
    <p:sldLayoutId id="2147484029" r:id="rId54"/>
    <p:sldLayoutId id="2147484030" r:id="rId55"/>
    <p:sldLayoutId id="2147484031" r:id="rId56"/>
    <p:sldLayoutId id="2147484032" r:id="rId5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4">
          <p15:clr>
            <a:srgbClr val="F26B43"/>
          </p15:clr>
        </p15:guide>
        <p15:guide id="2" pos="7338">
          <p15:clr>
            <a:srgbClr val="F26B43"/>
          </p15:clr>
        </p15:guide>
        <p15:guide id="3" orient="horz" pos="952">
          <p15:clr>
            <a:srgbClr val="F26B43"/>
          </p15:clr>
        </p15:guide>
        <p15:guide id="4" orient="horz" pos="3661">
          <p15:clr>
            <a:srgbClr val="F26B43"/>
          </p15:clr>
        </p15:guide>
        <p15:guide id="5" pos="34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Visionäres Denken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7CE1AB0-C389-48AE-92BF-94EE59066D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solidFill>
            <a:srgbClr val="FDFDFD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Kurzbeschreibung</a:t>
            </a:r>
            <a:endParaRPr lang="de-DE" sz="2800" dirty="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de-DE" dirty="0"/>
              <a:t>Die Technik öffnet und erweitert den Denkrahmen des Teams und/oder der User. Sie hilft dabei, das </a:t>
            </a:r>
            <a:r>
              <a:rPr lang="de-DE" b="1" dirty="0"/>
              <a:t>Ziel</a:t>
            </a:r>
            <a:r>
              <a:rPr lang="de-DE" dirty="0"/>
              <a:t> in allen Facetten zu ergründen und ambitioniert zu formulieren. Zudem hilft sie, das Ziel einzugrenzen.</a:t>
            </a:r>
          </a:p>
          <a:p>
            <a:pPr marL="0" indent="0">
              <a:buNone/>
            </a:pPr>
            <a:br>
              <a:rPr lang="de-DE" dirty="0"/>
            </a:br>
            <a:r>
              <a:rPr lang="de-DE" dirty="0"/>
              <a:t>Vor der </a:t>
            </a:r>
            <a:r>
              <a:rPr lang="de-DE" b="1" dirty="0"/>
              <a:t>Ideation Phase </a:t>
            </a:r>
            <a:r>
              <a:rPr lang="de-DE" dirty="0"/>
              <a:t>liefert sie Impulse für sehr ausgefallene und nützliche Problemlösungen.</a:t>
            </a:r>
          </a:p>
        </p:txBody>
      </p:sp>
      <p:sp>
        <p:nvSpPr>
          <p:cNvPr id="9" name="Inhalt 2"/>
          <p:cNvSpPr>
            <a:spLocks noGrp="1"/>
          </p:cNvSpPr>
          <p:nvPr>
            <p:ph sz="half" idx="14"/>
          </p:nvPr>
        </p:nvSpPr>
        <p:spPr bwMode="gray">
          <a:noFill/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Rahmenbedingungen</a:t>
            </a:r>
            <a:endParaRPr lang="de-DE" sz="2800" dirty="0"/>
          </a:p>
          <a:p>
            <a:pPr marL="266700" indent="-266700"/>
            <a:r>
              <a:rPr lang="de-DE" dirty="0"/>
              <a:t>Teilnehmerzahl 1 - 15</a:t>
            </a:r>
          </a:p>
          <a:p>
            <a:pPr marL="266700" indent="-266700"/>
            <a:r>
              <a:rPr lang="de-DE" dirty="0"/>
              <a:t>Dauer: 20 - 40 Minuten</a:t>
            </a:r>
          </a:p>
          <a:p>
            <a:pPr marL="266700" indent="-266700"/>
            <a:r>
              <a:rPr lang="de-DE" dirty="0"/>
              <a:t>Dokumentation: Protokollant oder Ideengeber i. d. R. Klebezettel</a:t>
            </a:r>
          </a:p>
          <a:p>
            <a:pPr marL="266700" indent="-266700"/>
            <a:r>
              <a:rPr lang="de-DE" dirty="0"/>
              <a:t>Schwierigkeitsgrad: leicht</a:t>
            </a:r>
          </a:p>
          <a:p>
            <a:pPr marL="266700" indent="-266700"/>
            <a:r>
              <a:rPr lang="de-DE" dirty="0"/>
              <a:t>Herausforderungen: </a:t>
            </a:r>
          </a:p>
          <a:p>
            <a:pPr marL="447675" indent="-266700"/>
            <a:r>
              <a:rPr lang="de-DE" dirty="0"/>
              <a:t>Für Offenheit sorgen</a:t>
            </a:r>
          </a:p>
          <a:p>
            <a:pPr marL="447675" indent="-266700"/>
            <a:r>
              <a:rPr lang="de-DE" dirty="0"/>
              <a:t>Fokus legen auf Wünsche, nicht Ideen</a:t>
            </a:r>
          </a:p>
        </p:txBody>
      </p:sp>
      <p:sp>
        <p:nvSpPr>
          <p:cNvPr id="8" name="Inhalt 3"/>
          <p:cNvSpPr>
            <a:spLocks noGrp="1"/>
          </p:cNvSpPr>
          <p:nvPr>
            <p:ph sz="half" idx="2"/>
          </p:nvPr>
        </p:nvSpPr>
        <p:spPr bwMode="gray">
          <a:solidFill>
            <a:schemeClr val="accent6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>
                <a:solidFill>
                  <a:schemeClr val="bg1"/>
                </a:solidFill>
              </a:rPr>
              <a:t>Typische Aufgabenstellung</a:t>
            </a:r>
            <a:endParaRPr lang="de-DE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de-DE">
                <a:solidFill>
                  <a:schemeClr val="bg1"/>
                </a:solidFill>
              </a:rPr>
              <a:t>Denke an Deinen nächsten Kreativworkshop. Was wären Deine größten Wünsche?</a:t>
            </a:r>
          </a:p>
          <a:p>
            <a:pPr marL="0" indent="0">
              <a:buNone/>
            </a:pPr>
            <a:endParaRPr lang="de-DE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de-DE">
                <a:solidFill>
                  <a:schemeClr val="bg1"/>
                </a:solidFill>
              </a:rPr>
              <a:t>Beginne Deine Sätze mit: </a:t>
            </a:r>
          </a:p>
          <a:p>
            <a:pPr marL="266700" indent="-266700"/>
            <a:r>
              <a:rPr lang="de-DE">
                <a:solidFill>
                  <a:schemeClr val="bg1"/>
                </a:solidFill>
              </a:rPr>
              <a:t>Ich wünschte (IW) …</a:t>
            </a:r>
          </a:p>
          <a:p>
            <a:pPr marL="266700" indent="-266700"/>
            <a:r>
              <a:rPr lang="de-DE">
                <a:solidFill>
                  <a:schemeClr val="bg1"/>
                </a:solidFill>
              </a:rPr>
              <a:t>Wäre es nicht toll, wenn … (WENTW) …</a:t>
            </a:r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823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sitionsrahmen 10"/>
          <p:cNvSpPr/>
          <p:nvPr/>
        </p:nvSpPr>
        <p:spPr bwMode="auto">
          <a:xfrm>
            <a:off x="178131" y="195103"/>
            <a:ext cx="11839698" cy="6276949"/>
          </a:xfrm>
          <a:prstGeom prst="frame">
            <a:avLst>
              <a:gd name="adj1" fmla="val 1905"/>
            </a:avLst>
          </a:prstGeom>
          <a:solidFill>
            <a:schemeClr val="accent5">
              <a:lumMod val="40000"/>
              <a:lumOff val="60000"/>
              <a:alpha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36000" tIns="36000" rIns="36000" bIns="36000" rtlCol="0" anchor="ctr"/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b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7" name="Ellipse 6"/>
          <p:cNvSpPr>
            <a:spLocks noChangeAspect="1"/>
          </p:cNvSpPr>
          <p:nvPr/>
        </p:nvSpPr>
        <p:spPr>
          <a:xfrm>
            <a:off x="262558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8" name="Ellipse 7"/>
          <p:cNvSpPr>
            <a:spLocks noChangeAspect="1"/>
          </p:cNvSpPr>
          <p:nvPr/>
        </p:nvSpPr>
        <p:spPr>
          <a:xfrm>
            <a:off x="11681143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9" name="Inhalt"/>
          <p:cNvSpPr txBox="1">
            <a:spLocks/>
          </p:cNvSpPr>
          <p:nvPr/>
        </p:nvSpPr>
        <p:spPr bwMode="gray">
          <a:xfrm>
            <a:off x="540000" y="1512000"/>
            <a:ext cx="11109600" cy="480600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Aft>
                <a:spcPts val="4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Aufgabe:</a:t>
            </a:r>
          </a:p>
          <a:p>
            <a:pPr>
              <a:lnSpc>
                <a:spcPct val="90000"/>
              </a:lnSpc>
              <a:spcAft>
                <a:spcPts val="400"/>
              </a:spcAft>
              <a:buSzPct val="100000"/>
            </a:pPr>
            <a:r>
              <a:rPr lang="de-DE" sz="1200" dirty="0"/>
              <a:t>Denke an Deinen nächsten Parkhausbesuch. Was wären Deine größten Wünsche? Beginne Deine Sätze mit: Ich wünschte (IW) …</a:t>
            </a:r>
            <a:br>
              <a:rPr lang="de-DE" sz="1200" dirty="0"/>
            </a:br>
            <a:r>
              <a:rPr lang="de-DE" sz="1200" dirty="0"/>
              <a:t>oder Wäre es nicht toll, wenn … (WENTW) …</a:t>
            </a:r>
          </a:p>
          <a:p>
            <a:pPr>
              <a:lnSpc>
                <a:spcPct val="90000"/>
              </a:lnSpc>
              <a:spcAft>
                <a:spcPts val="400"/>
              </a:spcAft>
              <a:buSzPct val="100000"/>
            </a:pPr>
            <a:endParaRPr lang="de-DE" sz="1200" dirty="0"/>
          </a:p>
          <a:p>
            <a:pPr>
              <a:lnSpc>
                <a:spcPct val="90000"/>
              </a:lnSpc>
              <a:spcAft>
                <a:spcPts val="4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Ablauf:</a:t>
            </a:r>
          </a:p>
          <a:p>
            <a:pPr>
              <a:lnSpc>
                <a:spcPct val="90000"/>
              </a:lnSpc>
              <a:spcAft>
                <a:spcPts val="400"/>
              </a:spcAft>
              <a:buSzPct val="100000"/>
            </a:pPr>
            <a:r>
              <a:rPr lang="de-DE" sz="1200" dirty="0"/>
              <a:t>Phase 1</a:t>
            </a:r>
          </a:p>
          <a:p>
            <a:pPr marL="266700" indent="-266700">
              <a:lnSpc>
                <a:spcPct val="90000"/>
              </a:lnSpc>
              <a:spcAft>
                <a:spcPts val="400"/>
              </a:spcAft>
              <a:buSzPct val="100000"/>
              <a:buFont typeface="Wingdings" pitchFamily="2" charset="2"/>
              <a:buChar char="§"/>
            </a:pPr>
            <a:r>
              <a:rPr lang="de-DE" sz="1200" dirty="0"/>
              <a:t>Schreibe 2x1 Wunsch auf je 1 Post-it </a:t>
            </a:r>
            <a:r>
              <a:rPr lang="de-DE" sz="1200" dirty="0">
                <a:sym typeface="Wingdings" pitchFamily="2" charset="2"/>
              </a:rPr>
              <a:t></a:t>
            </a:r>
            <a:r>
              <a:rPr lang="de-DE" sz="1200" dirty="0"/>
              <a:t> 2 Post-it Notes insgesamt</a:t>
            </a:r>
          </a:p>
          <a:p>
            <a:pPr marL="266700" indent="-266700">
              <a:lnSpc>
                <a:spcPct val="90000"/>
              </a:lnSpc>
              <a:spcAft>
                <a:spcPts val="400"/>
              </a:spcAft>
              <a:buSzPct val="100000"/>
              <a:buFont typeface="Wingdings" pitchFamily="2" charset="2"/>
              <a:buChar char="§"/>
            </a:pPr>
            <a:r>
              <a:rPr lang="de-DE" sz="1200" dirty="0" err="1"/>
              <a:t>Lies</a:t>
            </a:r>
            <a:r>
              <a:rPr lang="de-DE" sz="1200" dirty="0"/>
              <a:t> die Wünsche vor, wenn der Moderator Dich auffordert </a:t>
            </a:r>
          </a:p>
          <a:p>
            <a:pPr marL="266700" indent="-266700">
              <a:lnSpc>
                <a:spcPct val="90000"/>
              </a:lnSpc>
              <a:spcAft>
                <a:spcPts val="400"/>
              </a:spcAft>
              <a:buSzPct val="100000"/>
              <a:buFont typeface="Wingdings" pitchFamily="2" charset="2"/>
              <a:buChar char="§"/>
            </a:pPr>
            <a:r>
              <a:rPr lang="de-DE" sz="1200" dirty="0"/>
              <a:t>Verschiebe Deine Wünsche auf das Whiteboard</a:t>
            </a:r>
          </a:p>
          <a:p>
            <a:pPr>
              <a:lnSpc>
                <a:spcPct val="90000"/>
              </a:lnSpc>
              <a:spcAft>
                <a:spcPts val="400"/>
              </a:spcAft>
              <a:buSzPct val="100000"/>
            </a:pPr>
            <a:endParaRPr lang="de-DE" sz="1200" dirty="0"/>
          </a:p>
          <a:p>
            <a:pPr>
              <a:lnSpc>
                <a:spcPct val="90000"/>
              </a:lnSpc>
              <a:spcAft>
                <a:spcPts val="400"/>
              </a:spcAft>
              <a:buSzPct val="100000"/>
            </a:pPr>
            <a:r>
              <a:rPr lang="de-DE" sz="1200" dirty="0"/>
              <a:t>Phase 2</a:t>
            </a:r>
          </a:p>
          <a:p>
            <a:pPr marL="266700" indent="-266700">
              <a:lnSpc>
                <a:spcPct val="90000"/>
              </a:lnSpc>
              <a:spcAft>
                <a:spcPts val="400"/>
              </a:spcAft>
              <a:buSzPct val="100000"/>
              <a:buFont typeface="Wingdings" pitchFamily="2" charset="2"/>
              <a:buChar char="§"/>
            </a:pPr>
            <a:r>
              <a:rPr lang="de-DE" sz="1200" dirty="0"/>
              <a:t>Schreibe 1 Wunsch auf je 1 Post-it </a:t>
            </a:r>
          </a:p>
          <a:p>
            <a:pPr marL="266700" indent="-266700">
              <a:lnSpc>
                <a:spcPct val="90000"/>
              </a:lnSpc>
              <a:spcAft>
                <a:spcPts val="400"/>
              </a:spcAft>
              <a:buSzPct val="100000"/>
              <a:buFont typeface="Wingdings" pitchFamily="2" charset="2"/>
              <a:buChar char="§"/>
            </a:pPr>
            <a:r>
              <a:rPr lang="de-DE" sz="1200" dirty="0" err="1"/>
              <a:t>Lies</a:t>
            </a:r>
            <a:r>
              <a:rPr lang="de-DE" sz="1200" dirty="0"/>
              <a:t> sofort laut vor und platziere den Wunsch auf dem Whiteboard</a:t>
            </a:r>
          </a:p>
          <a:p>
            <a:pPr marL="266700" indent="-266700">
              <a:lnSpc>
                <a:spcPct val="90000"/>
              </a:lnSpc>
              <a:spcAft>
                <a:spcPts val="400"/>
              </a:spcAft>
              <a:buSzPct val="100000"/>
              <a:buFont typeface="Wingdings" pitchFamily="2" charset="2"/>
              <a:buChar char="§"/>
            </a:pPr>
            <a:r>
              <a:rPr lang="de-DE" sz="1200" dirty="0"/>
              <a:t>Notiere danach den nächsten Wunsch und verfahre genauso</a:t>
            </a:r>
          </a:p>
          <a:p>
            <a:pPr>
              <a:lnSpc>
                <a:spcPct val="90000"/>
              </a:lnSpc>
              <a:spcAft>
                <a:spcPts val="400"/>
              </a:spcAft>
              <a:buSzPct val="100000"/>
            </a:pPr>
            <a:endParaRPr lang="de-DE" sz="1200" dirty="0"/>
          </a:p>
          <a:p>
            <a:pPr>
              <a:lnSpc>
                <a:spcPct val="90000"/>
              </a:lnSpc>
              <a:spcAft>
                <a:spcPts val="400"/>
              </a:spcAft>
              <a:buSzPct val="100000"/>
            </a:pPr>
            <a:r>
              <a:rPr lang="de-DE" sz="1200" dirty="0"/>
              <a:t>Phase 3</a:t>
            </a:r>
          </a:p>
          <a:p>
            <a:pPr marL="266700" indent="-266700">
              <a:lnSpc>
                <a:spcPct val="90000"/>
              </a:lnSpc>
              <a:spcAft>
                <a:spcPts val="400"/>
              </a:spcAft>
              <a:buSzPct val="100000"/>
              <a:buFont typeface="Wingdings" pitchFamily="2" charset="2"/>
              <a:buChar char="§"/>
            </a:pPr>
            <a:r>
              <a:rPr lang="de-DE" sz="1200" dirty="0"/>
              <a:t>Sortiere die Wünsche nach ihrer Relevanz aus </a:t>
            </a:r>
          </a:p>
          <a:p>
            <a:pPr marL="266700" indent="-266700">
              <a:lnSpc>
                <a:spcPct val="90000"/>
              </a:lnSpc>
              <a:spcAft>
                <a:spcPts val="400"/>
              </a:spcAft>
              <a:buSzPct val="100000"/>
              <a:buFont typeface="Wingdings" pitchFamily="2" charset="2"/>
              <a:buChar char="§"/>
            </a:pPr>
            <a:r>
              <a:rPr lang="de-DE" sz="1200" dirty="0"/>
              <a:t>Identifiziere die wichtigsten Wünsche aus Sicht der User, des Teams und/oder der Stakeholder</a:t>
            </a:r>
          </a:p>
          <a:p>
            <a:pPr marL="266700" indent="-266700">
              <a:lnSpc>
                <a:spcPct val="90000"/>
              </a:lnSpc>
              <a:spcAft>
                <a:spcPts val="400"/>
              </a:spcAft>
              <a:buSzPct val="100000"/>
              <a:buFont typeface="Wingdings" pitchFamily="2" charset="2"/>
              <a:buChar char="§"/>
            </a:pPr>
            <a:r>
              <a:rPr lang="de-DE" sz="1200" dirty="0"/>
              <a:t>Nutze diese Wünsche als Grundlage für die Zielformulierung oder die Ideenentwicklung</a:t>
            </a:r>
          </a:p>
        </p:txBody>
      </p:sp>
      <p:sp>
        <p:nvSpPr>
          <p:cNvPr id="10" name="Rechteck 9"/>
          <p:cNvSpPr/>
          <p:nvPr/>
        </p:nvSpPr>
        <p:spPr>
          <a:xfrm>
            <a:off x="9672977" y="4689140"/>
            <a:ext cx="2344852" cy="864096"/>
          </a:xfrm>
          <a:prstGeom prst="rect">
            <a:avLst/>
          </a:prstGeom>
          <a:solidFill>
            <a:schemeClr val="accent6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5996" rIns="35996" bIns="35996" rtlCol="0" anchor="ctr"/>
          <a:lstStyle/>
          <a:p>
            <a:r>
              <a:rPr lang="de-DE">
                <a:solidFill>
                  <a:schemeClr val="bg1">
                    <a:lumMod val="95000"/>
                  </a:schemeClr>
                </a:solidFill>
              </a:rPr>
              <a:t>So geht’s …</a:t>
            </a:r>
            <a:endParaRPr lang="de-DE" b="1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8CFDA6D3-1623-4D1B-BC06-9296A51C4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Visionäres Denken</a:t>
            </a:r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B5EE8EDF-9583-4AEB-99A9-5F57320147A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/>
              <a:t>Challenge: Das perfekte Parkhaus</a:t>
            </a:r>
          </a:p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60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UM_533_AHI_Auswertungsmaster_d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6">
            <a:alpha val="80000"/>
          </a:schemeClr>
        </a:solidFill>
        <a:ln w="9525">
          <a:noFill/>
          <a:miter lim="800000"/>
          <a:headEnd/>
          <a:tailEnd/>
        </a:ln>
        <a:effectLst/>
      </a:spPr>
      <a:bodyPr lIns="36000" tIns="36000" rIns="36000" bIns="36000" rtlCol="0" anchor="ctr"/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b="0" dirty="0" err="1" smtClean="0">
            <a:solidFill>
              <a:schemeClr val="bg1"/>
            </a:solidFill>
            <a:latin typeface="+mn-lt"/>
          </a:defRPr>
        </a:defPPr>
      </a:lstStyle>
    </a:spDef>
    <a:lnDef>
      <a:spPr bwMode="auto">
        <a:solidFill>
          <a:schemeClr val="accent1"/>
        </a:solidFill>
        <a:ln w="76200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solidFill>
          <a:schemeClr val="accent6">
            <a:alpha val="80000"/>
          </a:schemeClr>
        </a:solidFill>
      </a:spPr>
      <a:bodyPr wrap="none" lIns="0" tIns="0" rIns="0" bIns="0" rtlCol="0" anchor="ctr" anchorCtr="0">
        <a:sp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PRESENTATIONLOAD">
  <a:themeElements>
    <a:clrScheme name="PL Styleguide">
      <a:dk1>
        <a:sysClr val="windowText" lastClr="000000"/>
      </a:dk1>
      <a:lt1>
        <a:sysClr val="window" lastClr="FFFFFF"/>
      </a:lt1>
      <a:dk2>
        <a:srgbClr val="2C3E50"/>
      </a:dk2>
      <a:lt2>
        <a:srgbClr val="FFFFFF"/>
      </a:lt2>
      <a:accent1>
        <a:srgbClr val="3498DB"/>
      </a:accent1>
      <a:accent2>
        <a:srgbClr val="C8303F"/>
      </a:accent2>
      <a:accent3>
        <a:srgbClr val="9BBB59"/>
      </a:accent3>
      <a:accent4>
        <a:srgbClr val="FFC000"/>
      </a:accent4>
      <a:accent5>
        <a:srgbClr val="814993"/>
      </a:accent5>
      <a:accent6>
        <a:srgbClr val="45B1CB"/>
      </a:accent6>
      <a:hlink>
        <a:srgbClr val="7F7F7F"/>
      </a:hlink>
      <a:folHlink>
        <a:srgbClr val="7F7F7F"/>
      </a:folHlink>
    </a:clrScheme>
    <a:fontScheme name="Benutzerdefinier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lIns="36000" tIns="36000" rIns="36000" bIns="36000" rtlCol="0" anchor="ctr"/>
      <a:lstStyle>
        <a:defPPr algn="ctr">
          <a:lnSpc>
            <a:spcPct val="90000"/>
          </a:lnSpc>
          <a:spcAft>
            <a:spcPts val="1000"/>
          </a:spcAft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bg1"/>
        </a:solidFill>
      </a:spPr>
      <a:bodyPr wrap="square" lIns="0" tIns="0" rIns="0" bIns="0" rtlCol="0">
        <a:no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Produkt + Mark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accent6"/>
          </a:solidFill>
          <a:miter lim="800000"/>
          <a:headEnd/>
          <a:tailEnd/>
        </a:ln>
        <a:effectLst/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sz="1400" b="0" dirty="0" err="1" smtClean="0">
            <a:latin typeface="+mn-lt"/>
          </a:defRPr>
        </a:defPPr>
      </a:lstStyle>
    </a:spDef>
    <a:lnDef>
      <a:spPr bwMode="auto">
        <a:solidFill>
          <a:schemeClr val="accent1"/>
        </a:solidFill>
        <a:ln w="9525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noFill/>
      </a:spPr>
      <a:bodyPr wrap="none" lIns="0" tIns="0" rIns="0" bIns="0" rtlCol="0" anchor="ctr" anchorCtr="0">
        <a:spAutoFit/>
      </a:bodyPr>
      <a:lstStyle>
        <a:defPPr algn="l">
          <a:lnSpc>
            <a:spcPct val="90000"/>
          </a:lnSpc>
          <a:spcAft>
            <a:spcPts val="1000"/>
          </a:spcAft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UM_544_AHI_Angebot_dt.potx" id="{8352575C-DB7A-4012-B45D-FE9D971F8EEE}" vid="{A3AED671-9973-4503-B858-8FE1F8D5850E}"/>
    </a:ext>
  </a:extLst>
</a:theme>
</file>

<file path=ppt/theme/theme4.xml><?xml version="1.0" encoding="utf-8"?>
<a:theme xmlns:a="http://schemas.openxmlformats.org/drawingml/2006/main" name="Larissa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 + 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PUM_533_AHI_Auswertungsmaster_dt</Template>
  <TotalTime>0</TotalTime>
  <Words>293</Words>
  <Application>Microsoft Office PowerPoint</Application>
  <PresentationFormat>Benutzerdefiniert</PresentationFormat>
  <Paragraphs>43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2</vt:i4>
      </vt:variant>
    </vt:vector>
  </HeadingPairs>
  <TitlesOfParts>
    <vt:vector size="10" baseType="lpstr">
      <vt:lpstr>Arial</vt:lpstr>
      <vt:lpstr>Arial Narrow</vt:lpstr>
      <vt:lpstr>Bebas Neue</vt:lpstr>
      <vt:lpstr>Calibri Light</vt:lpstr>
      <vt:lpstr>Wingdings</vt:lpstr>
      <vt:lpstr>PUM_533_AHI_Auswertungsmaster_dt</vt:lpstr>
      <vt:lpstr>PRESENTATIONLOAD</vt:lpstr>
      <vt:lpstr>Produkt + Markt</vt:lpstr>
      <vt:lpstr>Visionäres Denken</vt:lpstr>
      <vt:lpstr>Visionäres Denken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Systematisch zu erfolgreichen Innovationen</dc:title>
  <dc:creator>office</dc:creator>
  <dc:description>www.presentationload.com</dc:description>
  <cp:lastModifiedBy>Christa Demuth</cp:lastModifiedBy>
  <cp:revision>44</cp:revision>
  <cp:lastPrinted>2021-08-03T14:29:13Z</cp:lastPrinted>
  <dcterms:created xsi:type="dcterms:W3CDTF">2018-01-29T08:32:25Z</dcterms:created>
  <dcterms:modified xsi:type="dcterms:W3CDTF">2021-08-04T07:56:52Z</dcterms:modified>
</cp:coreProperties>
</file>