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2.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952" r:id="rId2"/>
    <p:sldMasterId id="2147483975" r:id="rId3"/>
  </p:sldMasterIdLst>
  <p:notesMasterIdLst>
    <p:notesMasterId r:id="rId6"/>
  </p:notesMasterIdLst>
  <p:handoutMasterIdLst>
    <p:handoutMasterId r:id="rId7"/>
  </p:handoutMasterIdLst>
  <p:sldIdLst>
    <p:sldId id="1267" r:id="rId4"/>
    <p:sldId id="1243" r:id="rId5"/>
  </p:sldIdLst>
  <p:sldSz cx="12190413"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Farbe &amp; Toolbox" id="{F866BFD9-D5B6-43C9-92D2-40550B61C22C}">
          <p14:sldIdLst>
            <p14:sldId id="1267"/>
            <p14:sldId id="1243"/>
          </p14:sldIdLst>
        </p14:section>
      </p14:sectionLst>
    </p:ext>
    <p:ext uri="{EFAFB233-063F-42B5-8137-9DF3F51BA10A}">
      <p15:sldGuideLst xmlns:p15="http://schemas.microsoft.com/office/powerpoint/2012/main">
        <p15:guide id="1" orient="horz" pos="273">
          <p15:clr>
            <a:srgbClr val="A4A3A4"/>
          </p15:clr>
        </p15:guide>
        <p15:guide id="2" orient="horz" pos="956">
          <p15:clr>
            <a:srgbClr val="A4A3A4"/>
          </p15:clr>
        </p15:guide>
        <p15:guide id="3" orient="horz" pos="3664">
          <p15:clr>
            <a:srgbClr val="A4A3A4"/>
          </p15:clr>
        </p15:guide>
        <p15:guide id="4" pos="340">
          <p15:clr>
            <a:srgbClr val="A4A3A4"/>
          </p15:clr>
        </p15:guide>
        <p15:guide id="5" pos="3840">
          <p15:clr>
            <a:srgbClr val="A4A3A4"/>
          </p15:clr>
        </p15:guide>
        <p15:guide id="6" pos="7338">
          <p15:clr>
            <a:srgbClr val="A4A3A4"/>
          </p15:clr>
        </p15:guide>
        <p15:guide id="7" orient="horz" pos="3660">
          <p15:clr>
            <a:srgbClr val="A4A3A4"/>
          </p15:clr>
        </p15:guide>
        <p15:guide id="8" orient="horz" pos="952">
          <p15:clr>
            <a:srgbClr val="A4A3A4"/>
          </p15:clr>
        </p15:guide>
        <p15:guide id="9" pos="341">
          <p15:clr>
            <a:srgbClr val="A4A3A4"/>
          </p15:clr>
        </p15:guide>
        <p15:guide id="10" orient="horz" pos="4156">
          <p15:clr>
            <a:srgbClr val="A4A3A4"/>
          </p15:clr>
        </p15:guide>
        <p15:guide id="11" pos="7339">
          <p15:clr>
            <a:srgbClr val="A4A3A4"/>
          </p15:clr>
        </p15:guide>
      </p15:sldGuideLst>
    </p:ext>
    <p:ext uri="{2D200454-40CA-4A62-9FC3-DE9A4176ACB9}">
      <p15:notesGuideLst xmlns:p15="http://schemas.microsoft.com/office/powerpoint/2012/main">
        <p15:guide id="1" orient="horz" pos="2875" userDrawn="1">
          <p15:clr>
            <a:srgbClr val="A4A3A4"/>
          </p15:clr>
        </p15:guide>
        <p15:guide id="2" pos="2141" userDrawn="1">
          <p15:clr>
            <a:srgbClr val="A4A3A4"/>
          </p15:clr>
        </p15:guide>
        <p15:guide id="3" orient="horz" pos="3127"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DCB40A"/>
    <a:srgbClr val="E8E8E8"/>
    <a:srgbClr val="FDFDFD"/>
    <a:srgbClr val="404040"/>
    <a:srgbClr val="F0F0F0"/>
    <a:srgbClr val="232F3D"/>
    <a:srgbClr val="F3F3F3"/>
    <a:srgbClr val="ECECEC"/>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FD0F851-EC5A-4D38-B0AD-8093EC10F338}">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ittlere Formatvorlage 2 - Akz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D27102A9-8310-4765-A935-A1911B00CA55}" styleName="Helle Formatvorlage 1 - Akz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Helle Formatvorlage 1 - Akz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678" y="126"/>
      </p:cViewPr>
      <p:guideLst>
        <p:guide orient="horz" pos="273"/>
        <p:guide orient="horz" pos="956"/>
        <p:guide orient="horz" pos="3664"/>
        <p:guide pos="340"/>
        <p:guide pos="3840"/>
        <p:guide pos="7338"/>
        <p:guide orient="horz" pos="3660"/>
        <p:guide orient="horz" pos="952"/>
        <p:guide pos="341"/>
        <p:guide orient="horz" pos="4156"/>
        <p:guide pos="7339"/>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875"/>
        <p:guide pos="2141"/>
        <p:guide orient="horz" pos="3127"/>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handoutMaster" Target="handoutMasters/handout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2.xml"/><Relationship Id="rId1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ußzeile"/>
          <p:cNvSpPr>
            <a:spLocks noGrp="1"/>
          </p:cNvSpPr>
          <p:nvPr>
            <p:ph type="ftr" sz="quarter" idx="2"/>
          </p:nvPr>
        </p:nvSpPr>
        <p:spPr>
          <a:xfrm>
            <a:off x="3" y="9340421"/>
            <a:ext cx="4995667" cy="586219"/>
          </a:xfrm>
          <a:prstGeom prst="rect">
            <a:avLst/>
          </a:prstGeom>
        </p:spPr>
        <p:txBody>
          <a:bodyPr vert="horz" lIns="359992" tIns="0" rIns="0" bIns="179996" rtlCol="0" anchor="b"/>
          <a:lstStyle>
            <a:lvl1pPr algn="l">
              <a:defRPr sz="1200"/>
            </a:lvl1pPr>
          </a:lstStyle>
          <a:p>
            <a:endParaRPr lang="de-DE"/>
          </a:p>
        </p:txBody>
      </p:sp>
      <p:sp>
        <p:nvSpPr>
          <p:cNvPr id="5" name="Foliennummer"/>
          <p:cNvSpPr>
            <a:spLocks noGrp="1"/>
          </p:cNvSpPr>
          <p:nvPr>
            <p:ph type="sldNum" sz="quarter" idx="3"/>
          </p:nvPr>
        </p:nvSpPr>
        <p:spPr>
          <a:xfrm>
            <a:off x="5370345" y="9340421"/>
            <a:ext cx="1427333" cy="586219"/>
          </a:xfrm>
          <a:prstGeom prst="rect">
            <a:avLst/>
          </a:prstGeom>
        </p:spPr>
        <p:txBody>
          <a:bodyPr vert="horz" lIns="0" tIns="0" rIns="359992" bIns="179996" rtlCol="0" anchor="b"/>
          <a:lstStyle>
            <a:lvl1pPr algn="r">
              <a:defRPr sz="1200"/>
            </a:lvl1pPr>
          </a:lstStyle>
          <a:p>
            <a:fld id="{CD9C266D-9BF6-45DD-93F4-23D3D4380AFF}" type="slidenum">
              <a:rPr lang="de-DE" smtClean="0"/>
              <a:pPr/>
              <a:t>‹Nr.›</a:t>
            </a:fld>
            <a:endParaRPr lang="de-DE"/>
          </a:p>
        </p:txBody>
      </p:sp>
    </p:spTree>
    <p:extLst>
      <p:ext uri="{BB962C8B-B14F-4D97-AF65-F5344CB8AC3E}">
        <p14:creationId xmlns:p14="http://schemas.microsoft.com/office/powerpoint/2010/main" val="15679399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olienbild"/>
          <p:cNvSpPr>
            <a:spLocks noGrp="1" noRot="1" noChangeAspect="1"/>
          </p:cNvSpPr>
          <p:nvPr>
            <p:ph type="sldImg" idx="2"/>
          </p:nvPr>
        </p:nvSpPr>
        <p:spPr>
          <a:xfrm>
            <a:off x="66675" y="469900"/>
            <a:ext cx="6664325" cy="3749675"/>
          </a:xfrm>
          <a:prstGeom prst="rect">
            <a:avLst/>
          </a:prstGeom>
          <a:noFill/>
          <a:ln w="12700">
            <a:solidFill>
              <a:prstClr val="black"/>
            </a:solidFill>
            <a:miter lim="800000"/>
          </a:ln>
        </p:spPr>
        <p:txBody>
          <a:bodyPr vert="horz" lIns="0" tIns="0" rIns="0" bIns="0" rtlCol="0" anchor="ctr"/>
          <a:lstStyle/>
          <a:p>
            <a:endParaRPr lang="de-DE" noProof="0"/>
          </a:p>
        </p:txBody>
      </p:sp>
      <p:sp>
        <p:nvSpPr>
          <p:cNvPr id="5" name="Notizen"/>
          <p:cNvSpPr>
            <a:spLocks noGrp="1"/>
          </p:cNvSpPr>
          <p:nvPr>
            <p:ph type="body" sz="quarter" idx="3"/>
          </p:nvPr>
        </p:nvSpPr>
        <p:spPr>
          <a:xfrm>
            <a:off x="356833" y="4611589"/>
            <a:ext cx="6084008" cy="4416181"/>
          </a:xfrm>
          <a:prstGeom prst="rect">
            <a:avLst/>
          </a:prstGeom>
        </p:spPr>
        <p:txBody>
          <a:bodyPr vert="horz" lIns="0" tIns="0" rIns="0" bIns="0" rtlCol="0"/>
          <a:lstStyle/>
          <a:p>
            <a:pPr lvl="0"/>
            <a:r>
              <a:rPr lang="de-DE" noProof="0"/>
              <a:t>Textmasterformat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ußzeile"/>
          <p:cNvSpPr>
            <a:spLocks noGrp="1"/>
          </p:cNvSpPr>
          <p:nvPr>
            <p:ph type="ftr" sz="quarter" idx="4"/>
          </p:nvPr>
        </p:nvSpPr>
        <p:spPr>
          <a:xfrm>
            <a:off x="3" y="9340421"/>
            <a:ext cx="4995667" cy="586219"/>
          </a:xfrm>
          <a:prstGeom prst="rect">
            <a:avLst/>
          </a:prstGeom>
        </p:spPr>
        <p:txBody>
          <a:bodyPr vert="horz" lIns="359992" tIns="0" rIns="0" bIns="179996" rtlCol="0" anchor="b"/>
          <a:lstStyle>
            <a:lvl1pPr algn="l">
              <a:defRPr sz="1200">
                <a:latin typeface="+mn-lt"/>
              </a:defRPr>
            </a:lvl1pPr>
          </a:lstStyle>
          <a:p>
            <a:endParaRPr lang="de-DE"/>
          </a:p>
        </p:txBody>
      </p:sp>
      <p:sp>
        <p:nvSpPr>
          <p:cNvPr id="7" name="Foliennummer"/>
          <p:cNvSpPr>
            <a:spLocks noGrp="1"/>
          </p:cNvSpPr>
          <p:nvPr>
            <p:ph type="sldNum" sz="quarter" idx="5"/>
          </p:nvPr>
        </p:nvSpPr>
        <p:spPr>
          <a:xfrm>
            <a:off x="5370345" y="9340421"/>
            <a:ext cx="1427333" cy="586219"/>
          </a:xfrm>
          <a:prstGeom prst="rect">
            <a:avLst/>
          </a:prstGeom>
        </p:spPr>
        <p:txBody>
          <a:bodyPr vert="horz" lIns="0" tIns="0" rIns="359992" bIns="179996" rtlCol="0" anchor="b"/>
          <a:lstStyle>
            <a:lvl1pPr algn="r">
              <a:defRPr sz="1200">
                <a:latin typeface="+mn-lt"/>
              </a:defRPr>
            </a:lvl1pPr>
          </a:lstStyle>
          <a:p>
            <a:fld id="{92DA5471-CC57-402A-9527-36A1D012F698}" type="slidenum">
              <a:rPr lang="de-DE" smtClean="0"/>
              <a:pPr/>
              <a:t>‹Nr.›</a:t>
            </a:fld>
            <a:endParaRPr lang="de-DE"/>
          </a:p>
        </p:txBody>
      </p:sp>
    </p:spTree>
    <p:extLst>
      <p:ext uri="{BB962C8B-B14F-4D97-AF65-F5344CB8AC3E}">
        <p14:creationId xmlns:p14="http://schemas.microsoft.com/office/powerpoint/2010/main" val="1286535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EL GRAU">
    <p:spTree>
      <p:nvGrpSpPr>
        <p:cNvPr id="1" name=""/>
        <p:cNvGrpSpPr/>
        <p:nvPr/>
      </p:nvGrpSpPr>
      <p:grpSpPr>
        <a:xfrm>
          <a:off x="0" y="0"/>
          <a:ext cx="0" cy="0"/>
          <a:chOff x="0" y="0"/>
          <a:chExt cx="0" cy="0"/>
        </a:xfrm>
      </p:grpSpPr>
      <p:sp>
        <p:nvSpPr>
          <p:cNvPr id="26" name="Hintergrund"/>
          <p:cNvSpPr>
            <a:spLocks noGrp="1"/>
          </p:cNvSpPr>
          <p:nvPr>
            <p:ph type="body" sz="quarter" idx="13" hasCustomPrompt="1"/>
          </p:nvPr>
        </p:nvSpPr>
        <p:spPr bwMode="gray">
          <a:xfrm>
            <a:off x="-460" y="0"/>
            <a:ext cx="12190059" cy="4932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23"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8"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9"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Textmasterformate durch Klicken bearbeiten</a:t>
            </a:r>
          </a:p>
        </p:txBody>
      </p:sp>
      <p:pic>
        <p:nvPicPr>
          <p:cNvPr id="9"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41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2_TITEL BILD">
    <p:spTree>
      <p:nvGrpSpPr>
        <p:cNvPr id="1" name=""/>
        <p:cNvGrpSpPr/>
        <p:nvPr/>
      </p:nvGrpSpPr>
      <p:grpSpPr>
        <a:xfrm>
          <a:off x="0" y="0"/>
          <a:ext cx="0" cy="0"/>
          <a:chOff x="0" y="0"/>
          <a:chExt cx="0" cy="0"/>
        </a:xfrm>
      </p:grpSpPr>
      <p:sp>
        <p:nvSpPr>
          <p:cNvPr id="7" name="Bild"/>
          <p:cNvSpPr>
            <a:spLocks noGrp="1" noChangeAspect="1"/>
          </p:cNvSpPr>
          <p:nvPr>
            <p:ph type="pic" sz="quarter" idx="15"/>
          </p:nvPr>
        </p:nvSpPr>
        <p:spPr bwMode="gray">
          <a:xfrm>
            <a:off x="0" y="0"/>
            <a:ext cx="12190413" cy="4932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1"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0"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2"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Textmasterformate durch Klicken bearbeiten</a:t>
            </a:r>
          </a:p>
        </p:txBody>
      </p:sp>
      <p:pic>
        <p:nvPicPr>
          <p:cNvPr id="8"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6731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ZWISCHENFOLIE GRAU">
    <p:spTree>
      <p:nvGrpSpPr>
        <p:cNvPr id="1" name=""/>
        <p:cNvGrpSpPr/>
        <p:nvPr/>
      </p:nvGrpSpPr>
      <p:grpSpPr>
        <a:xfrm>
          <a:off x="0" y="0"/>
          <a:ext cx="0" cy="0"/>
          <a:chOff x="0" y="0"/>
          <a:chExt cx="0" cy="0"/>
        </a:xfrm>
      </p:grpSpPr>
      <p:sp>
        <p:nvSpPr>
          <p:cNvPr id="7" name="Hintergrund"/>
          <p:cNvSpPr>
            <a:spLocks noGrp="1"/>
          </p:cNvSpPr>
          <p:nvPr>
            <p:ph type="body" sz="quarter" idx="13" hasCustomPrompt="1"/>
          </p:nvPr>
        </p:nvSpPr>
        <p:spPr bwMode="gray">
          <a:xfrm>
            <a:off x="-460" y="-1"/>
            <a:ext cx="12190059" cy="4320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16"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15"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17"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3001221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ZWISCHENFOLIE BILD">
    <p:spTree>
      <p:nvGrpSpPr>
        <p:cNvPr id="1" name=""/>
        <p:cNvGrpSpPr/>
        <p:nvPr/>
      </p:nvGrpSpPr>
      <p:grpSpPr>
        <a:xfrm>
          <a:off x="0" y="0"/>
          <a:ext cx="0" cy="0"/>
          <a:chOff x="0" y="0"/>
          <a:chExt cx="0" cy="0"/>
        </a:xfrm>
      </p:grpSpPr>
      <p:sp>
        <p:nvSpPr>
          <p:cNvPr id="6"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7"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8"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9"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4068355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HINTERGRUND">
    <p:spTree>
      <p:nvGrpSpPr>
        <p:cNvPr id="1" name=""/>
        <p:cNvGrpSpPr/>
        <p:nvPr/>
      </p:nvGrpSpPr>
      <p:grpSpPr>
        <a:xfrm>
          <a:off x="0" y="0"/>
          <a:ext cx="0" cy="0"/>
          <a:chOff x="0" y="0"/>
          <a:chExt cx="0" cy="0"/>
        </a:xfrm>
      </p:grpSpPr>
      <p:sp>
        <p:nvSpPr>
          <p:cNvPr id="3"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p:txBody>
          <a:bodyPr/>
          <a:lstStyle>
            <a:lvl1pPr>
              <a:defRPr>
                <a:solidFill>
                  <a:schemeClr val="accent6"/>
                </a:solidFill>
              </a:defRPr>
            </a:lvl1pPr>
          </a:lstStyle>
          <a:p>
            <a:r>
              <a:rPr lang="de-DE" noProof="0"/>
              <a:t>Titelmasterformat durch Klicken bearbeiten</a:t>
            </a:r>
          </a:p>
        </p:txBody>
      </p:sp>
      <p:sp>
        <p:nvSpPr>
          <p:cNvPr id="7"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Fußzeile"/>
          <p:cNvSpPr>
            <a:spLocks noGrp="1"/>
          </p:cNvSpPr>
          <p:nvPr>
            <p:ph type="ftr" sz="quarter" idx="10"/>
          </p:nvPr>
        </p:nvSpPr>
        <p:spPr bwMode="gray">
          <a:xfrm>
            <a:off x="1260000" y="6436800"/>
            <a:ext cx="4320000" cy="360000"/>
          </a:xfrm>
        </p:spPr>
        <p:txBody>
          <a:bodyPr/>
          <a:lstStyle/>
          <a:p>
            <a:r>
              <a:rPr lang="en-US"/>
              <a:t>DESIGN THINKING - BUSINESS MODEL INNOVATION - CPS</a:t>
            </a:r>
            <a:endParaRPr lang="de-DE"/>
          </a:p>
        </p:txBody>
      </p:sp>
      <p:sp>
        <p:nvSpPr>
          <p:cNvPr id="10" name="Foliennummer"/>
          <p:cNvSpPr>
            <a:spLocks noGrp="1"/>
          </p:cNvSpPr>
          <p:nvPr>
            <p:ph type="sldNum" sz="quarter" idx="11"/>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756324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LEER">
    <p:spTree>
      <p:nvGrpSpPr>
        <p:cNvPr id="1" name=""/>
        <p:cNvGrpSpPr/>
        <p:nvPr/>
      </p:nvGrpSpPr>
      <p:grpSpPr>
        <a:xfrm>
          <a:off x="0" y="0"/>
          <a:ext cx="0" cy="0"/>
          <a:chOff x="0" y="0"/>
          <a:chExt cx="0" cy="0"/>
        </a:xfrm>
      </p:grpSpPr>
      <p:sp>
        <p:nvSpPr>
          <p:cNvPr id="3" name="Fußzeile"/>
          <p:cNvSpPr>
            <a:spLocks noGrp="1"/>
          </p:cNvSpPr>
          <p:nvPr>
            <p:ph type="ftr" sz="quarter" idx="10"/>
          </p:nvPr>
        </p:nvSpPr>
        <p:spPr bwMode="gray"/>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793838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NUR TITEL">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Titelmasterformat durch Klicken bearbeiten</a:t>
            </a:r>
          </a:p>
        </p:txBody>
      </p:sp>
      <p:sp>
        <p:nvSpPr>
          <p:cNvPr id="3" name="Fußzeile"/>
          <p:cNvSpPr>
            <a:spLocks noGrp="1"/>
          </p:cNvSpPr>
          <p:nvPr>
            <p:ph type="ftr" sz="quarter" idx="10"/>
          </p:nvPr>
        </p:nvSpPr>
        <p:spPr bwMode="gray"/>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269182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TITEL &amp; UNTERTITEL">
    <p:spTree>
      <p:nvGrpSpPr>
        <p:cNvPr id="1" name=""/>
        <p:cNvGrpSpPr/>
        <p:nvPr/>
      </p:nvGrpSpPr>
      <p:grpSpPr>
        <a:xfrm>
          <a:off x="0" y="0"/>
          <a:ext cx="0" cy="0"/>
          <a:chOff x="0" y="0"/>
          <a:chExt cx="0" cy="0"/>
        </a:xfrm>
      </p:grpSpPr>
      <p:sp>
        <p:nvSpPr>
          <p:cNvPr id="77"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7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Fußzeile"/>
          <p:cNvSpPr>
            <a:spLocks noGrp="1"/>
          </p:cNvSpPr>
          <p:nvPr>
            <p:ph type="ftr" sz="quarter" idx="14"/>
          </p:nvPr>
        </p:nvSpPr>
        <p:spPr bwMode="gray"/>
        <p:txBody>
          <a:bodyPr/>
          <a:lstStyle/>
          <a:p>
            <a:r>
              <a:rPr lang="en-US"/>
              <a:t>DESIGN THINKING - BUSINESS MODEL INNOVATION - CPS</a:t>
            </a:r>
            <a:endParaRPr lang="de-DE"/>
          </a:p>
        </p:txBody>
      </p:sp>
      <p:sp>
        <p:nvSpPr>
          <p:cNvPr id="3" name="Foliennummer"/>
          <p:cNvSpPr>
            <a:spLocks noGrp="1"/>
          </p:cNvSpPr>
          <p:nvPr>
            <p:ph type="sldNum" sz="quarter" idx="15"/>
          </p:nvPr>
        </p:nvSpPr>
        <p:spPr/>
        <p:txBody>
          <a:body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092139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9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42984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471085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0_TITEL &amp; KOSTEN">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36000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7" name="Inhalt"/>
          <p:cNvSpPr>
            <a:spLocks noGrp="1"/>
          </p:cNvSpPr>
          <p:nvPr>
            <p:ph idx="16"/>
          </p:nvPr>
        </p:nvSpPr>
        <p:spPr bwMode="gray">
          <a:xfrm>
            <a:off x="540000" y="5252952"/>
            <a:ext cx="11109600" cy="557447"/>
          </a:xfrm>
        </p:spPr>
        <p:txBody>
          <a:bodyPr anchor="b" anchorCtr="0"/>
          <a:lstStyle>
            <a:lvl1pPr marL="0" indent="0">
              <a:buNone/>
              <a:defRPr sz="1200"/>
            </a:lvl1pPr>
          </a:lstStyle>
          <a:p>
            <a:pPr lvl="0"/>
            <a:r>
              <a:rPr lang="de-DE" noProof="0"/>
              <a:t>Textmasterformate durch Klicken bearbeiten</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2415955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1_ 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38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2796085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2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00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1644440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3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1999"/>
            <a:ext cx="11109600" cy="1576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p:txBody>
      </p:sp>
      <p:sp>
        <p:nvSpPr>
          <p:cNvPr id="12" name="Bild 1"/>
          <p:cNvSpPr>
            <a:spLocks noGrp="1" noChangeAspect="1"/>
          </p:cNvSpPr>
          <p:nvPr>
            <p:ph type="pic" sz="quarter" idx="15"/>
          </p:nvPr>
        </p:nvSpPr>
        <p:spPr bwMode="gray">
          <a:xfrm>
            <a:off x="0"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4"/>
          </p:nvPr>
        </p:nvSpPr>
        <p:spPr bwMode="gray">
          <a:xfrm>
            <a:off x="6102813"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1" name="Text"/>
          <p:cNvSpPr>
            <a:spLocks noGrp="1" noChangeAspect="1"/>
          </p:cNvSpPr>
          <p:nvPr>
            <p:ph type="body" sz="quarter" idx="23" hasCustomPrompt="1"/>
          </p:nvPr>
        </p:nvSpPr>
        <p:spPr bwMode="gray">
          <a:xfrm>
            <a:off x="5302800" y="383565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2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578770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 name="Fußzeile"/>
          <p:cNvSpPr>
            <a:spLocks noGrp="1"/>
          </p:cNvSpPr>
          <p:nvPr>
            <p:ph type="ftr" sz="quarter" idx="14"/>
          </p:nvPr>
        </p:nvSpPr>
        <p:spPr bwMode="gray"/>
        <p:txBody>
          <a:bodyPr/>
          <a:lstStyle/>
          <a:p>
            <a:r>
              <a:rPr lang="en-US"/>
              <a:t>DESIGN THINKING - BUSINESS MODEL INNOVATION - CPS</a:t>
            </a:r>
            <a:endParaRPr lang="de-DE"/>
          </a:p>
        </p:txBody>
      </p:sp>
      <p:sp>
        <p:nvSpPr>
          <p:cNvPr id="6"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079914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2" name="Bild"/>
          <p:cNvSpPr>
            <a:spLocks noGrp="1" noChangeAspect="1"/>
          </p:cNvSpPr>
          <p:nvPr>
            <p:ph type="pic" sz="quarter" idx="14"/>
          </p:nvPr>
        </p:nvSpPr>
        <p:spPr bwMode="gray">
          <a:xfrm>
            <a:off x="631080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2880725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6_TEXT &amp; BILD">
    <p:spTree>
      <p:nvGrpSpPr>
        <p:cNvPr id="1" name=""/>
        <p:cNvGrpSpPr/>
        <p:nvPr/>
      </p:nvGrpSpPr>
      <p:grpSpPr>
        <a:xfrm>
          <a:off x="0" y="0"/>
          <a:ext cx="0" cy="0"/>
          <a:chOff x="0" y="0"/>
          <a:chExt cx="0" cy="0"/>
        </a:xfrm>
      </p:grpSpPr>
      <p:sp>
        <p:nvSpPr>
          <p:cNvPr id="12" name="Bild"/>
          <p:cNvSpPr>
            <a:spLocks noGrp="1" noChangeAspect="1"/>
          </p:cNvSpPr>
          <p:nvPr>
            <p:ph type="pic" sz="quarter" idx="14"/>
          </p:nvPr>
        </p:nvSpPr>
        <p:spPr bwMode="gray">
          <a:xfrm>
            <a:off x="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 name="Inhalt"/>
          <p:cNvSpPr>
            <a:spLocks noGrp="1"/>
          </p:cNvSpPr>
          <p:nvPr>
            <p:ph sz="half" idx="1"/>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 name="Titel"/>
          <p:cNvSpPr>
            <a:spLocks noGrp="1"/>
          </p:cNvSpPr>
          <p:nvPr>
            <p:ph type="title"/>
          </p:nvPr>
        </p:nvSpPr>
        <p:spPr bwMode="gray"/>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4137727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7_TITEL &amp; INHALT">
    <p:spTree>
      <p:nvGrpSpPr>
        <p:cNvPr id="1" name=""/>
        <p:cNvGrpSpPr/>
        <p:nvPr/>
      </p:nvGrpSpPr>
      <p:grpSpPr>
        <a:xfrm>
          <a:off x="0" y="0"/>
          <a:ext cx="0" cy="0"/>
          <a:chOff x="0" y="0"/>
          <a:chExt cx="0" cy="0"/>
        </a:xfrm>
      </p:grpSpPr>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5" name="Inhalt 1"/>
          <p:cNvSpPr>
            <a:spLocks noGrp="1"/>
          </p:cNvSpPr>
          <p:nvPr>
            <p:ph sz="half" idx="24"/>
          </p:nvPr>
        </p:nvSpPr>
        <p:spPr bwMode="gray">
          <a:xfrm>
            <a:off x="5400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Inhalt 2"/>
          <p:cNvSpPr>
            <a:spLocks noGrp="1"/>
          </p:cNvSpPr>
          <p:nvPr>
            <p:ph sz="half" idx="25"/>
          </p:nvPr>
        </p:nvSpPr>
        <p:spPr bwMode="gray">
          <a:xfrm>
            <a:off x="63108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8" name="Inhalt 3"/>
          <p:cNvSpPr>
            <a:spLocks noGrp="1"/>
          </p:cNvSpPr>
          <p:nvPr>
            <p:ph sz="half" idx="1"/>
          </p:nvPr>
        </p:nvSpPr>
        <p:spPr bwMode="gray">
          <a:xfrm>
            <a:off x="5400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4"/>
          <p:cNvSpPr>
            <a:spLocks noGrp="1"/>
          </p:cNvSpPr>
          <p:nvPr>
            <p:ph sz="half" idx="2"/>
          </p:nvPr>
        </p:nvSpPr>
        <p:spPr bwMode="gray">
          <a:xfrm>
            <a:off x="63108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646540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8" name="Inhalt 1"/>
          <p:cNvSpPr>
            <a:spLocks noGrp="1"/>
          </p:cNvSpPr>
          <p:nvPr>
            <p:ph sz="half" idx="1"/>
          </p:nvPr>
        </p:nvSpPr>
        <p:spPr bwMode="gray">
          <a:xfrm>
            <a:off x="5400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0" name="Bild 2"/>
          <p:cNvSpPr>
            <a:spLocks noGrp="1" noChangeAspect="1"/>
          </p:cNvSpPr>
          <p:nvPr>
            <p:ph type="pic" sz="quarter" idx="20"/>
          </p:nvPr>
        </p:nvSpPr>
        <p:spPr bwMode="gray">
          <a:xfrm>
            <a:off x="63108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16866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376835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9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3"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0"/>
          </p:nvPr>
        </p:nvSpPr>
        <p:spPr bwMode="gray">
          <a:xfrm>
            <a:off x="540000" y="38772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6" name="Inhalt 1"/>
          <p:cNvSpPr>
            <a:spLocks noGrp="1"/>
          </p:cNvSpPr>
          <p:nvPr>
            <p:ph sz="half" idx="25"/>
          </p:nvPr>
        </p:nvSpPr>
        <p:spPr bwMode="gray">
          <a:xfrm>
            <a:off x="6310800" y="15120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730215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0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6310800" y="432000"/>
            <a:ext cx="5338800" cy="1080000"/>
          </a:xfrm>
        </p:spPr>
        <p:txBody>
          <a:bodyPr/>
          <a:lstStyle/>
          <a:p>
            <a:r>
              <a:rPr lang="de-DE" noProof="0"/>
              <a:t>Titelformat bearbeiten</a:t>
            </a:r>
          </a:p>
        </p:txBody>
      </p:sp>
      <p:sp>
        <p:nvSpPr>
          <p:cNvPr id="8" name="Untertitel"/>
          <p:cNvSpPr>
            <a:spLocks noGrp="1"/>
          </p:cNvSpPr>
          <p:nvPr>
            <p:ph type="body" sz="quarter" idx="13" hasCustomPrompt="1"/>
          </p:nvPr>
        </p:nvSpPr>
        <p:spPr bwMode="gray">
          <a:xfrm>
            <a:off x="6310800" y="972000"/>
            <a:ext cx="5338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4"/>
          </p:nvPr>
        </p:nvSpPr>
        <p:spPr bwMode="gray">
          <a:xfrm>
            <a:off x="0" y="0"/>
            <a:ext cx="58788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Inhalt"/>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1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257532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Tree>
    <p:extLst>
      <p:ext uri="{BB962C8B-B14F-4D97-AF65-F5344CB8AC3E}">
        <p14:creationId xmlns:p14="http://schemas.microsoft.com/office/powerpoint/2010/main" val="3689904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2_TEXT &amp; BILD">
    <p:spTree>
      <p:nvGrpSpPr>
        <p:cNvPr id="1" name=""/>
        <p:cNvGrpSpPr/>
        <p:nvPr/>
      </p:nvGrpSpPr>
      <p:grpSpPr>
        <a:xfrm>
          <a:off x="0" y="0"/>
          <a:ext cx="0" cy="0"/>
          <a:chOff x="0" y="0"/>
          <a:chExt cx="0" cy="0"/>
        </a:xfrm>
      </p:grpSpPr>
      <p:sp>
        <p:nvSpPr>
          <p:cNvPr id="10" name="Bild"/>
          <p:cNvSpPr>
            <a:spLocks noGrp="1" noChangeAspect="1"/>
          </p:cNvSpPr>
          <p:nvPr>
            <p:ph type="pic" sz="quarter" idx="23"/>
          </p:nvPr>
        </p:nvSpPr>
        <p:spPr bwMode="gray">
          <a:xfrm>
            <a:off x="0" y="1512000"/>
            <a:ext cx="3956399"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7" name="Inhalt 1"/>
          <p:cNvSpPr>
            <a:spLocks noGrp="1"/>
          </p:cNvSpPr>
          <p:nvPr>
            <p:ph sz="half" idx="14"/>
          </p:nvPr>
        </p:nvSpPr>
        <p:spPr bwMode="gray">
          <a:xfrm>
            <a:off x="43866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82332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Tree>
    <p:extLst>
      <p:ext uri="{BB962C8B-B14F-4D97-AF65-F5344CB8AC3E}">
        <p14:creationId xmlns:p14="http://schemas.microsoft.com/office/powerpoint/2010/main" val="15134994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Tree>
    <p:extLst>
      <p:ext uri="{BB962C8B-B14F-4D97-AF65-F5344CB8AC3E}">
        <p14:creationId xmlns:p14="http://schemas.microsoft.com/office/powerpoint/2010/main" val="316916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Text 1"/>
          <p:cNvSpPr>
            <a:spLocks noGrp="1"/>
          </p:cNvSpPr>
          <p:nvPr>
            <p:ph type="body" sz="quarter" idx="27"/>
          </p:nvPr>
        </p:nvSpPr>
        <p:spPr bwMode="gray">
          <a:xfrm>
            <a:off x="5400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Textmasterformate durch Klicken bearbeiten</a:t>
            </a:r>
          </a:p>
        </p:txBody>
      </p:sp>
      <p:sp>
        <p:nvSpPr>
          <p:cNvPr id="51" name="Bild 2"/>
          <p:cNvSpPr>
            <a:spLocks noGrp="1" noChangeAspect="1"/>
          </p:cNvSpPr>
          <p:nvPr>
            <p:ph type="pic" sz="quarter" idx="20"/>
          </p:nvPr>
        </p:nvSpPr>
        <p:spPr bwMode="gray">
          <a:xfrm>
            <a:off x="42912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Text 2"/>
          <p:cNvSpPr>
            <a:spLocks noGrp="1"/>
          </p:cNvSpPr>
          <p:nvPr>
            <p:ph type="body" sz="quarter" idx="28"/>
          </p:nvPr>
        </p:nvSpPr>
        <p:spPr bwMode="gray">
          <a:xfrm>
            <a:off x="42912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Textmasterformate durch Klicken bearbeiten</a:t>
            </a:r>
          </a:p>
        </p:txBody>
      </p:sp>
      <p:sp>
        <p:nvSpPr>
          <p:cNvPr id="58" name="Bild 3"/>
          <p:cNvSpPr>
            <a:spLocks noGrp="1" noChangeAspect="1"/>
          </p:cNvSpPr>
          <p:nvPr>
            <p:ph type="pic" sz="quarter" idx="22"/>
          </p:nvPr>
        </p:nvSpPr>
        <p:spPr bwMode="gray">
          <a:xfrm>
            <a:off x="80424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Text 3"/>
          <p:cNvSpPr>
            <a:spLocks noGrp="1"/>
          </p:cNvSpPr>
          <p:nvPr>
            <p:ph type="body" sz="quarter" idx="29"/>
          </p:nvPr>
        </p:nvSpPr>
        <p:spPr bwMode="gray">
          <a:xfrm>
            <a:off x="80424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Textmasterformate durch Klicken bearbeiten</a:t>
            </a:r>
          </a:p>
        </p:txBody>
      </p:sp>
      <p:sp>
        <p:nvSpPr>
          <p:cNvPr id="12"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3" name="Fußzeile"/>
          <p:cNvSpPr>
            <a:spLocks noGrp="1"/>
          </p:cNvSpPr>
          <p:nvPr>
            <p:ph type="ftr" sz="quarter" idx="30"/>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5085628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5_TEXT &amp; BILD">
    <p:spTree>
      <p:nvGrpSpPr>
        <p:cNvPr id="1" name=""/>
        <p:cNvGrpSpPr/>
        <p:nvPr/>
      </p:nvGrpSpPr>
      <p:grpSpPr>
        <a:xfrm>
          <a:off x="0" y="0"/>
          <a:ext cx="0" cy="0"/>
          <a:chOff x="0" y="0"/>
          <a:chExt cx="0" cy="0"/>
        </a:xfrm>
      </p:grpSpPr>
      <p:sp>
        <p:nvSpPr>
          <p:cNvPr id="12" name="Bild"/>
          <p:cNvSpPr>
            <a:spLocks noGrp="1" noChangeAspect="1"/>
          </p:cNvSpPr>
          <p:nvPr>
            <p:ph type="pic" sz="quarter" idx="15"/>
          </p:nvPr>
        </p:nvSpPr>
        <p:spPr bwMode="gray">
          <a:xfrm>
            <a:off x="540000" y="15118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Titelmasterformat durch Klicken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44" name="Inhalt 1"/>
          <p:cNvSpPr>
            <a:spLocks noGrp="1"/>
          </p:cNvSpPr>
          <p:nvPr>
            <p:ph sz="quarter" idx="25"/>
          </p:nvPr>
        </p:nvSpPr>
        <p:spPr bwMode="gray">
          <a:xfrm>
            <a:off x="4291200" y="151200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42" name="Inhalt 2"/>
          <p:cNvSpPr>
            <a:spLocks noGrp="1"/>
          </p:cNvSpPr>
          <p:nvPr>
            <p:ph sz="quarter" idx="23"/>
          </p:nvPr>
        </p:nvSpPr>
        <p:spPr bwMode="gray">
          <a:xfrm>
            <a:off x="4291200" y="2993325"/>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8" name="Inhalt 3"/>
          <p:cNvSpPr>
            <a:spLocks noGrp="1"/>
          </p:cNvSpPr>
          <p:nvPr>
            <p:ph sz="quarter" idx="21"/>
          </p:nvPr>
        </p:nvSpPr>
        <p:spPr bwMode="gray">
          <a:xfrm>
            <a:off x="4291200" y="447465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4" name="Bild"/>
          <p:cNvSpPr>
            <a:spLocks noGrp="1" noChangeAspect="1"/>
          </p:cNvSpPr>
          <p:nvPr>
            <p:ph type="pic" sz="quarter" idx="28"/>
          </p:nvPr>
        </p:nvSpPr>
        <p:spPr bwMode="gray">
          <a:xfrm>
            <a:off x="540000" y="2993325"/>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6" name="Bild"/>
          <p:cNvSpPr>
            <a:spLocks noGrp="1" noChangeAspect="1"/>
          </p:cNvSpPr>
          <p:nvPr>
            <p:ph type="pic" sz="quarter" idx="29"/>
          </p:nvPr>
        </p:nvSpPr>
        <p:spPr bwMode="gray">
          <a:xfrm>
            <a:off x="540000" y="44746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30"/>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929234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6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9"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0"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1"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2"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3"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4"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5"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181617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7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207835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9" name="Inhalt 2"/>
          <p:cNvSpPr>
            <a:spLocks noGrp="1"/>
          </p:cNvSpPr>
          <p:nvPr>
            <p:ph sz="half" idx="30"/>
          </p:nvPr>
        </p:nvSpPr>
        <p:spPr bwMode="gray">
          <a:xfrm>
            <a:off x="4291201" y="15119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2" name="Inhalt 3"/>
          <p:cNvSpPr>
            <a:spLocks noGrp="1"/>
          </p:cNvSpPr>
          <p:nvPr>
            <p:ph sz="half" idx="33"/>
          </p:nvPr>
        </p:nvSpPr>
        <p:spPr bwMode="gray">
          <a:xfrm>
            <a:off x="540000"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3" name="Inhalt 4"/>
          <p:cNvSpPr>
            <a:spLocks noGrp="1"/>
          </p:cNvSpPr>
          <p:nvPr>
            <p:ph sz="half" idx="34"/>
          </p:nvPr>
        </p:nvSpPr>
        <p:spPr bwMode="gray">
          <a:xfrm>
            <a:off x="4291201"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6" name="Text"/>
          <p:cNvSpPr>
            <a:spLocks noGrp="1" noChangeAspect="1"/>
          </p:cNvSpPr>
          <p:nvPr>
            <p:ph type="body" sz="quarter" idx="22" hasCustomPrompt="1"/>
          </p:nvPr>
        </p:nvSpPr>
        <p:spPr bwMode="gray">
          <a:xfrm>
            <a:off x="3427201"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143702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8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7"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6"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7"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8"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9"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0"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1"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2"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1" name="Bild"/>
          <p:cNvSpPr>
            <a:spLocks noGrp="1" noChangeAspect="1"/>
          </p:cNvSpPr>
          <p:nvPr>
            <p:ph type="pic" sz="quarter" idx="15"/>
          </p:nvPr>
        </p:nvSpPr>
        <p:spPr bwMode="gray">
          <a:xfrm>
            <a:off x="8042399"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98954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9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p:cNvSpPr>
            <a:spLocks noGrp="1" noChangeAspect="1"/>
          </p:cNvSpPr>
          <p:nvPr>
            <p:ph type="pic" sz="quarter" idx="15"/>
          </p:nvPr>
        </p:nvSpPr>
        <p:spPr bwMode="gray">
          <a:xfrm>
            <a:off x="0"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7" name="Inhalt 1"/>
          <p:cNvSpPr>
            <a:spLocks noGrp="1"/>
          </p:cNvSpPr>
          <p:nvPr>
            <p:ph sz="half" idx="29"/>
          </p:nvPr>
        </p:nvSpPr>
        <p:spPr bwMode="gray">
          <a:xfrm>
            <a:off x="4291201"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6" name="Inhalt 2"/>
          <p:cNvSpPr>
            <a:spLocks noGrp="1"/>
          </p:cNvSpPr>
          <p:nvPr>
            <p:ph sz="half" idx="30"/>
          </p:nvPr>
        </p:nvSpPr>
        <p:spPr bwMode="gray">
          <a:xfrm>
            <a:off x="8042400"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7" name="Inhalt 3"/>
          <p:cNvSpPr>
            <a:spLocks noGrp="1"/>
          </p:cNvSpPr>
          <p:nvPr>
            <p:ph sz="half" idx="31"/>
          </p:nvPr>
        </p:nvSpPr>
        <p:spPr bwMode="gray">
          <a:xfrm>
            <a:off x="4291201"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8" name="Inhalt 4"/>
          <p:cNvSpPr>
            <a:spLocks noGrp="1"/>
          </p:cNvSpPr>
          <p:nvPr>
            <p:ph sz="half" idx="32"/>
          </p:nvPr>
        </p:nvSpPr>
        <p:spPr bwMode="gray">
          <a:xfrm>
            <a:off x="8042400"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29" name="Inhalt 5"/>
          <p:cNvSpPr>
            <a:spLocks noGrp="1"/>
          </p:cNvSpPr>
          <p:nvPr>
            <p:ph sz="half" idx="33"/>
          </p:nvPr>
        </p:nvSpPr>
        <p:spPr bwMode="gray">
          <a:xfrm>
            <a:off x="4291201"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0" name="Inhalt 6"/>
          <p:cNvSpPr>
            <a:spLocks noGrp="1"/>
          </p:cNvSpPr>
          <p:nvPr>
            <p:ph sz="half" idx="34"/>
          </p:nvPr>
        </p:nvSpPr>
        <p:spPr bwMode="gray">
          <a:xfrm>
            <a:off x="8042400"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1" name="Inhalt 7"/>
          <p:cNvSpPr>
            <a:spLocks noGrp="1"/>
          </p:cNvSpPr>
          <p:nvPr>
            <p:ph sz="half" idx="35"/>
          </p:nvPr>
        </p:nvSpPr>
        <p:spPr bwMode="gray">
          <a:xfrm>
            <a:off x="4291201"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32" name="Inhalt 8"/>
          <p:cNvSpPr>
            <a:spLocks noGrp="1"/>
          </p:cNvSpPr>
          <p:nvPr>
            <p:ph sz="half" idx="36"/>
          </p:nvPr>
        </p:nvSpPr>
        <p:spPr bwMode="gray">
          <a:xfrm>
            <a:off x="8042400"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Textmasterformate 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048109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30_TEXT &amp; BILD">
    <p:spTree>
      <p:nvGrpSpPr>
        <p:cNvPr id="1" name=""/>
        <p:cNvGrpSpPr/>
        <p:nvPr/>
      </p:nvGrpSpPr>
      <p:grpSpPr>
        <a:xfrm>
          <a:off x="0" y="0"/>
          <a:ext cx="0" cy="0"/>
          <a:chOff x="0" y="0"/>
          <a:chExt cx="0" cy="0"/>
        </a:xfrm>
      </p:grpSpPr>
      <p:sp>
        <p:nvSpPr>
          <p:cNvPr id="12" name="Inhalt 1"/>
          <p:cNvSpPr>
            <a:spLocks noGrp="1"/>
          </p:cNvSpPr>
          <p:nvPr>
            <p:ph sz="half" idx="21"/>
          </p:nvPr>
        </p:nvSpPr>
        <p:spPr bwMode="gray">
          <a:xfrm>
            <a:off x="540000" y="1511300"/>
            <a:ext cx="2671200"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Bild"/>
          <p:cNvSpPr>
            <a:spLocks noGrp="1" noChangeAspect="1"/>
          </p:cNvSpPr>
          <p:nvPr>
            <p:ph type="pic" sz="quarter" idx="28"/>
          </p:nvPr>
        </p:nvSpPr>
        <p:spPr bwMode="gray">
          <a:xfrm>
            <a:off x="3352800" y="0"/>
            <a:ext cx="26712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Inhalt 2"/>
          <p:cNvSpPr>
            <a:spLocks noGrp="1"/>
          </p:cNvSpPr>
          <p:nvPr>
            <p:ph sz="half" idx="29"/>
          </p:nvPr>
        </p:nvSpPr>
        <p:spPr bwMode="gray">
          <a:xfrm>
            <a:off x="6165599" y="1512000"/>
            <a:ext cx="5483475"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Text"/>
          <p:cNvSpPr>
            <a:spLocks noGrp="1" noChangeAspect="1"/>
          </p:cNvSpPr>
          <p:nvPr>
            <p:ph type="body" sz="quarter" idx="46"/>
          </p:nvPr>
        </p:nvSpPr>
        <p:spPr bwMode="gray">
          <a:xfrm>
            <a:off x="5706000" y="1224000"/>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9" name="Fußzeile"/>
          <p:cNvSpPr>
            <a:spLocks noGrp="1"/>
          </p:cNvSpPr>
          <p:nvPr>
            <p:ph type="ftr" sz="quarter" idx="1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9687359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3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1"/>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4" name="Inhalt 2"/>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4250399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2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Inhal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3" name="Inhalt 2"/>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978796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3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7"/>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895030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3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7"/>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Inhalt"/>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29440386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3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1"/>
          <p:cNvSpPr>
            <a:spLocks noGrp="1"/>
          </p:cNvSpPr>
          <p:nvPr>
            <p:ph sz="half" idx="21"/>
          </p:nvPr>
        </p:nvSpPr>
        <p:spPr bwMode="gray">
          <a:xfrm>
            <a:off x="33528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8" name="Bild 2"/>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2"/>
          <p:cNvSpPr>
            <a:spLocks noGrp="1"/>
          </p:cNvSpPr>
          <p:nvPr>
            <p:ph sz="half" idx="25"/>
          </p:nvPr>
        </p:nvSpPr>
        <p:spPr bwMode="gray">
          <a:xfrm>
            <a:off x="89784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884282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3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3" name="Bild 2"/>
          <p:cNvSpPr>
            <a:spLocks noGrp="1" noChangeAspect="1"/>
          </p:cNvSpPr>
          <p:nvPr>
            <p:ph type="pic" sz="quarter" idx="28"/>
          </p:nvPr>
        </p:nvSpPr>
        <p:spPr bwMode="gray">
          <a:xfrm>
            <a:off x="3352800" y="1512000"/>
            <a:ext cx="2671200" cy="2077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2" name="Inhalt"/>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180000" rIns="180000" bIns="180000" anchor="t" anchorCtr="0"/>
          <a:lstStyle>
            <a:lvl1pPr marL="0" indent="0" algn="l">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4"/>
          <p:cNvSpPr>
            <a:spLocks noGrp="1" noChangeAspect="1"/>
          </p:cNvSpPr>
          <p:nvPr>
            <p:ph type="pic" sz="quarter" idx="29"/>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0"/>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5628240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37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1"/>
          <p:cNvSpPr>
            <a:spLocks noGrp="1"/>
          </p:cNvSpPr>
          <p:nvPr>
            <p:ph sz="half" idx="19"/>
          </p:nvPr>
        </p:nvSpPr>
        <p:spPr bwMode="gray">
          <a:xfrm>
            <a:off x="5400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51" name="Bild 2"/>
          <p:cNvSpPr>
            <a:spLocks noGrp="1" noChangeAspect="1"/>
          </p:cNvSpPr>
          <p:nvPr>
            <p:ph type="pic" sz="quarter" idx="20"/>
          </p:nvPr>
        </p:nvSpPr>
        <p:spPr bwMode="gray">
          <a:xfrm>
            <a:off x="33528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2"/>
          <p:cNvSpPr>
            <a:spLocks noGrp="1"/>
          </p:cNvSpPr>
          <p:nvPr>
            <p:ph sz="half" idx="21"/>
          </p:nvPr>
        </p:nvSpPr>
        <p:spPr bwMode="gray">
          <a:xfrm>
            <a:off x="33528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9" name="Inhalt 3"/>
          <p:cNvSpPr>
            <a:spLocks noGrp="1"/>
          </p:cNvSpPr>
          <p:nvPr>
            <p:ph sz="half" idx="23"/>
          </p:nvPr>
        </p:nvSpPr>
        <p:spPr bwMode="gray">
          <a:xfrm>
            <a:off x="61656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60" name="Bild 4"/>
          <p:cNvSpPr>
            <a:spLocks noGrp="1" noChangeAspect="1"/>
          </p:cNvSpPr>
          <p:nvPr>
            <p:ph type="pic" sz="quarter" idx="24"/>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4"/>
          <p:cNvSpPr>
            <a:spLocks noGrp="1"/>
          </p:cNvSpPr>
          <p:nvPr>
            <p:ph sz="half" idx="25"/>
          </p:nvPr>
        </p:nvSpPr>
        <p:spPr bwMode="gray">
          <a:xfrm>
            <a:off x="89784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Textmasterformate durch Klicken bearbeiten</a:t>
            </a:r>
          </a:p>
        </p:txBody>
      </p:sp>
      <p:sp>
        <p:nvSpPr>
          <p:cNvPr id="16"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26"/>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538218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3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1" name="Inhalt 1"/>
          <p:cNvSpPr>
            <a:spLocks noGrp="1"/>
          </p:cNvSpPr>
          <p:nvPr>
            <p:ph sz="half" idx="31"/>
          </p:nvPr>
        </p:nvSpPr>
        <p:spPr bwMode="gray">
          <a:xfrm>
            <a:off x="5400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2" name="Inhalt 2"/>
          <p:cNvSpPr>
            <a:spLocks noGrp="1"/>
          </p:cNvSpPr>
          <p:nvPr>
            <p:ph sz="half" idx="32"/>
          </p:nvPr>
        </p:nvSpPr>
        <p:spPr bwMode="gray">
          <a:xfrm>
            <a:off x="5400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52" name="Inhalt 3"/>
          <p:cNvSpPr>
            <a:spLocks noGrp="1"/>
          </p:cNvSpPr>
          <p:nvPr>
            <p:ph sz="half" idx="21"/>
          </p:nvPr>
        </p:nvSpPr>
        <p:spPr bwMode="gray">
          <a:xfrm>
            <a:off x="33528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15" name="Inhalt 4"/>
          <p:cNvSpPr>
            <a:spLocks noGrp="1"/>
          </p:cNvSpPr>
          <p:nvPr>
            <p:ph sz="half" idx="29"/>
          </p:nvPr>
        </p:nvSpPr>
        <p:spPr bwMode="gray">
          <a:xfrm>
            <a:off x="33528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3" name="Inhalt 5"/>
          <p:cNvSpPr>
            <a:spLocks noGrp="1"/>
          </p:cNvSpPr>
          <p:nvPr>
            <p:ph sz="half" idx="33"/>
          </p:nvPr>
        </p:nvSpPr>
        <p:spPr bwMode="gray">
          <a:xfrm>
            <a:off x="61656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4" name="Inhalt 6"/>
          <p:cNvSpPr>
            <a:spLocks noGrp="1"/>
          </p:cNvSpPr>
          <p:nvPr>
            <p:ph sz="half" idx="34"/>
          </p:nvPr>
        </p:nvSpPr>
        <p:spPr bwMode="gray">
          <a:xfrm>
            <a:off x="61656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61" name="Inhalt 7"/>
          <p:cNvSpPr>
            <a:spLocks noGrp="1"/>
          </p:cNvSpPr>
          <p:nvPr>
            <p:ph sz="half" idx="25"/>
          </p:nvPr>
        </p:nvSpPr>
        <p:spPr bwMode="gray">
          <a:xfrm>
            <a:off x="89784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16" name="Inhalt 8"/>
          <p:cNvSpPr>
            <a:spLocks noGrp="1"/>
          </p:cNvSpPr>
          <p:nvPr>
            <p:ph sz="half" idx="30"/>
          </p:nvPr>
        </p:nvSpPr>
        <p:spPr bwMode="gray">
          <a:xfrm>
            <a:off x="89784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25" name="Text 1"/>
          <p:cNvSpPr>
            <a:spLocks noGrp="1"/>
          </p:cNvSpPr>
          <p:nvPr>
            <p:ph type="body" sz="quarter" idx="35"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8" name="Text 2"/>
          <p:cNvSpPr>
            <a:spLocks noGrp="1"/>
          </p:cNvSpPr>
          <p:nvPr>
            <p:ph type="body" sz="quarter" idx="36"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6" name="Text 3"/>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9" name="Text 4"/>
          <p:cNvSpPr>
            <a:spLocks noGrp="1"/>
          </p:cNvSpPr>
          <p:nvPr>
            <p:ph type="body" sz="quarter" idx="37"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7" name="Text 5"/>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0"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7" name="Text 7"/>
          <p:cNvSpPr>
            <a:spLocks noGrp="1"/>
          </p:cNvSpPr>
          <p:nvPr>
            <p:ph type="body" sz="quarter" idx="38"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8" name="Text 8"/>
          <p:cNvSpPr>
            <a:spLocks noGrp="1"/>
          </p:cNvSpPr>
          <p:nvPr>
            <p:ph type="body" sz="quarter" idx="39"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435721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39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idx="1"/>
          </p:nvPr>
        </p:nvSpPr>
        <p:spPr bwMode="gray">
          <a:xfrm>
            <a:off x="5400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stStyle>
          <a:p>
            <a:pPr lvl="0"/>
            <a:r>
              <a:rPr lang="de-DE" noProof="0"/>
              <a:t>Textmasterformate durch Klicken bearbeiten</a:t>
            </a:r>
          </a:p>
        </p:txBody>
      </p:sp>
      <p:sp>
        <p:nvSpPr>
          <p:cNvPr id="20" name="Text 1"/>
          <p:cNvSpPr>
            <a:spLocks noGrp="1"/>
          </p:cNvSpPr>
          <p:nvPr>
            <p:ph type="body" sz="quarter" idx="21"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1" name="Inhalt 2"/>
          <p:cNvSpPr>
            <a:spLocks noGrp="1"/>
          </p:cNvSpPr>
          <p:nvPr>
            <p:ph idx="15"/>
          </p:nvPr>
        </p:nvSpPr>
        <p:spPr bwMode="gray">
          <a:xfrm>
            <a:off x="33528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8" name="Inhalt 4"/>
          <p:cNvSpPr>
            <a:spLocks noGrp="1"/>
          </p:cNvSpPr>
          <p:nvPr>
            <p:ph idx="14"/>
          </p:nvPr>
        </p:nvSpPr>
        <p:spPr bwMode="gray">
          <a:xfrm>
            <a:off x="5400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4" name="Text 4"/>
          <p:cNvSpPr>
            <a:spLocks noGrp="1"/>
          </p:cNvSpPr>
          <p:nvPr>
            <p:ph type="body" sz="quarter" idx="25"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5"/>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5" name="Text 5"/>
          <p:cNvSpPr>
            <a:spLocks noGrp="1"/>
          </p:cNvSpPr>
          <p:nvPr>
            <p:ph type="body" sz="quarter" idx="26"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Inhalt 6"/>
          <p:cNvSpPr>
            <a:spLocks noGrp="1"/>
          </p:cNvSpPr>
          <p:nvPr>
            <p:ph idx="19"/>
          </p:nvPr>
        </p:nvSpPr>
        <p:spPr bwMode="gray">
          <a:xfrm>
            <a:off x="61656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6"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4" name="Text 7"/>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9" name="Foliennummer"/>
          <p:cNvSpPr>
            <a:spLocks noGrp="1"/>
          </p:cNvSpPr>
          <p:nvPr>
            <p:ph type="sldNum" sz="quarter" idx="28"/>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3" name="Fußzeile"/>
          <p:cNvSpPr>
            <a:spLocks noGrp="1"/>
          </p:cNvSpPr>
          <p:nvPr>
            <p:ph type="ftr" sz="quarter" idx="29"/>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272500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40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Textmasterformate durch Klicken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Foliennummer"/>
          <p:cNvSpPr>
            <a:spLocks noGrp="1"/>
          </p:cNvSpPr>
          <p:nvPr>
            <p:ph type="sldNum" sz="quarter" idx="24"/>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25"/>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96358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41_KACHEL MIT TEXT">
    <p:spTree>
      <p:nvGrpSpPr>
        <p:cNvPr id="1" name=""/>
        <p:cNvGrpSpPr/>
        <p:nvPr/>
      </p:nvGrpSpPr>
      <p:grpSpPr>
        <a:xfrm>
          <a:off x="0" y="0"/>
          <a:ext cx="0" cy="0"/>
          <a:chOff x="0" y="0"/>
          <a:chExt cx="0" cy="0"/>
        </a:xfrm>
      </p:grpSpPr>
      <p:sp>
        <p:nvSpPr>
          <p:cNvPr id="15" name="Bild"/>
          <p:cNvSpPr>
            <a:spLocks noGrp="1" noChangeAspect="1"/>
          </p:cNvSpPr>
          <p:nvPr>
            <p:ph type="pic" sz="quarter" idx="31"/>
          </p:nvPr>
        </p:nvSpPr>
        <p:spPr bwMode="gray">
          <a:xfrm>
            <a:off x="4388400" y="0"/>
            <a:ext cx="7802013" cy="630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39999" y="432000"/>
            <a:ext cx="3700800" cy="1080000"/>
          </a:xfrm>
        </p:spPr>
        <p:txBody>
          <a:bodyPr/>
          <a:lstStyle/>
          <a:p>
            <a:r>
              <a:rPr lang="de-DE" noProof="0"/>
              <a:t>Titelmasterformat durch Klicken bearbeiten</a:t>
            </a:r>
          </a:p>
        </p:txBody>
      </p:sp>
      <p:sp>
        <p:nvSpPr>
          <p:cNvPr id="13" name="Untertitel"/>
          <p:cNvSpPr>
            <a:spLocks noGrp="1"/>
          </p:cNvSpPr>
          <p:nvPr>
            <p:ph type="body" sz="quarter" idx="13" hasCustomPrompt="1"/>
          </p:nvPr>
        </p:nvSpPr>
        <p:spPr bwMode="gray">
          <a:xfrm>
            <a:off x="539999" y="972000"/>
            <a:ext cx="3700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Textmasterformate durch Klicken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Foliennummer"/>
          <p:cNvSpPr>
            <a:spLocks noGrp="1"/>
          </p:cNvSpPr>
          <p:nvPr>
            <p:ph type="sldNum" sz="quarter" idx="32"/>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33"/>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94725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42_KACHEL MIT TEXT">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1"/>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Bild"/>
          <p:cNvSpPr>
            <a:spLocks noGrp="1" noChangeAspect="1"/>
          </p:cNvSpPr>
          <p:nvPr>
            <p:ph type="pic" sz="quarter" idx="15"/>
          </p:nvPr>
        </p:nvSpPr>
        <p:spPr bwMode="gray">
          <a:xfrm>
            <a:off x="2811987" y="0"/>
            <a:ext cx="9378426" cy="46332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3" name="Inhalt 2"/>
          <p:cNvSpPr>
            <a:spLocks noGrp="1"/>
          </p:cNvSpPr>
          <p:nvPr>
            <p:ph idx="28"/>
          </p:nvPr>
        </p:nvSpPr>
        <p:spPr bwMode="gray">
          <a:xfrm>
            <a:off x="33528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4" name="Text 2"/>
          <p:cNvSpPr>
            <a:spLocks noGrp="1"/>
          </p:cNvSpPr>
          <p:nvPr>
            <p:ph type="body" sz="quarter" idx="22"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3"/>
          <p:cNvSpPr>
            <a:spLocks noGrp="1"/>
          </p:cNvSpPr>
          <p:nvPr>
            <p:ph idx="29"/>
          </p:nvPr>
        </p:nvSpPr>
        <p:spPr bwMode="gray">
          <a:xfrm>
            <a:off x="61656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6" name="Text 3"/>
          <p:cNvSpPr>
            <a:spLocks noGrp="1"/>
          </p:cNvSpPr>
          <p:nvPr>
            <p:ph type="body" sz="quarter" idx="23"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7" name="Inhalt 4"/>
          <p:cNvSpPr>
            <a:spLocks noGrp="1"/>
          </p:cNvSpPr>
          <p:nvPr>
            <p:ph idx="30"/>
          </p:nvPr>
        </p:nvSpPr>
        <p:spPr bwMode="gray">
          <a:xfrm>
            <a:off x="89784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Textmasterformate durch Klicken bearbeiten</a:t>
            </a:r>
          </a:p>
        </p:txBody>
      </p:sp>
      <p:sp>
        <p:nvSpPr>
          <p:cNvPr id="18" name="Text 4"/>
          <p:cNvSpPr>
            <a:spLocks noGrp="1"/>
          </p:cNvSpPr>
          <p:nvPr>
            <p:ph type="body" sz="quarter" idx="21"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1" name="Fußzeile"/>
          <p:cNvSpPr>
            <a:spLocks noGrp="1"/>
          </p:cNvSpPr>
          <p:nvPr>
            <p:ph type="ftr" sz="quarter" idx="32"/>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3413537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43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Textmasterformate durch Klicken bearbeiten</a:t>
            </a:r>
          </a:p>
        </p:txBody>
      </p:sp>
      <p:sp>
        <p:nvSpPr>
          <p:cNvPr id="11" name="Bild"/>
          <p:cNvSpPr>
            <a:spLocks noGrp="1" noChangeAspect="1"/>
          </p:cNvSpPr>
          <p:nvPr>
            <p:ph type="pic" sz="quarter" idx="15"/>
          </p:nvPr>
        </p:nvSpPr>
        <p:spPr bwMode="gray">
          <a:xfrm>
            <a:off x="2811987" y="0"/>
            <a:ext cx="9378426" cy="648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32"/>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57461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endParaRPr lang="en-US"/>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grpSp>
        <p:nvGrpSpPr>
          <p:cNvPr id="5" name="Linie"/>
          <p:cNvGrpSpPr/>
          <p:nvPr userDrawn="1"/>
        </p:nvGrpSpPr>
        <p:grpSpPr bwMode="gray">
          <a:xfrm>
            <a:off x="0" y="5083252"/>
            <a:ext cx="12189600" cy="108000"/>
            <a:chOff x="0" y="5083252"/>
            <a:chExt cx="12189600" cy="108000"/>
          </a:xfrm>
        </p:grpSpPr>
        <p:cxnSp>
          <p:nvCxnSpPr>
            <p:cNvPr id="6" name="Linie"/>
            <p:cNvCxnSpPr/>
            <p:nvPr userDrawn="1"/>
          </p:nvCxnSpPr>
          <p:spPr bwMode="gray">
            <a:xfrm>
              <a:off x="0" y="5137252"/>
              <a:ext cx="121896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7" name="Ellipse 2"/>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8" name="Ellipse3"/>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9" name="Ellipse 4"/>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394447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4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Textmasterformate durch Klicken bearbeiten</a:t>
            </a:r>
          </a:p>
        </p:txBody>
      </p:sp>
      <p:grpSp>
        <p:nvGrpSpPr>
          <p:cNvPr id="5" name="Linie"/>
          <p:cNvGrpSpPr/>
          <p:nvPr userDrawn="1"/>
        </p:nvGrpSpPr>
        <p:grpSpPr bwMode="gray">
          <a:xfrm>
            <a:off x="0" y="5083252"/>
            <a:ext cx="10650600" cy="108000"/>
            <a:chOff x="0" y="5083252"/>
            <a:chExt cx="10650600" cy="108000"/>
          </a:xfrm>
        </p:grpSpPr>
        <p:cxnSp>
          <p:nvCxnSpPr>
            <p:cNvPr id="6" name="Linie"/>
            <p:cNvCxnSpPr/>
            <p:nvPr userDrawn="1"/>
          </p:nvCxnSpPr>
          <p:spPr bwMode="gray">
            <a:xfrm>
              <a:off x="0" y="5137252"/>
              <a:ext cx="106200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7" name="Ellipse 3"/>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8" name="Ellipse 4"/>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9" name="Ellipse 5"/>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436800"/>
            <a:ext cx="4320000" cy="360000"/>
          </a:xfr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67181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4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10062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1" name="Kreis 1"/>
          <p:cNvSpPr>
            <a:spLocks noGrp="1" noChangeAspect="1"/>
          </p:cNvSpPr>
          <p:nvPr>
            <p:ph type="body" sz="quarter" idx="22"/>
          </p:nvPr>
        </p:nvSpPr>
        <p:spPr bwMode="gray">
          <a:xfrm>
            <a:off x="2714879"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cxnSp>
        <p:nvCxnSpPr>
          <p:cNvPr id="12" name="Gerade Verbindung 11"/>
          <p:cNvCxnSpPr>
            <a:stCxn id="11" idx="4"/>
            <a:endCxn id="22" idx="0"/>
          </p:cNvCxnSpPr>
          <p:nvPr userDrawn="1"/>
        </p:nvCxnSpPr>
        <p:spPr bwMode="auto">
          <a:xfrm>
            <a:off x="22482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2" name="Text 1"/>
          <p:cNvSpPr>
            <a:spLocks noGrp="1"/>
          </p:cNvSpPr>
          <p:nvPr>
            <p:ph type="body" sz="quarter" idx="41"/>
          </p:nvPr>
        </p:nvSpPr>
        <p:spPr bwMode="gray">
          <a:xfrm>
            <a:off x="540000" y="4841850"/>
            <a:ext cx="3416400" cy="968400"/>
          </a:xfrm>
        </p:spPr>
        <p:txBody>
          <a:bodyPr tIns="180000"/>
          <a:lstStyle>
            <a:lvl1pPr marL="0" indent="0" algn="ctr">
              <a:buFontTx/>
              <a:buNone/>
              <a:defRPr/>
            </a:lvl1pPr>
          </a:lstStyle>
          <a:p>
            <a:pPr lvl="0"/>
            <a:r>
              <a:rPr lang="de-DE" noProof="0"/>
              <a:t>Textmasterformate durch Klicken bearbeiten</a:t>
            </a:r>
          </a:p>
        </p:txBody>
      </p:sp>
      <p:sp>
        <p:nvSpPr>
          <p:cNvPr id="16" name="Bild 2"/>
          <p:cNvSpPr>
            <a:spLocks noGrp="1" noChangeAspect="1"/>
          </p:cNvSpPr>
          <p:nvPr>
            <p:ph type="pic" sz="quarter" idx="26"/>
          </p:nvPr>
        </p:nvSpPr>
        <p:spPr bwMode="gray">
          <a:xfrm>
            <a:off x="48528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marR="0" indent="0" algn="ctr" defTabSz="914400" rtl="0" eaLnBrk="1" fontAlgn="auto" latinLnBrk="0" hangingPunct="1">
              <a:lnSpc>
                <a:spcPct val="90000"/>
              </a:lnSpc>
              <a:spcBef>
                <a:spcPts val="0"/>
              </a:spcBef>
              <a:spcAft>
                <a:spcPts val="1000"/>
              </a:spcAft>
              <a:buClrTx/>
              <a:buSzTx/>
              <a:buFont typeface="Wingdings" panose="05000000000000000000" pitchFamily="2" charset="2"/>
              <a:buNone/>
              <a:tabLst/>
              <a:defRPr/>
            </a:lvl1pPr>
          </a:lstStyle>
          <a:p>
            <a:r>
              <a:rPr lang="de-DE" noProof="0"/>
              <a:t>Bild durch Klicken auf Symbol hinzufügen</a:t>
            </a:r>
          </a:p>
        </p:txBody>
      </p:sp>
      <p:sp>
        <p:nvSpPr>
          <p:cNvPr id="25" name="Kreis 2"/>
          <p:cNvSpPr>
            <a:spLocks noGrp="1" noChangeAspect="1"/>
          </p:cNvSpPr>
          <p:nvPr>
            <p:ph type="body" sz="quarter" idx="46"/>
          </p:nvPr>
        </p:nvSpPr>
        <p:spPr bwMode="gray">
          <a:xfrm>
            <a:off x="6573660"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cxnSp>
        <p:nvCxnSpPr>
          <p:cNvPr id="15" name="Gerade Verbindung 2"/>
          <p:cNvCxnSpPr>
            <a:stCxn id="16" idx="4"/>
            <a:endCxn id="23" idx="0"/>
          </p:cNvCxnSpPr>
          <p:nvPr userDrawn="1"/>
        </p:nvCxnSpPr>
        <p:spPr bwMode="auto">
          <a:xfrm>
            <a:off x="60948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Text 2"/>
          <p:cNvSpPr>
            <a:spLocks noGrp="1"/>
          </p:cNvSpPr>
          <p:nvPr>
            <p:ph type="body" sz="quarter" idx="42"/>
          </p:nvPr>
        </p:nvSpPr>
        <p:spPr bwMode="gray">
          <a:xfrm>
            <a:off x="4386600" y="4841850"/>
            <a:ext cx="3416400" cy="968400"/>
          </a:xfrm>
        </p:spPr>
        <p:txBody>
          <a:bodyPr tIns="180000"/>
          <a:lstStyle>
            <a:lvl1pPr marL="0" indent="0" algn="ctr">
              <a:buFontTx/>
              <a:buNone/>
              <a:defRPr/>
            </a:lvl1pPr>
          </a:lstStyle>
          <a:p>
            <a:pPr lvl="0"/>
            <a:r>
              <a:rPr lang="de-DE" noProof="0"/>
              <a:t>Textmasterformate durch Klicken bearbeiten</a:t>
            </a:r>
          </a:p>
        </p:txBody>
      </p:sp>
      <p:sp>
        <p:nvSpPr>
          <p:cNvPr id="17" name="Bild 3"/>
          <p:cNvSpPr>
            <a:spLocks noGrp="1" noChangeAspect="1"/>
          </p:cNvSpPr>
          <p:nvPr>
            <p:ph type="pic" sz="quarter" idx="27"/>
          </p:nvPr>
        </p:nvSpPr>
        <p:spPr bwMode="gray">
          <a:xfrm>
            <a:off x="86994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6" name="Kreis 3"/>
          <p:cNvSpPr>
            <a:spLocks noGrp="1" noChangeAspect="1"/>
          </p:cNvSpPr>
          <p:nvPr>
            <p:ph type="body" sz="quarter" idx="47"/>
          </p:nvPr>
        </p:nvSpPr>
        <p:spPr bwMode="gray">
          <a:xfrm>
            <a:off x="10432441"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Textmasterformate durch Klicken bearbeiten</a:t>
            </a:r>
          </a:p>
        </p:txBody>
      </p:sp>
      <p:cxnSp>
        <p:nvCxnSpPr>
          <p:cNvPr id="18" name="Gerade Verbindung 3"/>
          <p:cNvCxnSpPr>
            <a:stCxn id="17" idx="4"/>
            <a:endCxn id="24" idx="0"/>
          </p:cNvCxnSpPr>
          <p:nvPr userDrawn="1"/>
        </p:nvCxnSpPr>
        <p:spPr bwMode="auto">
          <a:xfrm>
            <a:off x="99414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3"/>
          <p:cNvSpPr>
            <a:spLocks noGrp="1"/>
          </p:cNvSpPr>
          <p:nvPr>
            <p:ph type="body" sz="quarter" idx="43"/>
          </p:nvPr>
        </p:nvSpPr>
        <p:spPr bwMode="gray">
          <a:xfrm>
            <a:off x="8233200" y="4841850"/>
            <a:ext cx="3416400" cy="968400"/>
          </a:xfrm>
        </p:spPr>
        <p:txBody>
          <a:bodyPr tIns="180000"/>
          <a:lstStyle>
            <a:lvl1pPr marL="0" indent="0" algn="ctr">
              <a:buFontTx/>
              <a:buNone/>
              <a:defRPr/>
            </a:lvl1pPr>
          </a:lstStyle>
          <a:p>
            <a:pPr lvl="0"/>
            <a:r>
              <a:rPr lang="de-DE" noProof="0"/>
              <a:t>Textmasterformate durch Klicken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164776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47_TEXT &amp; BILD">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Bild 1"/>
          <p:cNvSpPr>
            <a:spLocks noGrp="1" noChangeAspect="1"/>
          </p:cNvSpPr>
          <p:nvPr>
            <p:ph type="pic" sz="quarter" idx="15"/>
          </p:nvPr>
        </p:nvSpPr>
        <p:spPr bwMode="gray">
          <a:xfrm>
            <a:off x="2890800" y="1872000"/>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cxnSp>
        <p:nvCxnSpPr>
          <p:cNvPr id="31" name="Gerade Verbindung 1"/>
          <p:cNvCxnSpPr/>
          <p:nvPr userDrawn="1"/>
        </p:nvCxnSpPr>
        <p:spPr bwMode="auto">
          <a:xfrm flipH="1">
            <a:off x="26460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Bild 2"/>
          <p:cNvSpPr>
            <a:spLocks noGrp="1" noChangeAspect="1"/>
          </p:cNvSpPr>
          <p:nvPr>
            <p:ph type="pic" sz="quarter" idx="51"/>
          </p:nvPr>
        </p:nvSpPr>
        <p:spPr bwMode="gray">
          <a:xfrm>
            <a:off x="5698800" y="1863374"/>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2" name="Text 2"/>
          <p:cNvSpPr>
            <a:spLocks noGrp="1"/>
          </p:cNvSpPr>
          <p:nvPr>
            <p:ph type="body" sz="quarter" idx="41"/>
          </p:nvPr>
        </p:nvSpPr>
        <p:spPr bwMode="gray">
          <a:xfrm>
            <a:off x="540000" y="3159374"/>
            <a:ext cx="2106000" cy="1008000"/>
          </a:xfrm>
        </p:spPr>
        <p:txBody>
          <a:bodyPr lIns="0" tIns="0" rIns="180000" anchor="ctr" anchorCtr="0"/>
          <a:lstStyle>
            <a:lvl1pPr marL="0" indent="0" algn="r">
              <a:buFontTx/>
              <a:buNone/>
              <a:defRPr/>
            </a:lvl1pPr>
          </a:lstStyle>
          <a:p>
            <a:pPr lvl="0"/>
            <a:r>
              <a:rPr lang="de-DE" noProof="0"/>
              <a:t>Textmasterformate durch Klicken bearbeiten</a:t>
            </a:r>
          </a:p>
        </p:txBody>
      </p:sp>
      <p:cxnSp>
        <p:nvCxnSpPr>
          <p:cNvPr id="32" name="Gerade Verbindung 2"/>
          <p:cNvCxnSpPr>
            <a:endCxn id="24" idx="1"/>
          </p:cNvCxnSpPr>
          <p:nvPr userDrawn="1"/>
        </p:nvCxnSpPr>
        <p:spPr bwMode="auto">
          <a:xfrm>
            <a:off x="92988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4"/>
          <p:cNvSpPr>
            <a:spLocks noGrp="1"/>
          </p:cNvSpPr>
          <p:nvPr>
            <p:ph type="body" sz="quarter" idx="43"/>
          </p:nvPr>
        </p:nvSpPr>
        <p:spPr bwMode="gray">
          <a:xfrm>
            <a:off x="9543600" y="3159374"/>
            <a:ext cx="2106000" cy="1008000"/>
          </a:xfrm>
        </p:spPr>
        <p:txBody>
          <a:bodyPr lIns="180000" tIns="0" rIns="0" anchor="ctr" anchorCtr="0"/>
          <a:lstStyle>
            <a:lvl1pPr marL="0" indent="0" algn="l">
              <a:buFontTx/>
              <a:buNone/>
              <a:defRPr/>
            </a:lvl1pPr>
          </a:lstStyle>
          <a:p>
            <a:pPr lvl="0"/>
            <a:r>
              <a:rPr lang="de-DE" noProof="0"/>
              <a:t>Textmasterformate durch Klicken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436800"/>
            <a:ext cx="4320000" cy="360000"/>
          </a:xfrm>
        </p:spPr>
        <p:txBody>
          <a:bodyPr/>
          <a:lstStyle/>
          <a:p>
            <a:r>
              <a:rPr lang="en-US"/>
              <a:t>DESIGN THINKING - BUSINESS MODEL INNOVATION - CPS</a:t>
            </a:r>
            <a:endParaRPr lang="de-DE"/>
          </a:p>
        </p:txBody>
      </p:sp>
    </p:spTree>
    <p:extLst>
      <p:ext uri="{BB962C8B-B14F-4D97-AF65-F5344CB8AC3E}">
        <p14:creationId xmlns:p14="http://schemas.microsoft.com/office/powerpoint/2010/main" val="2734670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48_TITEL &amp; INHALT">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Titelmasterformat durch Klicken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436800"/>
            <a:ext cx="4320000" cy="360000"/>
          </a:xfrm>
        </p:spPr>
        <p:txBody>
          <a:bodyPr/>
          <a:lstStyle/>
          <a:p>
            <a:r>
              <a:rPr lang="en-US"/>
              <a:t>DESIGN THINKING - BUSINESS MODEL INNOVATION - CPS</a:t>
            </a:r>
            <a:endParaRPr lang="de-DE"/>
          </a:p>
        </p:txBody>
      </p:sp>
      <p:sp>
        <p:nvSpPr>
          <p:cNvPr id="16" name="Text 1"/>
          <p:cNvSpPr>
            <a:spLocks noGrp="1" noChangeAspect="1"/>
          </p:cNvSpPr>
          <p:nvPr>
            <p:ph type="body" sz="quarter" idx="52" hasCustomPrompt="1"/>
          </p:nvPr>
        </p:nvSpPr>
        <p:spPr bwMode="gray">
          <a:xfrm>
            <a:off x="540000" y="2171576"/>
            <a:ext cx="2520000" cy="252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18" name="Text 1"/>
          <p:cNvSpPr>
            <a:spLocks noGrp="1" noChangeAspect="1"/>
          </p:cNvSpPr>
          <p:nvPr>
            <p:ph type="body" sz="quarter" idx="53" hasCustomPrompt="1"/>
          </p:nvPr>
        </p:nvSpPr>
        <p:spPr bwMode="gray">
          <a:xfrm>
            <a:off x="3208901" y="2805944"/>
            <a:ext cx="2808000" cy="2808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2" name="Text 1"/>
          <p:cNvSpPr>
            <a:spLocks noGrp="1" noChangeAspect="1"/>
          </p:cNvSpPr>
          <p:nvPr>
            <p:ph type="body" sz="quarter" idx="54" hasCustomPrompt="1"/>
          </p:nvPr>
        </p:nvSpPr>
        <p:spPr bwMode="gray">
          <a:xfrm>
            <a:off x="5968910" y="1736365"/>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4" name="Text 1"/>
          <p:cNvSpPr>
            <a:spLocks noGrp="1" noChangeAspect="1"/>
          </p:cNvSpPr>
          <p:nvPr>
            <p:ph type="body" sz="quarter" idx="55" hasCustomPrompt="1"/>
          </p:nvPr>
        </p:nvSpPr>
        <p:spPr bwMode="gray">
          <a:xfrm>
            <a:off x="7818060" y="3628792"/>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5" name="Text 1"/>
          <p:cNvSpPr>
            <a:spLocks noGrp="1" noChangeAspect="1"/>
          </p:cNvSpPr>
          <p:nvPr>
            <p:ph type="body" sz="quarter" idx="56" hasCustomPrompt="1"/>
          </p:nvPr>
        </p:nvSpPr>
        <p:spPr bwMode="gray">
          <a:xfrm>
            <a:off x="10065600" y="2676128"/>
            <a:ext cx="1584000" cy="1584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Tree>
    <p:extLst>
      <p:ext uri="{BB962C8B-B14F-4D97-AF65-F5344CB8AC3E}">
        <p14:creationId xmlns:p14="http://schemas.microsoft.com/office/powerpoint/2010/main" val="1734766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49_KONTAKT">
    <p:spTree>
      <p:nvGrpSpPr>
        <p:cNvPr id="1" name=""/>
        <p:cNvGrpSpPr/>
        <p:nvPr/>
      </p:nvGrpSpPr>
      <p:grpSpPr>
        <a:xfrm>
          <a:off x="0" y="0"/>
          <a:ext cx="0" cy="0"/>
          <a:chOff x="0" y="0"/>
          <a:chExt cx="0" cy="0"/>
        </a:xfrm>
      </p:grpSpPr>
      <p:pic>
        <p:nvPicPr>
          <p:cNvPr id="11"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Textmasterformate durch Klicken bearbeiten</a:t>
            </a:r>
          </a:p>
        </p:txBody>
      </p:sp>
      <p:sp>
        <p:nvSpPr>
          <p:cNvPr id="7" name="Inhalt 1"/>
          <p:cNvSpPr>
            <a:spLocks noGrp="1"/>
          </p:cNvSpPr>
          <p:nvPr>
            <p:ph idx="1"/>
          </p:nvPr>
        </p:nvSpPr>
        <p:spPr bwMode="gray">
          <a:xfrm>
            <a:off x="540000" y="4665450"/>
            <a:ext cx="5484000" cy="1144800"/>
          </a:xfrm>
        </p:spPr>
        <p:txBody>
          <a:bodyPr/>
          <a:lstStyle>
            <a:lvl1pPr marL="0" indent="0" defTabSz="542925">
              <a:buNone/>
              <a:defRPr sz="1200"/>
            </a:lvl1pPr>
          </a:lstStyle>
          <a:p>
            <a:pPr lvl="0"/>
            <a:r>
              <a:rPr lang="de-DE" noProof="0"/>
              <a:t>Textmasterformate durch Klicken bearbeiten</a:t>
            </a:r>
          </a:p>
        </p:txBody>
      </p:sp>
      <p:sp>
        <p:nvSpPr>
          <p:cNvPr id="12" name="Inhalt 2"/>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13" name="Inhalt 3"/>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Textmasterformate durch Klicken bearbeiten</a:t>
            </a:r>
          </a:p>
        </p:txBody>
      </p:sp>
    </p:spTree>
    <p:extLst>
      <p:ext uri="{BB962C8B-B14F-4D97-AF65-F5344CB8AC3E}">
        <p14:creationId xmlns:p14="http://schemas.microsoft.com/office/powerpoint/2010/main" val="3101072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50_KONTAKT">
    <p:spTree>
      <p:nvGrpSpPr>
        <p:cNvPr id="1" name=""/>
        <p:cNvGrpSpPr/>
        <p:nvPr/>
      </p:nvGrpSpPr>
      <p:grpSpPr>
        <a:xfrm>
          <a:off x="0" y="0"/>
          <a:ext cx="0" cy="0"/>
          <a:chOff x="0" y="0"/>
          <a:chExt cx="0" cy="0"/>
        </a:xfrm>
      </p:grpSpPr>
      <p:pic>
        <p:nvPicPr>
          <p:cNvPr id="11" name="P+M Logo" descr="C:\Users\vanessa.m\Desktop\Produkt + Markt\vom Kunden\CI_&amp;_Logo\PUM-LO_RGB.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Textmasterformate durch Klicken bearbeiten</a:t>
            </a:r>
          </a:p>
        </p:txBody>
      </p:sp>
      <p:sp>
        <p:nvSpPr>
          <p:cNvPr id="3" name="Inhalt 1"/>
          <p:cNvSpPr>
            <a:spLocks noGrp="1"/>
          </p:cNvSpPr>
          <p:nvPr>
            <p:ph idx="1"/>
          </p:nvPr>
        </p:nvSpPr>
        <p:spPr bwMode="gray">
          <a:xfrm>
            <a:off x="5400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13" name="Inhalt 2"/>
          <p:cNvSpPr>
            <a:spLocks noGrp="1"/>
          </p:cNvSpPr>
          <p:nvPr>
            <p:ph idx="49"/>
          </p:nvPr>
        </p:nvSpPr>
        <p:spPr bwMode="gray">
          <a:xfrm>
            <a:off x="33528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8" name="Inhalt 3"/>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Textmasterformate durch Klicken bearbeiten</a:t>
            </a:r>
          </a:p>
        </p:txBody>
      </p:sp>
      <p:sp>
        <p:nvSpPr>
          <p:cNvPr id="12" name="Inhalt 4"/>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Textmasterformate durch Klicken bearbeiten</a:t>
            </a:r>
          </a:p>
        </p:txBody>
      </p:sp>
    </p:spTree>
    <p:extLst>
      <p:ext uri="{BB962C8B-B14F-4D97-AF65-F5344CB8AC3E}">
        <p14:creationId xmlns:p14="http://schemas.microsoft.com/office/powerpoint/2010/main" val="31989775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LEFT">
    <p:spTree>
      <p:nvGrpSpPr>
        <p:cNvPr id="1" name=""/>
        <p:cNvGrpSpPr/>
        <p:nvPr/>
      </p:nvGrpSpPr>
      <p:grpSpPr>
        <a:xfrm>
          <a:off x="0" y="0"/>
          <a:ext cx="0" cy="0"/>
          <a:chOff x="0" y="0"/>
          <a:chExt cx="0" cy="0"/>
        </a:xfrm>
      </p:grpSpPr>
      <p:sp>
        <p:nvSpPr>
          <p:cNvPr id="8" name="Backgrund"/>
          <p:cNvSpPr/>
          <p:nvPr userDrawn="1"/>
        </p:nvSpPr>
        <p:spPr bwMode="gray">
          <a:xfrm>
            <a:off x="0" y="0"/>
            <a:ext cx="12190413" cy="58166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7" name="Bar"/>
          <p:cNvSpPr/>
          <p:nvPr userDrawn="1"/>
        </p:nvSpPr>
        <p:spPr bwMode="ltGray">
          <a:xfrm>
            <a:off x="0" y="5816600"/>
            <a:ext cx="12190413" cy="1044000"/>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2" name="Title"/>
          <p:cNvSpPr>
            <a:spLocks noGrp="1"/>
          </p:cNvSpPr>
          <p:nvPr>
            <p:ph type="ctrTitle"/>
          </p:nvPr>
        </p:nvSpPr>
        <p:spPr bwMode="gray">
          <a:xfrm>
            <a:off x="1055206" y="0"/>
            <a:ext cx="10080000" cy="3744000"/>
          </a:xfrm>
        </p:spPr>
        <p:txBody>
          <a:bodyPr anchor="b"/>
          <a:lstStyle>
            <a:lvl1pPr>
              <a:lnSpc>
                <a:spcPct val="80000"/>
              </a:lnSpc>
              <a:spcBef>
                <a:spcPts val="0"/>
              </a:spcBef>
              <a:spcAft>
                <a:spcPts val="1000"/>
              </a:spcAft>
              <a:defRPr sz="8800">
                <a:solidFill>
                  <a:srgbClr val="FFFFFF"/>
                </a:solidFill>
                <a:latin typeface="Bebas Neue" panose="020B0506020202020201" pitchFamily="34" charset="0"/>
              </a:defRPr>
            </a:lvl1pPr>
          </a:lstStyle>
          <a:p>
            <a:r>
              <a:rPr lang="en-US"/>
              <a:t>Click to edit Master title style</a:t>
            </a:r>
          </a:p>
        </p:txBody>
      </p:sp>
      <p:sp>
        <p:nvSpPr>
          <p:cNvPr id="3" name="Subtitle"/>
          <p:cNvSpPr>
            <a:spLocks noGrp="1"/>
          </p:cNvSpPr>
          <p:nvPr>
            <p:ph type="subTitle" idx="1"/>
          </p:nvPr>
        </p:nvSpPr>
        <p:spPr bwMode="gray">
          <a:xfrm>
            <a:off x="1055206" y="3744000"/>
            <a:ext cx="10080000" cy="2070000"/>
          </a:xfrm>
        </p:spPr>
        <p:txBody>
          <a:bodyPr/>
          <a:lstStyle>
            <a:lvl1pPr marL="0" indent="0" algn="l">
              <a:buNone/>
              <a:defRPr sz="4400">
                <a:solidFill>
                  <a:srgbClr val="B2B2B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cNvSpPr>
            <a:spLocks noGrp="1"/>
          </p:cNvSpPr>
          <p:nvPr>
            <p:ph type="dt" sz="half" idx="10"/>
          </p:nvPr>
        </p:nvSpPr>
        <p:spPr/>
        <p:txBody>
          <a:bodyPr/>
          <a:lstStyle/>
          <a:p>
            <a:endParaRPr lang="en-US"/>
          </a:p>
        </p:txBody>
      </p:sp>
      <p:sp>
        <p:nvSpPr>
          <p:cNvPr id="5" name="Footer"/>
          <p:cNvSpPr>
            <a:spLocks noGrp="1"/>
          </p:cNvSpPr>
          <p:nvPr>
            <p:ph type="ftr" sz="quarter" idx="11"/>
          </p:nvPr>
        </p:nvSpPr>
        <p:spPr/>
        <p:txBody>
          <a:bodyPr/>
          <a:lstStyle/>
          <a:p>
            <a:r>
              <a:rPr lang="en-US"/>
              <a:t>DESIGN THINKING - BUSINESS MODEL INNOVATION - CPS</a:t>
            </a:r>
          </a:p>
        </p:txBody>
      </p:sp>
      <p:sp>
        <p:nvSpPr>
          <p:cNvPr id="6"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3229880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CENTER">
    <p:spTree>
      <p:nvGrpSpPr>
        <p:cNvPr id="1" name=""/>
        <p:cNvGrpSpPr/>
        <p:nvPr/>
      </p:nvGrpSpPr>
      <p:grpSpPr>
        <a:xfrm>
          <a:off x="0" y="0"/>
          <a:ext cx="0" cy="0"/>
          <a:chOff x="0" y="0"/>
          <a:chExt cx="0" cy="0"/>
        </a:xfrm>
      </p:grpSpPr>
      <p:sp>
        <p:nvSpPr>
          <p:cNvPr id="8" name="Backgrund"/>
          <p:cNvSpPr/>
          <p:nvPr userDrawn="1"/>
        </p:nvSpPr>
        <p:spPr bwMode="gray">
          <a:xfrm>
            <a:off x="0" y="0"/>
            <a:ext cx="12190413" cy="58166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7" name="Bar"/>
          <p:cNvSpPr/>
          <p:nvPr userDrawn="1"/>
        </p:nvSpPr>
        <p:spPr bwMode="ltGray">
          <a:xfrm>
            <a:off x="0" y="5816600"/>
            <a:ext cx="12190413" cy="1044000"/>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a:p>
        </p:txBody>
      </p:sp>
      <p:sp>
        <p:nvSpPr>
          <p:cNvPr id="2" name="Title"/>
          <p:cNvSpPr>
            <a:spLocks noGrp="1"/>
          </p:cNvSpPr>
          <p:nvPr>
            <p:ph type="ctrTitle"/>
          </p:nvPr>
        </p:nvSpPr>
        <p:spPr bwMode="gray">
          <a:xfrm>
            <a:off x="1055206" y="0"/>
            <a:ext cx="10080000" cy="3744000"/>
          </a:xfrm>
        </p:spPr>
        <p:txBody>
          <a:bodyPr anchor="b"/>
          <a:lstStyle>
            <a:lvl1pPr algn="ctr">
              <a:lnSpc>
                <a:spcPct val="80000"/>
              </a:lnSpc>
              <a:spcBef>
                <a:spcPts val="0"/>
              </a:spcBef>
              <a:spcAft>
                <a:spcPts val="1000"/>
              </a:spcAft>
              <a:defRPr sz="8800">
                <a:solidFill>
                  <a:srgbClr val="FFFFFF"/>
                </a:solidFill>
                <a:latin typeface="Bebas Neue" panose="020B0506020202020201" pitchFamily="34" charset="0"/>
              </a:defRPr>
            </a:lvl1pPr>
          </a:lstStyle>
          <a:p>
            <a:r>
              <a:rPr lang="en-US"/>
              <a:t>Click to edit Master title style</a:t>
            </a:r>
          </a:p>
        </p:txBody>
      </p:sp>
      <p:sp>
        <p:nvSpPr>
          <p:cNvPr id="3" name="Subtitle"/>
          <p:cNvSpPr>
            <a:spLocks noGrp="1"/>
          </p:cNvSpPr>
          <p:nvPr>
            <p:ph type="subTitle" idx="1"/>
          </p:nvPr>
        </p:nvSpPr>
        <p:spPr bwMode="gray">
          <a:xfrm>
            <a:off x="1055206" y="3744000"/>
            <a:ext cx="10080000" cy="2070000"/>
          </a:xfrm>
        </p:spPr>
        <p:txBody>
          <a:bodyPr/>
          <a:lstStyle>
            <a:lvl1pPr marL="0" indent="0" algn="ctr">
              <a:buNone/>
              <a:defRPr sz="4400">
                <a:solidFill>
                  <a:srgbClr val="B2B2B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cNvSpPr>
            <a:spLocks noGrp="1"/>
          </p:cNvSpPr>
          <p:nvPr>
            <p:ph type="dt" sz="half" idx="10"/>
          </p:nvPr>
        </p:nvSpPr>
        <p:spPr/>
        <p:txBody>
          <a:bodyPr/>
          <a:lstStyle/>
          <a:p>
            <a:endParaRPr lang="en-US"/>
          </a:p>
        </p:txBody>
      </p:sp>
      <p:sp>
        <p:nvSpPr>
          <p:cNvPr id="5" name="Footer"/>
          <p:cNvSpPr>
            <a:spLocks noGrp="1"/>
          </p:cNvSpPr>
          <p:nvPr>
            <p:ph type="ftr" sz="quarter" idx="11"/>
          </p:nvPr>
        </p:nvSpPr>
        <p:spPr/>
        <p:txBody>
          <a:bodyPr/>
          <a:lstStyle/>
          <a:p>
            <a:r>
              <a:rPr lang="en-US"/>
              <a:t>DESIGN THINKING - BUSINESS MODEL INNOVATION - CPS</a:t>
            </a:r>
          </a:p>
        </p:txBody>
      </p:sp>
      <p:sp>
        <p:nvSpPr>
          <p:cNvPr id="6"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3322581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a:t>Click to edit Master title style</a:t>
            </a:r>
          </a:p>
        </p:txBody>
      </p:sp>
      <p:sp>
        <p:nvSpPr>
          <p:cNvPr id="7" name="Subline"/>
          <p:cNvSpPr>
            <a:spLocks noGrp="1"/>
          </p:cNvSpPr>
          <p:nvPr>
            <p:ph type="body" sz="quarter" idx="13" hasCustomPrompt="1"/>
          </p:nvPr>
        </p:nvSpPr>
        <p:spPr>
          <a:xfrm>
            <a:off x="540000" y="972000"/>
            <a:ext cx="11109600" cy="540000"/>
          </a:xfrm>
        </p:spPr>
        <p:txBody>
          <a:bodyPr/>
          <a:lstStyle>
            <a:lvl1pPr marL="0" indent="0">
              <a:buNone/>
              <a:defRPr baseline="0">
                <a:solidFill>
                  <a:srgbClr val="7F7F7F"/>
                </a:solidFill>
              </a:defRPr>
            </a:lvl1pPr>
          </a:lstStyle>
          <a:p>
            <a:pPr lvl="0"/>
            <a:r>
              <a:rPr lang="en-US"/>
              <a:t>Enter your subtitle here</a:t>
            </a:r>
          </a:p>
        </p:txBody>
      </p:sp>
      <p:sp>
        <p:nvSpPr>
          <p:cNvPr id="3" name="Date"/>
          <p:cNvSpPr>
            <a:spLocks noGrp="1"/>
          </p:cNvSpPr>
          <p:nvPr>
            <p:ph type="dt" sz="half" idx="10"/>
          </p:nvPr>
        </p:nvSpPr>
        <p:spPr/>
        <p:txBody>
          <a:bodyPr/>
          <a:lstStyle/>
          <a:p>
            <a:endParaRPr lang="en-US"/>
          </a:p>
        </p:txBody>
      </p:sp>
      <p:sp>
        <p:nvSpPr>
          <p:cNvPr id="4" name="Footer"/>
          <p:cNvSpPr>
            <a:spLocks noGrp="1"/>
          </p:cNvSpPr>
          <p:nvPr>
            <p:ph type="ftr" sz="quarter" idx="11"/>
          </p:nvPr>
        </p:nvSpPr>
        <p:spPr/>
        <p:txBody>
          <a:bodyPr/>
          <a:lstStyle/>
          <a:p>
            <a:r>
              <a:rPr lang="en-US"/>
              <a:t>DESIGN THINKING - BUSINESS MODEL INNOVATION - CPS</a:t>
            </a:r>
          </a:p>
        </p:txBody>
      </p:sp>
      <p:sp>
        <p:nvSpPr>
          <p:cNvPr id="5"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4188093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p:cNvSpPr>
            <a:spLocks noGrp="1"/>
          </p:cNvSpPr>
          <p:nvPr>
            <p:ph type="title"/>
          </p:nvPr>
        </p:nvSpPr>
        <p:spPr/>
        <p:txBody>
          <a:bodyPr/>
          <a:lstStyle/>
          <a:p>
            <a:r>
              <a:rPr lang="en-US"/>
              <a:t>Click to edit Master title style</a:t>
            </a:r>
          </a:p>
        </p:txBody>
      </p:sp>
      <p:sp>
        <p:nvSpPr>
          <p:cNvPr id="3" name="Date"/>
          <p:cNvSpPr>
            <a:spLocks noGrp="1"/>
          </p:cNvSpPr>
          <p:nvPr>
            <p:ph type="dt" sz="half" idx="10"/>
          </p:nvPr>
        </p:nvSpPr>
        <p:spPr/>
        <p:txBody>
          <a:bodyPr/>
          <a:lstStyle/>
          <a:p>
            <a:endParaRPr lang="en-US"/>
          </a:p>
        </p:txBody>
      </p:sp>
      <p:sp>
        <p:nvSpPr>
          <p:cNvPr id="4" name="Footer"/>
          <p:cNvSpPr>
            <a:spLocks noGrp="1"/>
          </p:cNvSpPr>
          <p:nvPr>
            <p:ph type="ftr" sz="quarter" idx="11"/>
          </p:nvPr>
        </p:nvSpPr>
        <p:spPr/>
        <p:txBody>
          <a:bodyPr/>
          <a:lstStyle/>
          <a:p>
            <a:r>
              <a:rPr lang="en-US"/>
              <a:t>DESIGN THINKING - BUSINESS MODEL INNOVATION - CPS</a:t>
            </a:r>
          </a:p>
        </p:txBody>
      </p:sp>
      <p:sp>
        <p:nvSpPr>
          <p:cNvPr id="5"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2017004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34830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TITLE">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11109600" cy="1080000"/>
          </a:xfrm>
        </p:spPr>
        <p:txBody>
          <a:bodyPr/>
          <a:lstStyle/>
          <a:p>
            <a:r>
              <a:rPr lang="en-US"/>
              <a:t>Click to edit Master title style</a:t>
            </a:r>
          </a:p>
        </p:txBody>
      </p:sp>
      <p:sp>
        <p:nvSpPr>
          <p:cNvPr id="7" name="Subline"/>
          <p:cNvSpPr>
            <a:spLocks noGrp="1"/>
          </p:cNvSpPr>
          <p:nvPr>
            <p:ph type="body" sz="quarter" idx="13" hasCustomPrompt="1"/>
          </p:nvPr>
        </p:nvSpPr>
        <p:spPr>
          <a:xfrm>
            <a:off x="540000" y="972000"/>
            <a:ext cx="11109600" cy="540000"/>
          </a:xfrm>
        </p:spPr>
        <p:txBody>
          <a:bodyPr/>
          <a:lstStyle>
            <a:lvl1pPr marL="0" indent="0">
              <a:buNone/>
              <a:defRPr baseline="0">
                <a:solidFill>
                  <a:srgbClr val="7F7F7F"/>
                </a:solidFill>
              </a:defRPr>
            </a:lvl1pPr>
          </a:lstStyle>
          <a:p>
            <a:pPr lvl="0"/>
            <a:r>
              <a:rPr lang="en-US"/>
              <a:t>Enter your subtitle here</a:t>
            </a:r>
          </a:p>
        </p:txBody>
      </p:sp>
      <p:sp>
        <p:nvSpPr>
          <p:cNvPr id="3" name="Date"/>
          <p:cNvSpPr>
            <a:spLocks noGrp="1"/>
          </p:cNvSpPr>
          <p:nvPr>
            <p:ph type="dt" sz="half" idx="10"/>
          </p:nvPr>
        </p:nvSpPr>
        <p:spPr/>
        <p:txBody>
          <a:bodyPr/>
          <a:lstStyle/>
          <a:p>
            <a:endParaRPr lang="en-US"/>
          </a:p>
        </p:txBody>
      </p:sp>
      <p:sp>
        <p:nvSpPr>
          <p:cNvPr id="4" name="Footer"/>
          <p:cNvSpPr>
            <a:spLocks noGrp="1"/>
          </p:cNvSpPr>
          <p:nvPr>
            <p:ph type="ftr" sz="quarter" idx="11"/>
          </p:nvPr>
        </p:nvSpPr>
        <p:spPr/>
        <p:txBody>
          <a:bodyPr/>
          <a:lstStyle/>
          <a:p>
            <a:r>
              <a:rPr lang="en-US"/>
              <a:t>DESIGN THINKING - BUSINESS MODEL INNOVATION - CPS</a:t>
            </a:r>
          </a:p>
        </p:txBody>
      </p:sp>
      <p:sp>
        <p:nvSpPr>
          <p:cNvPr id="5"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9" name="Picture"/>
          <p:cNvSpPr>
            <a:spLocks noGrp="1"/>
          </p:cNvSpPr>
          <p:nvPr>
            <p:ph type="pic" sz="quarter" idx="25"/>
          </p:nvPr>
        </p:nvSpPr>
        <p:spPr bwMode="gray">
          <a:xfrm>
            <a:off x="540000"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0" name="Picture"/>
          <p:cNvSpPr>
            <a:spLocks noGrp="1"/>
          </p:cNvSpPr>
          <p:nvPr>
            <p:ph type="pic" sz="quarter" idx="26"/>
          </p:nvPr>
        </p:nvSpPr>
        <p:spPr bwMode="gray">
          <a:xfrm>
            <a:off x="540000"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1" name="Picture"/>
          <p:cNvSpPr>
            <a:spLocks noGrp="1"/>
          </p:cNvSpPr>
          <p:nvPr>
            <p:ph type="pic" sz="quarter" idx="27"/>
          </p:nvPr>
        </p:nvSpPr>
        <p:spPr bwMode="gray">
          <a:xfrm>
            <a:off x="2410749"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2" name="Picture"/>
          <p:cNvSpPr>
            <a:spLocks noGrp="1"/>
          </p:cNvSpPr>
          <p:nvPr>
            <p:ph type="pic" sz="quarter" idx="28"/>
          </p:nvPr>
        </p:nvSpPr>
        <p:spPr bwMode="gray">
          <a:xfrm>
            <a:off x="2410749"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3" name="Picture"/>
          <p:cNvSpPr>
            <a:spLocks noGrp="1"/>
          </p:cNvSpPr>
          <p:nvPr>
            <p:ph type="pic" sz="quarter" idx="29"/>
          </p:nvPr>
        </p:nvSpPr>
        <p:spPr bwMode="gray">
          <a:xfrm>
            <a:off x="4281498"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4" name="Picture"/>
          <p:cNvSpPr>
            <a:spLocks noGrp="1"/>
          </p:cNvSpPr>
          <p:nvPr>
            <p:ph type="pic" sz="quarter" idx="30"/>
          </p:nvPr>
        </p:nvSpPr>
        <p:spPr bwMode="gray">
          <a:xfrm>
            <a:off x="4281498"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5" name="Picture"/>
          <p:cNvSpPr>
            <a:spLocks noGrp="1"/>
          </p:cNvSpPr>
          <p:nvPr>
            <p:ph type="pic" sz="quarter" idx="31"/>
          </p:nvPr>
        </p:nvSpPr>
        <p:spPr bwMode="gray">
          <a:xfrm>
            <a:off x="6152247"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6" name="Picture"/>
          <p:cNvSpPr>
            <a:spLocks noGrp="1"/>
          </p:cNvSpPr>
          <p:nvPr>
            <p:ph type="pic" sz="quarter" idx="32"/>
          </p:nvPr>
        </p:nvSpPr>
        <p:spPr bwMode="gray">
          <a:xfrm>
            <a:off x="6152247"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7" name="Picture"/>
          <p:cNvSpPr>
            <a:spLocks noGrp="1"/>
          </p:cNvSpPr>
          <p:nvPr>
            <p:ph type="pic" sz="quarter" idx="33"/>
          </p:nvPr>
        </p:nvSpPr>
        <p:spPr bwMode="gray">
          <a:xfrm>
            <a:off x="8022996"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8" name="Picture"/>
          <p:cNvSpPr>
            <a:spLocks noGrp="1"/>
          </p:cNvSpPr>
          <p:nvPr>
            <p:ph type="pic" sz="quarter" idx="34"/>
          </p:nvPr>
        </p:nvSpPr>
        <p:spPr bwMode="gray">
          <a:xfrm>
            <a:off x="8022996"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19" name="Picture"/>
          <p:cNvSpPr>
            <a:spLocks noGrp="1"/>
          </p:cNvSpPr>
          <p:nvPr>
            <p:ph type="pic" sz="quarter" idx="35"/>
          </p:nvPr>
        </p:nvSpPr>
        <p:spPr bwMode="gray">
          <a:xfrm>
            <a:off x="9893747" y="1512000"/>
            <a:ext cx="1755853" cy="1991213"/>
          </a:xfrm>
          <a:solidFill>
            <a:schemeClr val="bg1">
              <a:lumMod val="85000"/>
            </a:schemeClr>
          </a:solidFill>
        </p:spPr>
        <p:txBody>
          <a:bodyPr lIns="144000" tIns="144000" rIns="144000" bIns="144000"/>
          <a:lstStyle>
            <a:lvl1pPr marL="0" indent="0">
              <a:buNone/>
              <a:defRPr/>
            </a:lvl1pPr>
          </a:lstStyle>
          <a:p>
            <a:endParaRPr lang="en-US"/>
          </a:p>
        </p:txBody>
      </p:sp>
      <p:sp>
        <p:nvSpPr>
          <p:cNvPr id="20" name="Picture"/>
          <p:cNvSpPr>
            <a:spLocks noGrp="1"/>
          </p:cNvSpPr>
          <p:nvPr>
            <p:ph type="pic" sz="quarter" idx="36"/>
          </p:nvPr>
        </p:nvSpPr>
        <p:spPr bwMode="gray">
          <a:xfrm>
            <a:off x="9893747" y="3825387"/>
            <a:ext cx="1755853" cy="1991213"/>
          </a:xfrm>
          <a:solidFill>
            <a:schemeClr val="bg1">
              <a:lumMod val="85000"/>
            </a:schemeClr>
          </a:solidFill>
        </p:spPr>
        <p:txBody>
          <a:bodyPr lIns="144000" tIns="144000" rIns="144000" bIns="144000"/>
          <a:lstStyle>
            <a:lvl1pPr marL="0" indent="0">
              <a:buNone/>
              <a:defRPr/>
            </a:lvl1pPr>
          </a:lstStyle>
          <a:p>
            <a:endParaRPr lang="en-US"/>
          </a:p>
        </p:txBody>
      </p:sp>
    </p:spTree>
    <p:extLst>
      <p:ext uri="{BB962C8B-B14F-4D97-AF65-F5344CB8AC3E}">
        <p14:creationId xmlns:p14="http://schemas.microsoft.com/office/powerpoint/2010/main" val="3706249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de-DE"/>
              <a:t>NAME</a:t>
            </a:r>
            <a:endParaRPr lang="es-ES_tradnl"/>
          </a:p>
        </p:txBody>
      </p:sp>
      <p:sp>
        <p:nvSpPr>
          <p:cNvPr id="27" name="Textplatzhalter 26"/>
          <p:cNvSpPr>
            <a:spLocks noGrp="1"/>
          </p:cNvSpPr>
          <p:nvPr>
            <p:ph type="body" sz="quarter" idx="14" hasCustomPrompt="1"/>
          </p:nvPr>
        </p:nvSpPr>
        <p:spPr>
          <a:xfrm>
            <a:off x="5369455" y="151200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0" name="Textplatzhalter 26"/>
          <p:cNvSpPr>
            <a:spLocks noGrp="1"/>
          </p:cNvSpPr>
          <p:nvPr>
            <p:ph type="body" sz="quarter" idx="15" hasCustomPrompt="1"/>
          </p:nvPr>
        </p:nvSpPr>
        <p:spPr>
          <a:xfrm>
            <a:off x="5369455" y="5299873"/>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2" name="Textplatzhalter 26"/>
          <p:cNvSpPr>
            <a:spLocks noGrp="1"/>
          </p:cNvSpPr>
          <p:nvPr>
            <p:ph type="body" sz="quarter" idx="16" hasCustomPrompt="1"/>
          </p:nvPr>
        </p:nvSpPr>
        <p:spPr>
          <a:xfrm>
            <a:off x="5369455" y="193287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4" name="Textplatzhalter 26"/>
          <p:cNvSpPr>
            <a:spLocks noGrp="1"/>
          </p:cNvSpPr>
          <p:nvPr>
            <p:ph type="body" sz="quarter" idx="18" hasCustomPrompt="1"/>
          </p:nvPr>
        </p:nvSpPr>
        <p:spPr>
          <a:xfrm>
            <a:off x="5369455" y="235375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5" name="Textplatzhalter 26"/>
          <p:cNvSpPr>
            <a:spLocks noGrp="1"/>
          </p:cNvSpPr>
          <p:nvPr>
            <p:ph type="body" sz="quarter" idx="19" hasCustomPrompt="1"/>
          </p:nvPr>
        </p:nvSpPr>
        <p:spPr>
          <a:xfrm>
            <a:off x="5369455" y="277462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6" name="Textplatzhalter 26"/>
          <p:cNvSpPr>
            <a:spLocks noGrp="1"/>
          </p:cNvSpPr>
          <p:nvPr>
            <p:ph type="body" sz="quarter" idx="20" hasCustomPrompt="1"/>
          </p:nvPr>
        </p:nvSpPr>
        <p:spPr>
          <a:xfrm>
            <a:off x="5369455" y="319550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7" name="Textplatzhalter 26"/>
          <p:cNvSpPr>
            <a:spLocks noGrp="1"/>
          </p:cNvSpPr>
          <p:nvPr>
            <p:ph type="body" sz="quarter" idx="21" hasCustomPrompt="1"/>
          </p:nvPr>
        </p:nvSpPr>
        <p:spPr>
          <a:xfrm>
            <a:off x="5369455" y="361637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8" name="Textplatzhalter 26"/>
          <p:cNvSpPr>
            <a:spLocks noGrp="1"/>
          </p:cNvSpPr>
          <p:nvPr>
            <p:ph type="body" sz="quarter" idx="22" hasCustomPrompt="1"/>
          </p:nvPr>
        </p:nvSpPr>
        <p:spPr>
          <a:xfrm>
            <a:off x="5369455" y="403725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39" name="Textplatzhalter 26"/>
          <p:cNvSpPr>
            <a:spLocks noGrp="1"/>
          </p:cNvSpPr>
          <p:nvPr>
            <p:ph type="body" sz="quarter" idx="23" hasCustomPrompt="1"/>
          </p:nvPr>
        </p:nvSpPr>
        <p:spPr>
          <a:xfrm>
            <a:off x="5369455" y="4458125"/>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40" name="Textplatzhalter 26"/>
          <p:cNvSpPr>
            <a:spLocks noGrp="1"/>
          </p:cNvSpPr>
          <p:nvPr>
            <p:ph type="body" sz="quarter" idx="24" hasCustomPrompt="1"/>
          </p:nvPr>
        </p:nvSpPr>
        <p:spPr>
          <a:xfrm>
            <a:off x="5369455" y="4879000"/>
            <a:ext cx="3267075" cy="309562"/>
          </a:xfrm>
          <a:solidFill>
            <a:schemeClr val="bg2">
              <a:lumMod val="95000"/>
            </a:schemeClr>
          </a:solidFill>
        </p:spPr>
        <p:txBody>
          <a:bodyPr lIns="144000" tIns="72000" anchor="t" anchorCtr="0"/>
          <a:lstStyle>
            <a:lvl1pPr marL="0" indent="0">
              <a:buNone/>
              <a:defRPr sz="1400" baseline="0"/>
            </a:lvl1pPr>
          </a:lstStyle>
          <a:p>
            <a:pPr lvl="0"/>
            <a:r>
              <a:rPr lang="de-DE"/>
              <a:t>Setzen Sie hier Ihre Daten.</a:t>
            </a:r>
          </a:p>
        </p:txBody>
      </p:sp>
      <p:sp>
        <p:nvSpPr>
          <p:cNvPr id="42" name="Picture"/>
          <p:cNvSpPr>
            <a:spLocks noGrp="1"/>
          </p:cNvSpPr>
          <p:nvPr>
            <p:ph type="pic" sz="quarter" idx="25"/>
          </p:nvPr>
        </p:nvSpPr>
        <p:spPr bwMode="gray">
          <a:xfrm>
            <a:off x="540001" y="1512000"/>
            <a:ext cx="2977899" cy="4109250"/>
          </a:xfrm>
          <a:solidFill>
            <a:schemeClr val="bg1">
              <a:lumMod val="85000"/>
            </a:schemeClr>
          </a:solidFill>
        </p:spPr>
        <p:txBody>
          <a:bodyPr lIns="144000" tIns="144000" rIns="144000" bIns="144000"/>
          <a:lstStyle>
            <a:lvl1pPr marL="0" indent="0">
              <a:buNone/>
              <a:defRPr/>
            </a:lvl1pPr>
          </a:lstStyle>
          <a:p>
            <a:endParaRPr lang="en-US"/>
          </a:p>
        </p:txBody>
      </p:sp>
      <p:sp>
        <p:nvSpPr>
          <p:cNvPr id="45" name="Textplatzhalter 26"/>
          <p:cNvSpPr>
            <a:spLocks noGrp="1"/>
          </p:cNvSpPr>
          <p:nvPr>
            <p:ph type="body" sz="quarter" idx="26" hasCustomPrompt="1"/>
          </p:nvPr>
        </p:nvSpPr>
        <p:spPr>
          <a:xfrm>
            <a:off x="8851900" y="1932875"/>
            <a:ext cx="2795974" cy="1584000"/>
          </a:xfrm>
          <a:solidFill>
            <a:schemeClr val="bg2">
              <a:lumMod val="95000"/>
            </a:schemeClr>
          </a:solidFill>
        </p:spPr>
        <p:txBody>
          <a:bodyPr lIns="144000" tIns="72000" rIns="108000" anchor="t"/>
          <a:lstStyle>
            <a:lvl1pPr marL="0" indent="0">
              <a:buNone/>
              <a:defRPr sz="1400" baseline="0"/>
            </a:lvl1pPr>
          </a:lstStyle>
          <a:p>
            <a:pPr lvl="0"/>
            <a:r>
              <a:rPr lang="de-DE"/>
              <a:t>Ersetzen Sie diesen Platzhaltertext durch Ihren Text.</a:t>
            </a:r>
          </a:p>
        </p:txBody>
      </p:sp>
      <p:sp>
        <p:nvSpPr>
          <p:cNvPr id="49" name="Textplatzhalter 26"/>
          <p:cNvSpPr>
            <a:spLocks noGrp="1"/>
          </p:cNvSpPr>
          <p:nvPr>
            <p:ph type="body" sz="quarter" idx="27" hasCustomPrompt="1"/>
          </p:nvPr>
        </p:nvSpPr>
        <p:spPr>
          <a:xfrm>
            <a:off x="8851900" y="4037250"/>
            <a:ext cx="2795974" cy="1584000"/>
          </a:xfrm>
          <a:solidFill>
            <a:schemeClr val="bg2">
              <a:lumMod val="95000"/>
            </a:schemeClr>
          </a:solidFill>
        </p:spPr>
        <p:txBody>
          <a:bodyPr lIns="144000" tIns="72000" rIns="108000" anchor="t"/>
          <a:lstStyle>
            <a:lvl1pPr marL="0" indent="0">
              <a:buNone/>
              <a:defRPr sz="1400" baseline="0"/>
            </a:lvl1pPr>
          </a:lstStyle>
          <a:p>
            <a:pPr lvl="0"/>
            <a:r>
              <a:rPr lang="de-DE"/>
              <a:t>Ersetzen Sie diesen Platzhaltertext durch Ihren Text.</a:t>
            </a:r>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57" name="Textplatzhalter 26"/>
          <p:cNvSpPr>
            <a:spLocks noGrp="1"/>
          </p:cNvSpPr>
          <p:nvPr>
            <p:ph type="body" sz="quarter" idx="2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LEBT IN:</a:t>
            </a:r>
          </a:p>
        </p:txBody>
      </p:sp>
      <p:sp>
        <p:nvSpPr>
          <p:cNvPr id="58" name="Textplatzhalter 26"/>
          <p:cNvSpPr>
            <a:spLocks noGrp="1"/>
          </p:cNvSpPr>
          <p:nvPr>
            <p:ph type="body" sz="quarter" idx="29" hasCustomPrompt="1"/>
          </p:nvPr>
        </p:nvSpPr>
        <p:spPr>
          <a:xfrm>
            <a:off x="3733271" y="5299873"/>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SPRACHEN:</a:t>
            </a:r>
            <a:endParaRPr lang="es-ES_tradnl"/>
          </a:p>
        </p:txBody>
      </p:sp>
      <p:sp>
        <p:nvSpPr>
          <p:cNvPr id="59" name="Textplatzhalter 26"/>
          <p:cNvSpPr>
            <a:spLocks noGrp="1"/>
          </p:cNvSpPr>
          <p:nvPr>
            <p:ph type="body" sz="quarter" idx="30" hasCustomPrompt="1"/>
          </p:nvPr>
        </p:nvSpPr>
        <p:spPr>
          <a:xfrm>
            <a:off x="3733271"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ALTER:</a:t>
            </a:r>
          </a:p>
        </p:txBody>
      </p:sp>
      <p:sp>
        <p:nvSpPr>
          <p:cNvPr id="60" name="Textplatzhalter 26"/>
          <p:cNvSpPr>
            <a:spLocks noGrp="1"/>
          </p:cNvSpPr>
          <p:nvPr>
            <p:ph type="body" sz="quarter" idx="31" hasCustomPrompt="1"/>
          </p:nvPr>
        </p:nvSpPr>
        <p:spPr>
          <a:xfrm>
            <a:off x="3733271"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GESCHLECHT:</a:t>
            </a:r>
          </a:p>
        </p:txBody>
      </p:sp>
      <p:sp>
        <p:nvSpPr>
          <p:cNvPr id="61" name="Textplatzhalter 26"/>
          <p:cNvSpPr>
            <a:spLocks noGrp="1"/>
          </p:cNvSpPr>
          <p:nvPr>
            <p:ph type="body" sz="quarter" idx="32"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INTERESSEN:</a:t>
            </a:r>
          </a:p>
        </p:txBody>
      </p:sp>
      <p:sp>
        <p:nvSpPr>
          <p:cNvPr id="62" name="Textplatzhalter 26"/>
          <p:cNvSpPr>
            <a:spLocks noGrp="1"/>
          </p:cNvSpPr>
          <p:nvPr>
            <p:ph type="body" sz="quarter" idx="33" hasCustomPrompt="1"/>
          </p:nvPr>
        </p:nvSpPr>
        <p:spPr>
          <a:xfrm>
            <a:off x="3733271" y="31955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BILDUNGSNIVEAU:</a:t>
            </a:r>
          </a:p>
        </p:txBody>
      </p:sp>
      <p:sp>
        <p:nvSpPr>
          <p:cNvPr id="63" name="Textplatzhalter 26"/>
          <p:cNvSpPr>
            <a:spLocks noGrp="1"/>
          </p:cNvSpPr>
          <p:nvPr>
            <p:ph type="body" sz="quarter" idx="34" hasCustomPrompt="1"/>
          </p:nvPr>
        </p:nvSpPr>
        <p:spPr>
          <a:xfrm>
            <a:off x="3733271"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JOB-TITEL:</a:t>
            </a:r>
            <a:endParaRPr lang="es-ES_tradnl"/>
          </a:p>
        </p:txBody>
      </p:sp>
      <p:sp>
        <p:nvSpPr>
          <p:cNvPr id="64" name="Textplatzhalter 26"/>
          <p:cNvSpPr>
            <a:spLocks noGrp="1"/>
          </p:cNvSpPr>
          <p:nvPr>
            <p:ph type="body" sz="quarter" idx="35" hasCustomPrompt="1"/>
          </p:nvPr>
        </p:nvSpPr>
        <p:spPr>
          <a:xfrm>
            <a:off x="3733271" y="40372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EINKOMMEN:</a:t>
            </a:r>
            <a:endParaRPr lang="es-ES_tradnl"/>
          </a:p>
        </p:txBody>
      </p:sp>
      <p:sp>
        <p:nvSpPr>
          <p:cNvPr id="65" name="Textplatzhalter 26"/>
          <p:cNvSpPr>
            <a:spLocks noGrp="1"/>
          </p:cNvSpPr>
          <p:nvPr>
            <p:ph type="body" sz="quarter" idx="36" hasCustomPrompt="1"/>
          </p:nvPr>
        </p:nvSpPr>
        <p:spPr>
          <a:xfrm>
            <a:off x="3733271" y="4458125"/>
            <a:ext cx="1420814"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BEZIEHUNGS:</a:t>
            </a:r>
          </a:p>
        </p:txBody>
      </p:sp>
      <p:sp>
        <p:nvSpPr>
          <p:cNvPr id="66" name="Textplatzhalter 26"/>
          <p:cNvSpPr>
            <a:spLocks noGrp="1"/>
          </p:cNvSpPr>
          <p:nvPr>
            <p:ph type="body" sz="quarter" idx="37" hasCustomPrompt="1"/>
          </p:nvPr>
        </p:nvSpPr>
        <p:spPr>
          <a:xfrm>
            <a:off x="3733271" y="4879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INTERESSIERT AN:</a:t>
            </a:r>
          </a:p>
        </p:txBody>
      </p:sp>
      <p:sp>
        <p:nvSpPr>
          <p:cNvPr id="67" name="Textplatzhalter 26"/>
          <p:cNvSpPr>
            <a:spLocks noGrp="1"/>
          </p:cNvSpPr>
          <p:nvPr>
            <p:ph type="body" sz="quarter" idx="38" hasCustomPrompt="1"/>
          </p:nvPr>
        </p:nvSpPr>
        <p:spPr>
          <a:xfrm>
            <a:off x="8851900" y="1512000"/>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KAUFMOTIVATION</a:t>
            </a:r>
          </a:p>
        </p:txBody>
      </p:sp>
      <p:sp>
        <p:nvSpPr>
          <p:cNvPr id="68" name="Textplatzhalter 26"/>
          <p:cNvSpPr>
            <a:spLocks noGrp="1"/>
          </p:cNvSpPr>
          <p:nvPr>
            <p:ph type="body" sz="quarter" idx="39" hasCustomPrompt="1"/>
          </p:nvPr>
        </p:nvSpPr>
        <p:spPr>
          <a:xfrm>
            <a:off x="8851900" y="3616375"/>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KAUFANLIEGE:</a:t>
            </a:r>
          </a:p>
        </p:txBody>
      </p:sp>
    </p:spTree>
    <p:extLst>
      <p:ext uri="{BB962C8B-B14F-4D97-AF65-F5344CB8AC3E}">
        <p14:creationId xmlns:p14="http://schemas.microsoft.com/office/powerpoint/2010/main" val="39159380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2_customer buyer persona 1">
    <p:spTree>
      <p:nvGrpSpPr>
        <p:cNvPr id="1" name=""/>
        <p:cNvGrpSpPr/>
        <p:nvPr/>
      </p:nvGrpSpPr>
      <p:grpSpPr>
        <a:xfrm>
          <a:off x="0" y="0"/>
          <a:ext cx="0" cy="0"/>
          <a:chOff x="0" y="0"/>
          <a:chExt cx="0" cy="0"/>
        </a:xfrm>
      </p:grpSpPr>
      <p:sp>
        <p:nvSpPr>
          <p:cNvPr id="90" name="Rechteck 89"/>
          <p:cNvSpPr/>
          <p:nvPr userDrawn="1"/>
        </p:nvSpPr>
        <p:spPr>
          <a:xfrm>
            <a:off x="8851900" y="3627773"/>
            <a:ext cx="2797200" cy="11520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9" name="Rechteck 8"/>
          <p:cNvSpPr/>
          <p:nvPr userDrawn="1"/>
        </p:nvSpPr>
        <p:spPr>
          <a:xfrm>
            <a:off x="8851900" y="1932875"/>
            <a:ext cx="2797200" cy="11520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45" name="Textplatzhalter 26"/>
          <p:cNvSpPr>
            <a:spLocks noGrp="1"/>
          </p:cNvSpPr>
          <p:nvPr>
            <p:ph type="body" sz="quarter" idx="26" hasCustomPrompt="1"/>
          </p:nvPr>
        </p:nvSpPr>
        <p:spPr>
          <a:xfrm>
            <a:off x="5369454" y="1512000"/>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MOTIVATIONEN:</a:t>
            </a:r>
          </a:p>
          <a:p>
            <a:pPr lvl="0"/>
            <a:endParaRPr lang="es-ES_tradnl" noProof="0"/>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8" name="Textplatzhalter 26"/>
          <p:cNvSpPr>
            <a:spLocks noGrp="1"/>
          </p:cNvSpPr>
          <p:nvPr>
            <p:ph type="body" sz="quarter" idx="22" hasCustomPrompt="1"/>
          </p:nvPr>
        </p:nvSpPr>
        <p:spPr>
          <a:xfrm>
            <a:off x="1745721" y="4041782"/>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745721" y="4461147"/>
            <a:ext cx="1772180" cy="309562"/>
          </a:xfrm>
          <a:solidFill>
            <a:schemeClr val="bg2">
              <a:lumMod val="95000"/>
            </a:schemeClr>
          </a:solidFill>
        </p:spPr>
        <p:txBody>
          <a:bodyPr lIns="144000" tIns="72000" anchor="t" anchorCtr="0"/>
          <a:lstStyle>
            <a:lvl1pPr marL="0" indent="0">
              <a:buNone/>
              <a:defRPr sz="1400" baseline="0"/>
            </a:lvl1pPr>
          </a:lstStyle>
          <a:p>
            <a:pPr marL="0" lvl="0" indent="0">
              <a:buNone/>
            </a:pPr>
            <a:r>
              <a:rPr lang="es-ES_tradnl" err="1"/>
              <a:t>Platzhaltertext</a:t>
            </a:r>
            <a:endParaRPr lang="es-ES_tradnl"/>
          </a:p>
        </p:txBody>
      </p:sp>
      <p:sp>
        <p:nvSpPr>
          <p:cNvPr id="40" name="Textplatzhalter 26"/>
          <p:cNvSpPr>
            <a:spLocks noGrp="1"/>
          </p:cNvSpPr>
          <p:nvPr>
            <p:ph type="body" sz="quarter" idx="24" hasCustomPrompt="1"/>
          </p:nvPr>
        </p:nvSpPr>
        <p:spPr>
          <a:xfrm>
            <a:off x="1745721" y="4880512"/>
            <a:ext cx="1772180" cy="309562"/>
          </a:xfrm>
          <a:solidFill>
            <a:schemeClr val="bg2">
              <a:lumMod val="95000"/>
            </a:schemeClr>
          </a:solidFill>
        </p:spPr>
        <p:txBody>
          <a:bodyPr lIns="144000" tIns="72000" anchor="t" anchorCtr="0"/>
          <a:lstStyle>
            <a:lvl1pPr marL="0" indent="0">
              <a:buNone/>
              <a:defRPr sz="1400" baseline="0"/>
            </a:lvl1pPr>
          </a:lstStyle>
          <a:p>
            <a:pPr marL="0" lvl="0" indent="0">
              <a:buNone/>
            </a:pPr>
            <a:r>
              <a:rPr lang="es-ES_tradnl" err="1"/>
              <a:t>Platzhaltertext</a:t>
            </a:r>
            <a:endParaRPr lang="es-ES_tradnl"/>
          </a:p>
        </p:txBody>
      </p:sp>
      <p:sp>
        <p:nvSpPr>
          <p:cNvPr id="42" name="Picture"/>
          <p:cNvSpPr>
            <a:spLocks noGrp="1"/>
          </p:cNvSpPr>
          <p:nvPr>
            <p:ph type="pic" sz="quarter" idx="25"/>
          </p:nvPr>
        </p:nvSpPr>
        <p:spPr bwMode="gray">
          <a:xfrm>
            <a:off x="540001" y="1269999"/>
            <a:ext cx="2977899" cy="2661979"/>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33271"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43" name="Textplatzhalter 26"/>
          <p:cNvSpPr>
            <a:spLocks noGrp="1"/>
          </p:cNvSpPr>
          <p:nvPr>
            <p:ph type="body" sz="quarter" idx="42" hasCustomPrompt="1"/>
          </p:nvPr>
        </p:nvSpPr>
        <p:spPr>
          <a:xfrm>
            <a:off x="5369454" y="277462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5369454" y="361637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33271"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BIOGRAFIE:</a:t>
            </a:r>
          </a:p>
        </p:txBody>
      </p:sp>
      <p:sp>
        <p:nvSpPr>
          <p:cNvPr id="47" name="Textplatzhalter 26"/>
          <p:cNvSpPr>
            <a:spLocks noGrp="1"/>
          </p:cNvSpPr>
          <p:nvPr>
            <p:ph type="body" sz="quarter" idx="45" hasCustomPrompt="1"/>
          </p:nvPr>
        </p:nvSpPr>
        <p:spPr>
          <a:xfrm>
            <a:off x="5369454" y="4458125"/>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79" name="Textplatzhalter 26"/>
          <p:cNvSpPr>
            <a:spLocks noGrp="1"/>
          </p:cNvSpPr>
          <p:nvPr>
            <p:ph type="body" sz="quarter" idx="47" hasCustomPrompt="1"/>
          </p:nvPr>
        </p:nvSpPr>
        <p:spPr>
          <a:xfrm>
            <a:off x="8851900" y="1512000"/>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PERSÖNLICHKEIT:</a:t>
            </a:r>
          </a:p>
        </p:txBody>
      </p:sp>
      <p:sp>
        <p:nvSpPr>
          <p:cNvPr id="80" name="Textplatzhalter 26"/>
          <p:cNvSpPr>
            <a:spLocks noGrp="1"/>
          </p:cNvSpPr>
          <p:nvPr>
            <p:ph type="body" sz="quarter" idx="39" hasCustomPrompt="1"/>
          </p:nvPr>
        </p:nvSpPr>
        <p:spPr>
          <a:xfrm>
            <a:off x="8851900" y="3195500"/>
            <a:ext cx="2797700"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TECHNOLOGIE:</a:t>
            </a:r>
          </a:p>
        </p:txBody>
      </p:sp>
      <p:sp>
        <p:nvSpPr>
          <p:cNvPr id="86" name="Textplatzhalter 5"/>
          <p:cNvSpPr>
            <a:spLocks noGrp="1"/>
          </p:cNvSpPr>
          <p:nvPr>
            <p:ph type="body" sz="quarter" idx="19" hasCustomPrompt="1"/>
          </p:nvPr>
        </p:nvSpPr>
        <p:spPr>
          <a:xfrm>
            <a:off x="8939192" y="1987705"/>
            <a:ext cx="1297019" cy="206038"/>
          </a:xfrm>
        </p:spPr>
        <p:txBody>
          <a:bodyPr lIns="0" anchor="ctr"/>
          <a:lstStyle>
            <a:lvl1pPr marL="0" indent="0" algn="l">
              <a:buNone/>
              <a:defRPr sz="1200" b="1" baseline="0">
                <a:latin typeface="+mj-lt"/>
              </a:defRPr>
            </a:lvl1pPr>
          </a:lstStyle>
          <a:p>
            <a:pPr lvl="0"/>
            <a:r>
              <a:rPr lang="es-ES_tradnl" noProof="0" err="1"/>
              <a:t>Verhalten</a:t>
            </a:r>
            <a:r>
              <a:rPr lang="es-ES_tradnl" noProof="0"/>
              <a:t> 1</a:t>
            </a:r>
          </a:p>
        </p:txBody>
      </p:sp>
      <p:sp>
        <p:nvSpPr>
          <p:cNvPr id="87" name="Textplatzhalter 5"/>
          <p:cNvSpPr>
            <a:spLocks noGrp="1"/>
          </p:cNvSpPr>
          <p:nvPr>
            <p:ph type="body" sz="quarter" idx="20" hasCustomPrompt="1"/>
          </p:nvPr>
        </p:nvSpPr>
        <p:spPr>
          <a:xfrm>
            <a:off x="8939192" y="2266473"/>
            <a:ext cx="1297019" cy="206038"/>
          </a:xfrm>
        </p:spPr>
        <p:txBody>
          <a:bodyPr lIns="0" anchor="ctr"/>
          <a:lstStyle>
            <a:lvl1pPr marL="0" indent="0">
              <a:buNone/>
              <a:defRPr sz="1200" b="1" baseline="0">
                <a:latin typeface="+mj-lt"/>
              </a:defRPr>
            </a:lvl1pPr>
          </a:lstStyle>
          <a:p>
            <a:pPr lvl="0"/>
            <a:r>
              <a:rPr lang="es-ES_tradnl" noProof="0" err="1"/>
              <a:t>Verhalten</a:t>
            </a:r>
            <a:r>
              <a:rPr lang="es-ES_tradnl" noProof="0"/>
              <a:t> 2</a:t>
            </a:r>
          </a:p>
        </p:txBody>
      </p:sp>
      <p:sp>
        <p:nvSpPr>
          <p:cNvPr id="88" name="Textplatzhalter 5"/>
          <p:cNvSpPr>
            <a:spLocks noGrp="1"/>
          </p:cNvSpPr>
          <p:nvPr>
            <p:ph type="body" sz="quarter" idx="48" hasCustomPrompt="1"/>
          </p:nvPr>
        </p:nvSpPr>
        <p:spPr>
          <a:xfrm>
            <a:off x="8939192" y="2545241"/>
            <a:ext cx="1297019" cy="206038"/>
          </a:xfrm>
        </p:spPr>
        <p:txBody>
          <a:bodyPr lIns="0" anchor="ctr"/>
          <a:lstStyle>
            <a:lvl1pPr marL="0" indent="0">
              <a:buNone/>
              <a:defRPr sz="1200" b="1" baseline="0">
                <a:latin typeface="+mj-lt"/>
              </a:defRPr>
            </a:lvl1pPr>
          </a:lstStyle>
          <a:p>
            <a:pPr lvl="0"/>
            <a:r>
              <a:rPr lang="es-ES_tradnl" noProof="0" err="1"/>
              <a:t>Verhalten</a:t>
            </a:r>
            <a:r>
              <a:rPr lang="es-ES_tradnl" noProof="0"/>
              <a:t> 3</a:t>
            </a:r>
          </a:p>
        </p:txBody>
      </p:sp>
      <p:sp>
        <p:nvSpPr>
          <p:cNvPr id="89" name="Textplatzhalter 5"/>
          <p:cNvSpPr>
            <a:spLocks noGrp="1"/>
          </p:cNvSpPr>
          <p:nvPr>
            <p:ph type="body" sz="quarter" idx="49" hasCustomPrompt="1"/>
          </p:nvPr>
        </p:nvSpPr>
        <p:spPr>
          <a:xfrm>
            <a:off x="8939192" y="2824008"/>
            <a:ext cx="1297019" cy="206038"/>
          </a:xfrm>
        </p:spPr>
        <p:txBody>
          <a:bodyPr lIns="0" anchor="ctr"/>
          <a:lstStyle>
            <a:lvl1pPr marL="0" indent="0">
              <a:buNone/>
              <a:defRPr sz="1200" b="1" baseline="0">
                <a:latin typeface="+mj-lt"/>
              </a:defRPr>
            </a:lvl1pPr>
          </a:lstStyle>
          <a:p>
            <a:pPr lvl="0"/>
            <a:r>
              <a:rPr lang="es-ES_tradnl" noProof="0" err="1"/>
              <a:t>Verhalten</a:t>
            </a:r>
            <a:r>
              <a:rPr lang="es-ES_tradnl" noProof="0"/>
              <a:t> 4</a:t>
            </a:r>
          </a:p>
        </p:txBody>
      </p:sp>
      <p:sp>
        <p:nvSpPr>
          <p:cNvPr id="91" name="Textplatzhalter 5"/>
          <p:cNvSpPr>
            <a:spLocks noGrp="1"/>
          </p:cNvSpPr>
          <p:nvPr>
            <p:ph type="body" sz="quarter" idx="50" hasCustomPrompt="1"/>
          </p:nvPr>
        </p:nvSpPr>
        <p:spPr>
          <a:xfrm>
            <a:off x="8939193" y="3682603"/>
            <a:ext cx="904896" cy="206038"/>
          </a:xfrm>
        </p:spPr>
        <p:txBody>
          <a:bodyPr lIns="0" anchor="ctr"/>
          <a:lstStyle>
            <a:lvl1pPr marL="0" indent="0" algn="l">
              <a:buNone/>
              <a:defRPr sz="1200" b="1" baseline="0">
                <a:latin typeface="+mj-lt"/>
              </a:defRPr>
            </a:lvl1pPr>
          </a:lstStyle>
          <a:p>
            <a:pPr lvl="0"/>
            <a:r>
              <a:rPr lang="es-ES_tradnl" noProof="0" err="1"/>
              <a:t>Fähigkeit</a:t>
            </a:r>
            <a:r>
              <a:rPr lang="es-ES_tradnl" noProof="0"/>
              <a:t> 1</a:t>
            </a:r>
          </a:p>
        </p:txBody>
      </p:sp>
      <p:sp>
        <p:nvSpPr>
          <p:cNvPr id="92" name="Textplatzhalter 5"/>
          <p:cNvSpPr>
            <a:spLocks noGrp="1"/>
          </p:cNvSpPr>
          <p:nvPr>
            <p:ph type="body" sz="quarter" idx="51" hasCustomPrompt="1"/>
          </p:nvPr>
        </p:nvSpPr>
        <p:spPr>
          <a:xfrm>
            <a:off x="8939193" y="3961371"/>
            <a:ext cx="904896" cy="206038"/>
          </a:xfrm>
        </p:spPr>
        <p:txBody>
          <a:bodyPr lIns="0" anchor="ctr"/>
          <a:lstStyle>
            <a:lvl1pPr marL="0" indent="0">
              <a:buNone/>
              <a:defRPr sz="1200" b="1" baseline="0">
                <a:latin typeface="+mj-lt"/>
              </a:defRPr>
            </a:lvl1pPr>
          </a:lstStyle>
          <a:p>
            <a:pPr lvl="0"/>
            <a:r>
              <a:rPr lang="es-ES_tradnl" noProof="0" err="1"/>
              <a:t>Fähigkeit</a:t>
            </a:r>
            <a:r>
              <a:rPr lang="es-ES_tradnl" noProof="0"/>
              <a:t> 2</a:t>
            </a:r>
          </a:p>
        </p:txBody>
      </p:sp>
      <p:sp>
        <p:nvSpPr>
          <p:cNvPr id="93" name="Textplatzhalter 5"/>
          <p:cNvSpPr>
            <a:spLocks noGrp="1"/>
          </p:cNvSpPr>
          <p:nvPr>
            <p:ph type="body" sz="quarter" idx="52" hasCustomPrompt="1"/>
          </p:nvPr>
        </p:nvSpPr>
        <p:spPr>
          <a:xfrm>
            <a:off x="8939193" y="4240139"/>
            <a:ext cx="904896" cy="206038"/>
          </a:xfrm>
        </p:spPr>
        <p:txBody>
          <a:bodyPr lIns="0" anchor="ctr"/>
          <a:lstStyle>
            <a:lvl1pPr marL="0" indent="0">
              <a:buNone/>
              <a:defRPr sz="1200" b="1" baseline="0">
                <a:latin typeface="+mj-lt"/>
              </a:defRPr>
            </a:lvl1pPr>
          </a:lstStyle>
          <a:p>
            <a:pPr lvl="0"/>
            <a:r>
              <a:rPr lang="es-ES_tradnl" noProof="0" err="1"/>
              <a:t>Fähigkeit</a:t>
            </a:r>
            <a:r>
              <a:rPr lang="es-ES_tradnl" noProof="0"/>
              <a:t> 3</a:t>
            </a:r>
          </a:p>
        </p:txBody>
      </p:sp>
      <p:sp>
        <p:nvSpPr>
          <p:cNvPr id="94" name="Textplatzhalter 5"/>
          <p:cNvSpPr>
            <a:spLocks noGrp="1"/>
          </p:cNvSpPr>
          <p:nvPr>
            <p:ph type="body" sz="quarter" idx="53" hasCustomPrompt="1"/>
          </p:nvPr>
        </p:nvSpPr>
        <p:spPr>
          <a:xfrm>
            <a:off x="8939193" y="4518906"/>
            <a:ext cx="904896" cy="206038"/>
          </a:xfrm>
        </p:spPr>
        <p:txBody>
          <a:bodyPr lIns="0" anchor="ctr"/>
          <a:lstStyle>
            <a:lvl1pPr marL="0" indent="0">
              <a:buNone/>
              <a:defRPr sz="1200" b="1" baseline="0">
                <a:latin typeface="+mj-lt"/>
              </a:defRPr>
            </a:lvl1pPr>
          </a:lstStyle>
          <a:p>
            <a:pPr lvl="0"/>
            <a:r>
              <a:rPr lang="es-ES_tradnl" noProof="0" err="1"/>
              <a:t>Fähigkeit</a:t>
            </a:r>
            <a:r>
              <a:rPr lang="es-ES_tradnl" noProof="0"/>
              <a:t> 4</a:t>
            </a:r>
          </a:p>
        </p:txBody>
      </p:sp>
      <p:sp>
        <p:nvSpPr>
          <p:cNvPr id="36" name="Textplatzhalter 26"/>
          <p:cNvSpPr>
            <a:spLocks noGrp="1"/>
          </p:cNvSpPr>
          <p:nvPr>
            <p:ph type="body" sz="quarter" idx="15" hasCustomPrompt="1"/>
          </p:nvPr>
        </p:nvSpPr>
        <p:spPr>
          <a:xfrm>
            <a:off x="1745721" y="5300563"/>
            <a:ext cx="1772180" cy="309562"/>
          </a:xfrm>
          <a:solidFill>
            <a:schemeClr val="bg2">
              <a:lumMod val="95000"/>
            </a:schemeClr>
          </a:solidFill>
        </p:spPr>
        <p:txBody>
          <a:bodyPr vert="horz" lIns="144000" tIns="72000" rIns="0" bIns="0" rtlCol="0" anchor="t" anchorCtr="0">
            <a:noAutofit/>
          </a:bodyPr>
          <a:lstStyle>
            <a:lvl1pPr>
              <a:defRPr lang="es-ES_tradnl" sz="1400" baseline="0" dirty="0"/>
            </a:lvl1pPr>
          </a:lstStyle>
          <a:p>
            <a:pPr marL="0" lvl="0" indent="0">
              <a:buNone/>
            </a:pPr>
            <a:r>
              <a:rPr lang="es-ES_tradnl" err="1"/>
              <a:t>Platzhaltertext</a:t>
            </a:r>
            <a:endParaRPr lang="es-ES_tradnl"/>
          </a:p>
        </p:txBody>
      </p:sp>
      <p:sp>
        <p:nvSpPr>
          <p:cNvPr id="37" name="Textplatzhalter 26"/>
          <p:cNvSpPr>
            <a:spLocks noGrp="1"/>
          </p:cNvSpPr>
          <p:nvPr>
            <p:ph type="body" sz="quarter" idx="29"/>
          </p:nvPr>
        </p:nvSpPr>
        <p:spPr>
          <a:xfrm>
            <a:off x="539751" y="5299873"/>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JOB-TITEL:</a:t>
            </a:r>
          </a:p>
        </p:txBody>
      </p:sp>
      <p:sp>
        <p:nvSpPr>
          <p:cNvPr id="41" name="Textplatzhalter 26"/>
          <p:cNvSpPr>
            <a:spLocks noGrp="1"/>
          </p:cNvSpPr>
          <p:nvPr>
            <p:ph type="body" sz="quarter" idx="35"/>
          </p:nvPr>
        </p:nvSpPr>
        <p:spPr>
          <a:xfrm>
            <a:off x="539751" y="4041782"/>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GESCHLECHT:</a:t>
            </a:r>
          </a:p>
        </p:txBody>
      </p:sp>
      <p:sp>
        <p:nvSpPr>
          <p:cNvPr id="48" name="Textplatzhalter 26"/>
          <p:cNvSpPr>
            <a:spLocks noGrp="1"/>
          </p:cNvSpPr>
          <p:nvPr>
            <p:ph type="body" sz="quarter" idx="36"/>
          </p:nvPr>
        </p:nvSpPr>
        <p:spPr>
          <a:xfrm>
            <a:off x="539751" y="4461147"/>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ALTER:</a:t>
            </a:r>
          </a:p>
        </p:txBody>
      </p:sp>
      <p:sp>
        <p:nvSpPr>
          <p:cNvPr id="49" name="Textplatzhalter 26"/>
          <p:cNvSpPr>
            <a:spLocks noGrp="1"/>
          </p:cNvSpPr>
          <p:nvPr>
            <p:ph type="body" sz="quarter" idx="37"/>
          </p:nvPr>
        </p:nvSpPr>
        <p:spPr>
          <a:xfrm>
            <a:off x="539751" y="4880512"/>
            <a:ext cx="1022349" cy="309562"/>
          </a:xfrm>
          <a:noFill/>
        </p:spPr>
        <p:txBody>
          <a:bodyPr vert="horz" lIns="0" tIns="72000" rIns="0" bIns="0" rtlCol="0" anchor="t" anchorCtr="0">
            <a:noAutofit/>
          </a:bodyPr>
          <a:lstStyle>
            <a:lvl1pPr>
              <a:defRPr lang="de-DE" sz="2000" baseline="0" noProof="0" dirty="0">
                <a:latin typeface="Bebas Neue" panose="020B0506020202020201" pitchFamily="34" charset="0"/>
              </a:defRPr>
            </a:lvl1pPr>
          </a:lstStyle>
          <a:p>
            <a:pPr marL="0" lvl="0" indent="0" algn="r">
              <a:lnSpc>
                <a:spcPct val="80000"/>
              </a:lnSpc>
              <a:buNone/>
            </a:pPr>
            <a:r>
              <a:rPr lang="de-DE" noProof="0"/>
              <a:t>LEBT IN:</a:t>
            </a:r>
          </a:p>
        </p:txBody>
      </p:sp>
    </p:spTree>
    <p:extLst>
      <p:ext uri="{BB962C8B-B14F-4D97-AF65-F5344CB8AC3E}">
        <p14:creationId xmlns:p14="http://schemas.microsoft.com/office/powerpoint/2010/main" val="3430858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3_customer buyer persona 1">
    <p:spTree>
      <p:nvGrpSpPr>
        <p:cNvPr id="1" name=""/>
        <p:cNvGrpSpPr/>
        <p:nvPr/>
      </p:nvGrpSpPr>
      <p:grpSpPr>
        <a:xfrm>
          <a:off x="0" y="0"/>
          <a:ext cx="0" cy="0"/>
          <a:chOff x="0" y="0"/>
          <a:chExt cx="0" cy="0"/>
        </a:xfrm>
      </p:grpSpPr>
      <p:sp>
        <p:nvSpPr>
          <p:cNvPr id="67"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BIOGRAFIE:</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7" name="Textplatzhalter 26"/>
          <p:cNvSpPr>
            <a:spLocks noGrp="1"/>
          </p:cNvSpPr>
          <p:nvPr>
            <p:ph type="body" sz="quarter" idx="21" hasCustomPrompt="1"/>
          </p:nvPr>
        </p:nvSpPr>
        <p:spPr>
          <a:xfrm>
            <a:off x="1745721" y="1512000"/>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0001" y="2350730"/>
            <a:ext cx="2977899" cy="3259395"/>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774625"/>
            <a:ext cx="2219854"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REISE-VERHALTEN</a:t>
            </a:r>
          </a:p>
        </p:txBody>
      </p:sp>
      <p:sp>
        <p:nvSpPr>
          <p:cNvPr id="63" name="Textplatzhalter 26"/>
          <p:cNvSpPr>
            <a:spLocks noGrp="1"/>
          </p:cNvSpPr>
          <p:nvPr>
            <p:ph type="body" sz="quarter" idx="34" hasCustomPrompt="1"/>
          </p:nvPr>
        </p:nvSpPr>
        <p:spPr>
          <a:xfrm>
            <a:off x="539751" y="1512000"/>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PROFIL:</a:t>
            </a:r>
          </a:p>
        </p:txBody>
      </p:sp>
      <p:sp>
        <p:nvSpPr>
          <p:cNvPr id="41" name="Textplatzhalter 26"/>
          <p:cNvSpPr>
            <a:spLocks noGrp="1"/>
          </p:cNvSpPr>
          <p:nvPr>
            <p:ph type="body" sz="quarter" idx="40" hasCustomPrompt="1"/>
          </p:nvPr>
        </p:nvSpPr>
        <p:spPr>
          <a:xfrm>
            <a:off x="3733271" y="1932875"/>
            <a:ext cx="7916329" cy="732635"/>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70" name="Textplatzhalter 26"/>
          <p:cNvSpPr>
            <a:spLocks noGrp="1"/>
          </p:cNvSpPr>
          <p:nvPr>
            <p:ph type="body" sz="quarter" idx="33" hasCustomPrompt="1"/>
          </p:nvPr>
        </p:nvSpPr>
        <p:spPr>
          <a:xfrm>
            <a:off x="3733270" y="3195500"/>
            <a:ext cx="4107710" cy="320199"/>
          </a:xfrm>
          <a:noFill/>
        </p:spPr>
        <p:txBody>
          <a:bodyPr lIns="0" tIns="72000" anchor="t" anchorCtr="0"/>
          <a:lstStyle>
            <a:lvl1pPr marL="0" indent="0" algn="l">
              <a:lnSpc>
                <a:spcPct val="80000"/>
              </a:lnSpc>
              <a:buNone/>
              <a:defRPr sz="1200" baseline="0">
                <a:latin typeface="+mj-lt"/>
              </a:defRPr>
            </a:lvl1pPr>
          </a:lstStyle>
          <a:p>
            <a:pPr lvl="0"/>
            <a:r>
              <a:rPr lang="es-ES"/>
              <a:t>REISEBUCHUNGSFREQUENZ</a:t>
            </a:r>
          </a:p>
        </p:txBody>
      </p:sp>
      <p:sp>
        <p:nvSpPr>
          <p:cNvPr id="71" name="Textplatzhalter 26"/>
          <p:cNvSpPr>
            <a:spLocks noGrp="1"/>
          </p:cNvSpPr>
          <p:nvPr>
            <p:ph type="body" sz="quarter" idx="41" hasCustomPrompt="1"/>
          </p:nvPr>
        </p:nvSpPr>
        <p:spPr>
          <a:xfrm>
            <a:off x="3733270" y="3508497"/>
            <a:ext cx="4107710" cy="320199"/>
          </a:xfrm>
          <a:noFill/>
        </p:spPr>
        <p:txBody>
          <a:bodyPr lIns="0" tIns="72000" anchor="t" anchorCtr="0"/>
          <a:lstStyle>
            <a:lvl1pPr marL="0" indent="0" algn="l">
              <a:lnSpc>
                <a:spcPct val="80000"/>
              </a:lnSpc>
              <a:buNone/>
              <a:defRPr sz="1200" baseline="0">
                <a:latin typeface="+mj-lt"/>
              </a:defRPr>
            </a:lvl1pPr>
          </a:lstStyle>
          <a:p>
            <a:pPr lvl="0"/>
            <a:r>
              <a:rPr lang="es-ES"/>
              <a:t>NUTZUNG ONLINE REISE-WEBSEITEN</a:t>
            </a:r>
          </a:p>
        </p:txBody>
      </p:sp>
      <p:sp>
        <p:nvSpPr>
          <p:cNvPr id="72" name="Textplatzhalter 26"/>
          <p:cNvSpPr>
            <a:spLocks noGrp="1"/>
          </p:cNvSpPr>
          <p:nvPr>
            <p:ph type="body" sz="quarter" idx="42" hasCustomPrompt="1"/>
          </p:nvPr>
        </p:nvSpPr>
        <p:spPr>
          <a:xfrm>
            <a:off x="3733270" y="3821494"/>
            <a:ext cx="4107710" cy="320199"/>
          </a:xfrm>
          <a:noFill/>
        </p:spPr>
        <p:txBody>
          <a:bodyPr lIns="0" tIns="72000" anchor="t" anchorCtr="0"/>
          <a:lstStyle>
            <a:lvl1pPr marL="0" indent="0" algn="l">
              <a:lnSpc>
                <a:spcPct val="80000"/>
              </a:lnSpc>
              <a:buNone/>
              <a:defRPr sz="1200" baseline="0">
                <a:latin typeface="+mj-lt"/>
              </a:defRPr>
            </a:lvl1pPr>
          </a:lstStyle>
          <a:p>
            <a:pPr lvl="0"/>
            <a:r>
              <a:rPr lang="de-DE"/>
              <a:t>BEDEUTUNG VON KOMFORT BEI REISEBUCHUNG</a:t>
            </a:r>
          </a:p>
        </p:txBody>
      </p:sp>
      <p:sp>
        <p:nvSpPr>
          <p:cNvPr id="73" name="Textplatzhalter 26"/>
          <p:cNvSpPr>
            <a:spLocks noGrp="1"/>
          </p:cNvSpPr>
          <p:nvPr>
            <p:ph type="body" sz="quarter" idx="43" hasCustomPrompt="1"/>
          </p:nvPr>
        </p:nvSpPr>
        <p:spPr>
          <a:xfrm>
            <a:off x="3733270" y="4134491"/>
            <a:ext cx="4107710" cy="320199"/>
          </a:xfrm>
          <a:noFill/>
        </p:spPr>
        <p:txBody>
          <a:bodyPr lIns="0" tIns="72000" anchor="t" anchorCtr="0"/>
          <a:lstStyle>
            <a:lvl1pPr marL="0" indent="0" algn="l">
              <a:lnSpc>
                <a:spcPct val="80000"/>
              </a:lnSpc>
              <a:buNone/>
              <a:defRPr sz="1200" baseline="0">
                <a:latin typeface="+mj-lt"/>
              </a:defRPr>
            </a:lvl1pPr>
          </a:lstStyle>
          <a:p>
            <a:pPr lvl="0"/>
            <a:r>
              <a:rPr lang="de-DE"/>
              <a:t>BEDEUTUNG DES PREISES BEI REISEBUCHUNG</a:t>
            </a:r>
          </a:p>
        </p:txBody>
      </p:sp>
      <p:sp>
        <p:nvSpPr>
          <p:cNvPr id="74" name="Textplatzhalter 26"/>
          <p:cNvSpPr>
            <a:spLocks noGrp="1"/>
          </p:cNvSpPr>
          <p:nvPr>
            <p:ph type="body" sz="quarter" idx="44" hasCustomPrompt="1"/>
          </p:nvPr>
        </p:nvSpPr>
        <p:spPr>
          <a:xfrm>
            <a:off x="3733270" y="4447488"/>
            <a:ext cx="4107710" cy="320199"/>
          </a:xfrm>
          <a:noFill/>
        </p:spPr>
        <p:txBody>
          <a:bodyPr lIns="0" tIns="72000" anchor="t" anchorCtr="0"/>
          <a:lstStyle>
            <a:lvl1pPr marL="0" indent="0" algn="l">
              <a:lnSpc>
                <a:spcPct val="80000"/>
              </a:lnSpc>
              <a:buNone/>
              <a:defRPr sz="1200" baseline="0">
                <a:latin typeface="+mj-lt"/>
              </a:defRPr>
            </a:lvl1pPr>
          </a:lstStyle>
          <a:p>
            <a:pPr lvl="0"/>
            <a:r>
              <a:rPr lang="es-ES"/>
              <a:t>FLEXIBILITÄT BEI REISEPLANUNG</a:t>
            </a:r>
          </a:p>
        </p:txBody>
      </p:sp>
      <p:sp>
        <p:nvSpPr>
          <p:cNvPr id="75" name="Textplatzhalter 26"/>
          <p:cNvSpPr>
            <a:spLocks noGrp="1"/>
          </p:cNvSpPr>
          <p:nvPr>
            <p:ph type="body" sz="quarter" idx="45" hasCustomPrompt="1"/>
          </p:nvPr>
        </p:nvSpPr>
        <p:spPr>
          <a:xfrm>
            <a:off x="3733271"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NAME</a:t>
            </a:r>
          </a:p>
        </p:txBody>
      </p:sp>
      <p:sp>
        <p:nvSpPr>
          <p:cNvPr id="85" name="Textplatzhalter 26"/>
          <p:cNvSpPr>
            <a:spLocks noGrp="1"/>
          </p:cNvSpPr>
          <p:nvPr>
            <p:ph type="body" sz="quarter" idx="47" hasCustomPrompt="1"/>
          </p:nvPr>
        </p:nvSpPr>
        <p:spPr>
          <a:xfrm>
            <a:off x="4864939"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ALTER</a:t>
            </a:r>
          </a:p>
        </p:txBody>
      </p:sp>
      <p:sp>
        <p:nvSpPr>
          <p:cNvPr id="95" name="Textplatzhalter 26"/>
          <p:cNvSpPr>
            <a:spLocks noGrp="1"/>
          </p:cNvSpPr>
          <p:nvPr>
            <p:ph type="body" sz="quarter" idx="48" hasCustomPrompt="1"/>
          </p:nvPr>
        </p:nvSpPr>
        <p:spPr>
          <a:xfrm>
            <a:off x="5996607"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EINKOMMEN </a:t>
            </a:r>
          </a:p>
        </p:txBody>
      </p:sp>
      <p:sp>
        <p:nvSpPr>
          <p:cNvPr id="96" name="Textplatzhalter 26"/>
          <p:cNvSpPr>
            <a:spLocks noGrp="1"/>
          </p:cNvSpPr>
          <p:nvPr>
            <p:ph type="body" sz="quarter" idx="49" hasCustomPrompt="1"/>
          </p:nvPr>
        </p:nvSpPr>
        <p:spPr>
          <a:xfrm>
            <a:off x="7128275"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BILDUNG</a:t>
            </a:r>
          </a:p>
          <a:p>
            <a:pPr lvl="0"/>
            <a:endParaRPr lang="es-ES_tradnl" noProof="0"/>
          </a:p>
        </p:txBody>
      </p:sp>
      <p:sp>
        <p:nvSpPr>
          <p:cNvPr id="97" name="Textplatzhalter 26"/>
          <p:cNvSpPr>
            <a:spLocks noGrp="1"/>
          </p:cNvSpPr>
          <p:nvPr>
            <p:ph type="body" sz="quarter" idx="50" hasCustomPrompt="1"/>
          </p:nvPr>
        </p:nvSpPr>
        <p:spPr>
          <a:xfrm>
            <a:off x="8259943"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FAMILIE</a:t>
            </a:r>
          </a:p>
        </p:txBody>
      </p:sp>
      <p:sp>
        <p:nvSpPr>
          <p:cNvPr id="98" name="Textplatzhalter 26"/>
          <p:cNvSpPr>
            <a:spLocks noGrp="1"/>
          </p:cNvSpPr>
          <p:nvPr>
            <p:ph type="body" sz="quarter" idx="51" hasCustomPrompt="1"/>
          </p:nvPr>
        </p:nvSpPr>
        <p:spPr>
          <a:xfrm>
            <a:off x="9391611"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200" baseline="0">
                <a:solidFill>
                  <a:schemeClr val="bg2"/>
                </a:solidFill>
                <a:latin typeface="Bebas Neue" panose="020B0506020202020201" pitchFamily="34" charset="0"/>
              </a:defRPr>
            </a:lvl1pPr>
          </a:lstStyle>
          <a:p>
            <a:pPr lvl="0"/>
            <a:r>
              <a:rPr lang="es-ES_tradnl" noProof="0"/>
              <a:t>BEZIEHUNGSSTATUS</a:t>
            </a:r>
          </a:p>
        </p:txBody>
      </p:sp>
      <p:sp>
        <p:nvSpPr>
          <p:cNvPr id="99" name="Textplatzhalter 26"/>
          <p:cNvSpPr>
            <a:spLocks noGrp="1"/>
          </p:cNvSpPr>
          <p:nvPr>
            <p:ph type="body" sz="quarter" idx="52" hasCustomPrompt="1"/>
          </p:nvPr>
        </p:nvSpPr>
        <p:spPr>
          <a:xfrm>
            <a:off x="10523278" y="4879000"/>
            <a:ext cx="1126322" cy="309562"/>
          </a:xfrm>
          <a:solidFill>
            <a:schemeClr val="accent1">
              <a:lumMod val="75000"/>
            </a:schemeClr>
          </a:solidFill>
          <a:ln>
            <a:solidFill>
              <a:schemeClr val="bg2">
                <a:lumMod val="95000"/>
              </a:schemeClr>
            </a:solidFill>
          </a:ln>
        </p:spPr>
        <p:txBody>
          <a:bodyPr lIns="108000" tIns="72000" anchor="t" anchorCtr="0"/>
          <a:lstStyle>
            <a:lvl1pPr marL="0" indent="0" algn="l">
              <a:lnSpc>
                <a:spcPct val="80000"/>
              </a:lnSpc>
              <a:buNone/>
              <a:defRPr sz="1600" baseline="0">
                <a:solidFill>
                  <a:schemeClr val="bg2"/>
                </a:solidFill>
                <a:latin typeface="Bebas Neue" panose="020B0506020202020201" pitchFamily="34" charset="0"/>
              </a:defRPr>
            </a:lvl1pPr>
          </a:lstStyle>
          <a:p>
            <a:pPr lvl="0"/>
            <a:r>
              <a:rPr lang="es-ES_tradnl" noProof="0"/>
              <a:t>SPRACHEN</a:t>
            </a:r>
          </a:p>
          <a:p>
            <a:pPr lvl="0"/>
            <a:endParaRPr lang="es-ES_tradnl" noProof="0"/>
          </a:p>
        </p:txBody>
      </p:sp>
      <p:sp>
        <p:nvSpPr>
          <p:cNvPr id="102" name="Textplatzhalter 26"/>
          <p:cNvSpPr>
            <a:spLocks noGrp="1"/>
          </p:cNvSpPr>
          <p:nvPr>
            <p:ph type="body" sz="quarter" idx="54" hasCustomPrompt="1"/>
          </p:nvPr>
        </p:nvSpPr>
        <p:spPr>
          <a:xfrm>
            <a:off x="3733271"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Name</a:t>
            </a:r>
            <a:endParaRPr lang="es-ES_tradnl" noProof="0"/>
          </a:p>
        </p:txBody>
      </p:sp>
      <p:sp>
        <p:nvSpPr>
          <p:cNvPr id="103" name="Textplatzhalter 26"/>
          <p:cNvSpPr>
            <a:spLocks noGrp="1"/>
          </p:cNvSpPr>
          <p:nvPr>
            <p:ph type="body" sz="quarter" idx="55" hasCustomPrompt="1"/>
          </p:nvPr>
        </p:nvSpPr>
        <p:spPr>
          <a:xfrm>
            <a:off x="4864939"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a:t>Alter</a:t>
            </a:r>
          </a:p>
        </p:txBody>
      </p:sp>
      <p:sp>
        <p:nvSpPr>
          <p:cNvPr id="104" name="Textplatzhalter 26"/>
          <p:cNvSpPr>
            <a:spLocks noGrp="1"/>
          </p:cNvSpPr>
          <p:nvPr>
            <p:ph type="body" sz="quarter" idx="56" hasCustomPrompt="1"/>
          </p:nvPr>
        </p:nvSpPr>
        <p:spPr>
          <a:xfrm>
            <a:off x="5996607"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Einkommen</a:t>
            </a:r>
            <a:r>
              <a:rPr lang="es-ES_tradnl" noProof="0"/>
              <a:t> </a:t>
            </a:r>
          </a:p>
        </p:txBody>
      </p:sp>
      <p:sp>
        <p:nvSpPr>
          <p:cNvPr id="105" name="Textplatzhalter 26"/>
          <p:cNvSpPr>
            <a:spLocks noGrp="1"/>
          </p:cNvSpPr>
          <p:nvPr>
            <p:ph type="body" sz="quarter" idx="57" hasCustomPrompt="1"/>
          </p:nvPr>
        </p:nvSpPr>
        <p:spPr>
          <a:xfrm>
            <a:off x="7128275"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Bildung</a:t>
            </a:r>
            <a:endParaRPr lang="es-ES_tradnl" noProof="0"/>
          </a:p>
        </p:txBody>
      </p:sp>
      <p:sp>
        <p:nvSpPr>
          <p:cNvPr id="106" name="Textplatzhalter 26"/>
          <p:cNvSpPr>
            <a:spLocks noGrp="1"/>
          </p:cNvSpPr>
          <p:nvPr>
            <p:ph type="body" sz="quarter" idx="58" hasCustomPrompt="1"/>
          </p:nvPr>
        </p:nvSpPr>
        <p:spPr>
          <a:xfrm>
            <a:off x="8259943"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Familie</a:t>
            </a:r>
            <a:endParaRPr lang="es-ES_tradnl" noProof="0"/>
          </a:p>
        </p:txBody>
      </p:sp>
      <p:sp>
        <p:nvSpPr>
          <p:cNvPr id="107" name="Textplatzhalter 26"/>
          <p:cNvSpPr>
            <a:spLocks noGrp="1"/>
          </p:cNvSpPr>
          <p:nvPr>
            <p:ph type="body" sz="quarter" idx="59" hasCustomPrompt="1"/>
          </p:nvPr>
        </p:nvSpPr>
        <p:spPr>
          <a:xfrm>
            <a:off x="9391611"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000" baseline="0">
                <a:solidFill>
                  <a:schemeClr val="tx1"/>
                </a:solidFill>
                <a:latin typeface="+mn-lt"/>
              </a:defRPr>
            </a:lvl1pPr>
          </a:lstStyle>
          <a:p>
            <a:pPr lvl="0"/>
            <a:r>
              <a:rPr lang="es-ES_tradnl" noProof="0" err="1"/>
              <a:t>Beziehungsstatus</a:t>
            </a:r>
            <a:endParaRPr lang="es-ES_tradnl" noProof="0"/>
          </a:p>
        </p:txBody>
      </p:sp>
      <p:sp>
        <p:nvSpPr>
          <p:cNvPr id="108" name="Textplatzhalter 26"/>
          <p:cNvSpPr>
            <a:spLocks noGrp="1"/>
          </p:cNvSpPr>
          <p:nvPr>
            <p:ph type="body" sz="quarter" idx="60" hasCustomPrompt="1"/>
          </p:nvPr>
        </p:nvSpPr>
        <p:spPr>
          <a:xfrm>
            <a:off x="10523278" y="5188562"/>
            <a:ext cx="1126322" cy="420873"/>
          </a:xfrm>
          <a:solidFill>
            <a:schemeClr val="bg2">
              <a:lumMod val="95000"/>
            </a:schemeClr>
          </a:solidFill>
          <a:ln>
            <a:solidFill>
              <a:schemeClr val="bg2">
                <a:lumMod val="65000"/>
              </a:schemeClr>
            </a:solidFill>
          </a:ln>
        </p:spPr>
        <p:txBody>
          <a:bodyPr lIns="108000" tIns="72000" rIns="108000" anchor="t" anchorCtr="0"/>
          <a:lstStyle>
            <a:lvl1pPr marL="0" indent="0" algn="l">
              <a:lnSpc>
                <a:spcPct val="80000"/>
              </a:lnSpc>
              <a:buNone/>
              <a:defRPr sz="1200" baseline="0">
                <a:solidFill>
                  <a:schemeClr val="tx1"/>
                </a:solidFill>
                <a:latin typeface="+mn-lt"/>
              </a:defRPr>
            </a:lvl1pPr>
          </a:lstStyle>
          <a:p>
            <a:pPr lvl="0"/>
            <a:r>
              <a:rPr lang="es-ES_tradnl" noProof="0" err="1"/>
              <a:t>Sprachen</a:t>
            </a:r>
            <a:endParaRPr lang="es-ES_tradnl" noProof="0"/>
          </a:p>
          <a:p>
            <a:pPr lvl="0"/>
            <a:endParaRPr lang="es-ES_tradnl" noProof="0"/>
          </a:p>
        </p:txBody>
      </p:sp>
      <p:sp>
        <p:nvSpPr>
          <p:cNvPr id="112" name="Textplatzhalter 26"/>
          <p:cNvSpPr>
            <a:spLocks noGrp="1"/>
          </p:cNvSpPr>
          <p:nvPr>
            <p:ph type="body" sz="quarter" idx="61" hasCustomPrompt="1"/>
          </p:nvPr>
        </p:nvSpPr>
        <p:spPr>
          <a:xfrm>
            <a:off x="8134278" y="2774625"/>
            <a:ext cx="871699" cy="309562"/>
          </a:xfrm>
          <a:noFill/>
        </p:spPr>
        <p:txBody>
          <a:bodyPr lIns="0" tIns="72000" anchor="b" anchorCtr="0"/>
          <a:lstStyle>
            <a:lvl1pPr marL="0" indent="0" algn="ctr">
              <a:lnSpc>
                <a:spcPct val="80000"/>
              </a:lnSpc>
              <a:buNone/>
              <a:defRPr sz="1200" baseline="0">
                <a:latin typeface="+mj-lt"/>
              </a:defRPr>
            </a:lvl1pPr>
          </a:lstStyle>
          <a:p>
            <a:pPr lvl="0"/>
            <a:r>
              <a:rPr lang="es-ES_tradnl" noProof="0"/>
              <a:t>WENIG</a:t>
            </a:r>
          </a:p>
        </p:txBody>
      </p:sp>
      <p:sp>
        <p:nvSpPr>
          <p:cNvPr id="113" name="Textplatzhalter 26"/>
          <p:cNvSpPr>
            <a:spLocks noGrp="1"/>
          </p:cNvSpPr>
          <p:nvPr>
            <p:ph type="body" sz="quarter" idx="62" hasCustomPrompt="1"/>
          </p:nvPr>
        </p:nvSpPr>
        <p:spPr>
          <a:xfrm>
            <a:off x="9456090" y="2774625"/>
            <a:ext cx="871699" cy="309562"/>
          </a:xfrm>
          <a:noFill/>
        </p:spPr>
        <p:txBody>
          <a:bodyPr lIns="0" tIns="72000" anchor="b" anchorCtr="0"/>
          <a:lstStyle>
            <a:lvl1pPr marL="0" indent="0" algn="ctr">
              <a:lnSpc>
                <a:spcPct val="80000"/>
              </a:lnSpc>
              <a:buNone/>
              <a:defRPr sz="1200" baseline="0">
                <a:latin typeface="+mj-lt"/>
              </a:defRPr>
            </a:lvl1pPr>
          </a:lstStyle>
          <a:p>
            <a:pPr lvl="0"/>
            <a:r>
              <a:rPr lang="es-ES_tradnl" noProof="0"/>
              <a:t>MITTEL</a:t>
            </a:r>
          </a:p>
        </p:txBody>
      </p:sp>
      <p:sp>
        <p:nvSpPr>
          <p:cNvPr id="114" name="Textplatzhalter 26"/>
          <p:cNvSpPr>
            <a:spLocks noGrp="1"/>
          </p:cNvSpPr>
          <p:nvPr>
            <p:ph type="body" sz="quarter" idx="63" hasCustomPrompt="1"/>
          </p:nvPr>
        </p:nvSpPr>
        <p:spPr>
          <a:xfrm>
            <a:off x="10777901" y="2774625"/>
            <a:ext cx="871699" cy="309562"/>
          </a:xfrm>
          <a:noFill/>
        </p:spPr>
        <p:txBody>
          <a:bodyPr lIns="0" tIns="72000" anchor="b" anchorCtr="0"/>
          <a:lstStyle>
            <a:lvl1pPr marL="0" indent="0" algn="ctr">
              <a:lnSpc>
                <a:spcPct val="80000"/>
              </a:lnSpc>
              <a:buNone/>
              <a:defRPr sz="1200" baseline="0">
                <a:latin typeface="+mj-lt"/>
              </a:defRPr>
            </a:lvl1pPr>
          </a:lstStyle>
          <a:p>
            <a:pPr lvl="0"/>
            <a:r>
              <a:rPr lang="es-ES_tradnl" noProof="0"/>
              <a:t>VIEL</a:t>
            </a:r>
          </a:p>
        </p:txBody>
      </p:sp>
      <p:sp>
        <p:nvSpPr>
          <p:cNvPr id="115" name="Rechteck 114"/>
          <p:cNvSpPr/>
          <p:nvPr userDrawn="1"/>
        </p:nvSpPr>
        <p:spPr>
          <a:xfrm>
            <a:off x="8001000" y="3195499"/>
            <a:ext cx="3648600" cy="15768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39" name="Textplatzhalter 26"/>
          <p:cNvSpPr>
            <a:spLocks noGrp="1"/>
          </p:cNvSpPr>
          <p:nvPr>
            <p:ph type="body" sz="quarter" idx="22" hasCustomPrompt="1"/>
          </p:nvPr>
        </p:nvSpPr>
        <p:spPr>
          <a:xfrm>
            <a:off x="1745721" y="1935208"/>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43" name="Textplatzhalter 26"/>
          <p:cNvSpPr>
            <a:spLocks noGrp="1"/>
          </p:cNvSpPr>
          <p:nvPr>
            <p:ph type="body" sz="quarter" idx="35" hasCustomPrompt="1"/>
          </p:nvPr>
        </p:nvSpPr>
        <p:spPr>
          <a:xfrm>
            <a:off x="431321" y="1935208"/>
            <a:ext cx="10926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GESCHLECHT:</a:t>
            </a:r>
          </a:p>
        </p:txBody>
      </p:sp>
    </p:spTree>
    <p:extLst>
      <p:ext uri="{BB962C8B-B14F-4D97-AF65-F5344CB8AC3E}">
        <p14:creationId xmlns:p14="http://schemas.microsoft.com/office/powerpoint/2010/main" val="2424889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4_customer buyer persona 1">
    <p:spTree>
      <p:nvGrpSpPr>
        <p:cNvPr id="1" name=""/>
        <p:cNvGrpSpPr/>
        <p:nvPr/>
      </p:nvGrpSpPr>
      <p:grpSpPr>
        <a:xfrm>
          <a:off x="0" y="0"/>
          <a:ext cx="0" cy="0"/>
          <a:chOff x="0" y="0"/>
          <a:chExt cx="0" cy="0"/>
        </a:xfrm>
      </p:grpSpPr>
      <p:sp>
        <p:nvSpPr>
          <p:cNvPr id="45" name="Textplatzhalter 26"/>
          <p:cNvSpPr>
            <a:spLocks noGrp="1"/>
          </p:cNvSpPr>
          <p:nvPr>
            <p:ph type="body" sz="quarter" idx="26" hasCustomPrompt="1"/>
          </p:nvPr>
        </p:nvSpPr>
        <p:spPr>
          <a:xfrm>
            <a:off x="5369454" y="1512000"/>
            <a:ext cx="6280146"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MOTIVATIONEN:</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7" name="Textplatzhalter 26"/>
          <p:cNvSpPr>
            <a:spLocks noGrp="1"/>
          </p:cNvSpPr>
          <p:nvPr>
            <p:ph type="body" sz="quarter" idx="21" hasCustomPrompt="1"/>
          </p:nvPr>
        </p:nvSpPr>
        <p:spPr>
          <a:xfrm>
            <a:off x="1745721" y="1515843"/>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38" name="Textplatzhalter 26"/>
          <p:cNvSpPr>
            <a:spLocks noGrp="1"/>
          </p:cNvSpPr>
          <p:nvPr>
            <p:ph type="body" sz="quarter" idx="22" hasCustomPrompt="1"/>
          </p:nvPr>
        </p:nvSpPr>
        <p:spPr>
          <a:xfrm>
            <a:off x="1745721" y="1935208"/>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745721" y="2354573"/>
            <a:ext cx="1772180" cy="309562"/>
          </a:xfrm>
          <a:solidFill>
            <a:schemeClr val="bg2">
              <a:lumMod val="95000"/>
            </a:schemeClr>
          </a:solidFill>
        </p:spPr>
        <p:txBody>
          <a:bodyPr lIns="144000" tIns="72000" anchor="t" anchorCtr="0"/>
          <a:lstStyle>
            <a:lvl1pPr marL="0" indent="0">
              <a:buNone/>
              <a:defRPr sz="1400" baseline="0"/>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0001" y="2774625"/>
            <a:ext cx="2977899" cy="2835500"/>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33271"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63" name="Textplatzhalter 26"/>
          <p:cNvSpPr>
            <a:spLocks noGrp="1"/>
          </p:cNvSpPr>
          <p:nvPr>
            <p:ph type="body" sz="quarter" idx="34" hasCustomPrompt="1"/>
          </p:nvPr>
        </p:nvSpPr>
        <p:spPr>
          <a:xfrm>
            <a:off x="539751" y="151584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PROFIL:</a:t>
            </a:r>
          </a:p>
        </p:txBody>
      </p:sp>
      <p:sp>
        <p:nvSpPr>
          <p:cNvPr id="64" name="Textplatzhalter 26"/>
          <p:cNvSpPr>
            <a:spLocks noGrp="1"/>
          </p:cNvSpPr>
          <p:nvPr>
            <p:ph type="body" sz="quarter" idx="35" hasCustomPrompt="1"/>
          </p:nvPr>
        </p:nvSpPr>
        <p:spPr>
          <a:xfrm>
            <a:off x="431321" y="1935208"/>
            <a:ext cx="10926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GESCHLECHT:</a:t>
            </a:r>
          </a:p>
        </p:txBody>
      </p:sp>
      <p:sp>
        <p:nvSpPr>
          <p:cNvPr id="65" name="Textplatzhalter 26"/>
          <p:cNvSpPr>
            <a:spLocks noGrp="1"/>
          </p:cNvSpPr>
          <p:nvPr>
            <p:ph type="body" sz="quarter" idx="36" hasCustomPrompt="1"/>
          </p:nvPr>
        </p:nvSpPr>
        <p:spPr>
          <a:xfrm>
            <a:off x="539751" y="235457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ALTER:</a:t>
            </a:r>
          </a:p>
        </p:txBody>
      </p:sp>
      <p:sp>
        <p:nvSpPr>
          <p:cNvPr id="43" name="Textplatzhalter 26"/>
          <p:cNvSpPr>
            <a:spLocks noGrp="1"/>
          </p:cNvSpPr>
          <p:nvPr>
            <p:ph type="body" sz="quarter" idx="42" hasCustomPrompt="1"/>
          </p:nvPr>
        </p:nvSpPr>
        <p:spPr>
          <a:xfrm>
            <a:off x="5369454" y="2774625"/>
            <a:ext cx="6280146"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5369454" y="3616375"/>
            <a:ext cx="6280146"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33271"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BIOGRAFIE </a:t>
            </a:r>
          </a:p>
        </p:txBody>
      </p:sp>
      <p:sp>
        <p:nvSpPr>
          <p:cNvPr id="47" name="Textplatzhalter 26"/>
          <p:cNvSpPr>
            <a:spLocks noGrp="1"/>
          </p:cNvSpPr>
          <p:nvPr>
            <p:ph type="body" sz="quarter" idx="45" hasCustomPrompt="1"/>
          </p:nvPr>
        </p:nvSpPr>
        <p:spPr>
          <a:xfrm>
            <a:off x="5369454" y="4458125"/>
            <a:ext cx="6280146"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39758187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de-DE"/>
              <a:t>NAME</a:t>
            </a:r>
          </a:p>
        </p:txBody>
      </p:sp>
      <p:sp>
        <p:nvSpPr>
          <p:cNvPr id="27" name="Textplatzhalter 26"/>
          <p:cNvSpPr>
            <a:spLocks noGrp="1"/>
          </p:cNvSpPr>
          <p:nvPr>
            <p:ph type="body" sz="quarter" idx="14" hasCustomPrompt="1"/>
          </p:nvPr>
        </p:nvSpPr>
        <p:spPr>
          <a:xfrm>
            <a:off x="5369456"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2" name="Textplatzhalter 26"/>
          <p:cNvSpPr>
            <a:spLocks noGrp="1"/>
          </p:cNvSpPr>
          <p:nvPr>
            <p:ph type="body" sz="quarter" idx="16" hasCustomPrompt="1"/>
          </p:nvPr>
        </p:nvSpPr>
        <p:spPr>
          <a:xfrm>
            <a:off x="5369456"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4" name="Textplatzhalter 26"/>
          <p:cNvSpPr>
            <a:spLocks noGrp="1"/>
          </p:cNvSpPr>
          <p:nvPr>
            <p:ph type="body" sz="quarter" idx="18" hasCustomPrompt="1"/>
          </p:nvPr>
        </p:nvSpPr>
        <p:spPr>
          <a:xfrm>
            <a:off x="5369456"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42" name="Picture"/>
          <p:cNvSpPr>
            <a:spLocks noGrp="1"/>
          </p:cNvSpPr>
          <p:nvPr>
            <p:ph type="pic" sz="quarter" idx="25"/>
          </p:nvPr>
        </p:nvSpPr>
        <p:spPr bwMode="gray">
          <a:xfrm>
            <a:off x="540001" y="1512000"/>
            <a:ext cx="2977899" cy="2834812"/>
          </a:xfrm>
          <a:solidFill>
            <a:schemeClr val="bg1">
              <a:lumMod val="85000"/>
            </a:schemeClr>
          </a:solidFill>
        </p:spPr>
        <p:txBody>
          <a:bodyPr lIns="144000" tIns="144000" rIns="144000" bIns="144000"/>
          <a:lstStyle>
            <a:lvl1pPr marL="0" indent="0">
              <a:buNone/>
              <a:defRPr/>
            </a:lvl1pPr>
          </a:lstStyle>
          <a:p>
            <a:endParaRPr lang="en-US"/>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57" name="Textplatzhalter 26"/>
          <p:cNvSpPr>
            <a:spLocks noGrp="1"/>
          </p:cNvSpPr>
          <p:nvPr>
            <p:ph type="body" sz="quarter" idx="2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LEBT IN:</a:t>
            </a:r>
            <a:endParaRPr lang="es-ES_tradnl"/>
          </a:p>
        </p:txBody>
      </p:sp>
      <p:sp>
        <p:nvSpPr>
          <p:cNvPr id="59" name="Textplatzhalter 26"/>
          <p:cNvSpPr>
            <a:spLocks noGrp="1"/>
          </p:cNvSpPr>
          <p:nvPr>
            <p:ph type="body" sz="quarter" idx="30" hasCustomPrompt="1"/>
          </p:nvPr>
        </p:nvSpPr>
        <p:spPr>
          <a:xfrm>
            <a:off x="3733271"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ALTER:</a:t>
            </a:r>
            <a:endParaRPr lang="es-ES_tradnl"/>
          </a:p>
        </p:txBody>
      </p:sp>
      <p:sp>
        <p:nvSpPr>
          <p:cNvPr id="60" name="Textplatzhalter 26"/>
          <p:cNvSpPr>
            <a:spLocks noGrp="1"/>
          </p:cNvSpPr>
          <p:nvPr>
            <p:ph type="body" sz="quarter" idx="31" hasCustomPrompt="1"/>
          </p:nvPr>
        </p:nvSpPr>
        <p:spPr>
          <a:xfrm>
            <a:off x="3733271"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GESCHLECHT:</a:t>
            </a:r>
            <a:endParaRPr lang="es-ES_tradnl"/>
          </a:p>
        </p:txBody>
      </p:sp>
      <p:sp>
        <p:nvSpPr>
          <p:cNvPr id="46" name="Textplatzhalter 26"/>
          <p:cNvSpPr>
            <a:spLocks noGrp="1"/>
          </p:cNvSpPr>
          <p:nvPr>
            <p:ph type="body" sz="quarter" idx="43" hasCustomPrompt="1"/>
          </p:nvPr>
        </p:nvSpPr>
        <p:spPr>
          <a:xfrm>
            <a:off x="540000" y="5299873"/>
            <a:ext cx="941138"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INTERESSE:</a:t>
            </a:r>
            <a:endParaRPr lang="es-ES_tradnl"/>
          </a:p>
        </p:txBody>
      </p:sp>
      <p:sp>
        <p:nvSpPr>
          <p:cNvPr id="47" name="Textplatzhalter 26"/>
          <p:cNvSpPr>
            <a:spLocks noGrp="1"/>
          </p:cNvSpPr>
          <p:nvPr>
            <p:ph type="body" sz="quarter" idx="44" hasCustomPrompt="1"/>
          </p:nvPr>
        </p:nvSpPr>
        <p:spPr>
          <a:xfrm>
            <a:off x="540000" y="4458125"/>
            <a:ext cx="941138"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FREUNDE:</a:t>
            </a:r>
            <a:endParaRPr lang="es-ES_tradnl"/>
          </a:p>
        </p:txBody>
      </p:sp>
      <p:sp>
        <p:nvSpPr>
          <p:cNvPr id="48" name="Textplatzhalter 26"/>
          <p:cNvSpPr>
            <a:spLocks noGrp="1"/>
          </p:cNvSpPr>
          <p:nvPr>
            <p:ph type="body" sz="quarter" idx="45" hasCustomPrompt="1"/>
          </p:nvPr>
        </p:nvSpPr>
        <p:spPr>
          <a:xfrm>
            <a:off x="540000" y="4879000"/>
            <a:ext cx="941138"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GRUPPEN:</a:t>
            </a:r>
            <a:endParaRPr lang="es-ES_tradnl"/>
          </a:p>
        </p:txBody>
      </p:sp>
      <p:sp>
        <p:nvSpPr>
          <p:cNvPr id="50" name="Picture"/>
          <p:cNvSpPr>
            <a:spLocks noGrp="1"/>
          </p:cNvSpPr>
          <p:nvPr>
            <p:ph type="pic" sz="quarter" idx="46"/>
          </p:nvPr>
        </p:nvSpPr>
        <p:spPr bwMode="gray">
          <a:xfrm>
            <a:off x="1594735"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1" name="Picture"/>
          <p:cNvSpPr>
            <a:spLocks noGrp="1"/>
          </p:cNvSpPr>
          <p:nvPr>
            <p:ph type="pic" sz="quarter" idx="47"/>
          </p:nvPr>
        </p:nvSpPr>
        <p:spPr bwMode="gray">
          <a:xfrm>
            <a:off x="1998126"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2" name="Picture"/>
          <p:cNvSpPr>
            <a:spLocks noGrp="1"/>
          </p:cNvSpPr>
          <p:nvPr>
            <p:ph type="pic" sz="quarter" idx="48"/>
          </p:nvPr>
        </p:nvSpPr>
        <p:spPr bwMode="gray">
          <a:xfrm>
            <a:off x="2401517"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4" name="Picture"/>
          <p:cNvSpPr>
            <a:spLocks noGrp="1"/>
          </p:cNvSpPr>
          <p:nvPr>
            <p:ph type="pic" sz="quarter" idx="49"/>
          </p:nvPr>
        </p:nvSpPr>
        <p:spPr bwMode="gray">
          <a:xfrm>
            <a:off x="2804908"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5" name="Picture"/>
          <p:cNvSpPr>
            <a:spLocks noGrp="1"/>
          </p:cNvSpPr>
          <p:nvPr>
            <p:ph type="pic" sz="quarter" idx="50"/>
          </p:nvPr>
        </p:nvSpPr>
        <p:spPr bwMode="gray">
          <a:xfrm>
            <a:off x="3208300" y="4458125"/>
            <a:ext cx="309600" cy="309562"/>
          </a:xfrm>
          <a:solidFill>
            <a:schemeClr val="bg1">
              <a:lumMod val="85000"/>
            </a:schemeClr>
          </a:solidFill>
        </p:spPr>
        <p:txBody>
          <a:bodyPr lIns="144000" tIns="144000" rIns="144000" bIns="144000"/>
          <a:lstStyle>
            <a:lvl1pPr marL="0" indent="0">
              <a:buNone/>
              <a:defRPr/>
            </a:lvl1pPr>
          </a:lstStyle>
          <a:p>
            <a:endParaRPr lang="en-US"/>
          </a:p>
        </p:txBody>
      </p:sp>
      <p:sp>
        <p:nvSpPr>
          <p:cNvPr id="5" name="Rectangle 4"/>
          <p:cNvSpPr/>
          <p:nvPr userDrawn="1"/>
        </p:nvSpPr>
        <p:spPr>
          <a:xfrm>
            <a:off x="1594735"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56" name="Rectangle 55"/>
          <p:cNvSpPr/>
          <p:nvPr userDrawn="1"/>
        </p:nvSpPr>
        <p:spPr>
          <a:xfrm>
            <a:off x="1998126"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69" name="Rectangle 68"/>
          <p:cNvSpPr/>
          <p:nvPr userDrawn="1"/>
        </p:nvSpPr>
        <p:spPr>
          <a:xfrm>
            <a:off x="2401517"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0" name="Rectangle 69"/>
          <p:cNvSpPr/>
          <p:nvPr userDrawn="1"/>
        </p:nvSpPr>
        <p:spPr>
          <a:xfrm>
            <a:off x="2804908"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1" name="Rectangle 70"/>
          <p:cNvSpPr/>
          <p:nvPr userDrawn="1"/>
        </p:nvSpPr>
        <p:spPr>
          <a:xfrm>
            <a:off x="3208300" y="4879000"/>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2" name="Rectangle 71"/>
          <p:cNvSpPr/>
          <p:nvPr userDrawn="1"/>
        </p:nvSpPr>
        <p:spPr>
          <a:xfrm>
            <a:off x="1594735"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3" name="Rectangle 72"/>
          <p:cNvSpPr/>
          <p:nvPr userDrawn="1"/>
        </p:nvSpPr>
        <p:spPr>
          <a:xfrm>
            <a:off x="1998126"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4" name="Rectangle 73"/>
          <p:cNvSpPr/>
          <p:nvPr userDrawn="1"/>
        </p:nvSpPr>
        <p:spPr>
          <a:xfrm>
            <a:off x="2401517"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5" name="Rectangle 74"/>
          <p:cNvSpPr/>
          <p:nvPr userDrawn="1"/>
        </p:nvSpPr>
        <p:spPr>
          <a:xfrm>
            <a:off x="2804908"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6" name="Rectangle 75"/>
          <p:cNvSpPr/>
          <p:nvPr userDrawn="1"/>
        </p:nvSpPr>
        <p:spPr>
          <a:xfrm>
            <a:off x="3208300" y="5299873"/>
            <a:ext cx="309600" cy="30956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7" name="Textplatzhalter 26"/>
          <p:cNvSpPr>
            <a:spLocks noGrp="1"/>
          </p:cNvSpPr>
          <p:nvPr>
            <p:ph type="body" sz="quarter" idx="5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JOB ZIELE</a:t>
            </a:r>
          </a:p>
        </p:txBody>
      </p:sp>
      <p:sp>
        <p:nvSpPr>
          <p:cNvPr id="78" name="Textplatzhalter 26"/>
          <p:cNvSpPr>
            <a:spLocks noGrp="1"/>
          </p:cNvSpPr>
          <p:nvPr>
            <p:ph type="body" sz="quarter" idx="52" hasCustomPrompt="1"/>
          </p:nvPr>
        </p:nvSpPr>
        <p:spPr>
          <a:xfrm>
            <a:off x="3733271" y="3520988"/>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SCHWACHPUNKTE:</a:t>
            </a:r>
          </a:p>
        </p:txBody>
      </p:sp>
      <p:sp>
        <p:nvSpPr>
          <p:cNvPr id="79" name="Textplatzhalter 26"/>
          <p:cNvSpPr>
            <a:spLocks noGrp="1"/>
          </p:cNvSpPr>
          <p:nvPr>
            <p:ph type="body" sz="quarter" idx="42" hasCustomPrompt="1"/>
          </p:nvPr>
        </p:nvSpPr>
        <p:spPr>
          <a:xfrm>
            <a:off x="5369454" y="2774625"/>
            <a:ext cx="6280146" cy="64485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80" name="Textplatzhalter 26"/>
          <p:cNvSpPr>
            <a:spLocks noGrp="1"/>
          </p:cNvSpPr>
          <p:nvPr>
            <p:ph type="body" sz="quarter" idx="53" hasCustomPrompt="1"/>
          </p:nvPr>
        </p:nvSpPr>
        <p:spPr>
          <a:xfrm>
            <a:off x="5369454" y="3520989"/>
            <a:ext cx="6280146" cy="309562"/>
          </a:xfrm>
          <a:solidFill>
            <a:schemeClr val="bg2">
              <a:lumMod val="95000"/>
            </a:schemeClr>
          </a:solidFill>
        </p:spPr>
        <p:txBody>
          <a:bodyPr lIns="144000" tIns="72000" rIns="108000" anchor="t"/>
          <a:lstStyle>
            <a:lvl1pPr marL="0" indent="0">
              <a:buNone/>
              <a:defRPr sz="1400" baseline="0"/>
            </a:lvl1pPr>
          </a:lstStyle>
          <a:p>
            <a:pPr lvl="0"/>
            <a:r>
              <a:rPr lang="de-DE"/>
              <a:t>Ersetzen Sie diesen Platzhaltertext durch Ihren Text.</a:t>
            </a:r>
          </a:p>
        </p:txBody>
      </p:sp>
      <p:sp>
        <p:nvSpPr>
          <p:cNvPr id="81" name="Textplatzhalter 26"/>
          <p:cNvSpPr>
            <a:spLocks noGrp="1"/>
          </p:cNvSpPr>
          <p:nvPr>
            <p:ph type="body" sz="quarter" idx="54" hasCustomPrompt="1"/>
          </p:nvPr>
        </p:nvSpPr>
        <p:spPr>
          <a:xfrm>
            <a:off x="3733271" y="3941864"/>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ASPIRATIONEN:</a:t>
            </a:r>
          </a:p>
        </p:txBody>
      </p:sp>
      <p:sp>
        <p:nvSpPr>
          <p:cNvPr id="82" name="Textplatzhalter 26"/>
          <p:cNvSpPr>
            <a:spLocks noGrp="1"/>
          </p:cNvSpPr>
          <p:nvPr>
            <p:ph type="body" sz="quarter" idx="55" hasCustomPrompt="1"/>
          </p:nvPr>
        </p:nvSpPr>
        <p:spPr>
          <a:xfrm>
            <a:off x="5369454" y="3941864"/>
            <a:ext cx="6280146" cy="420874"/>
          </a:xfrm>
          <a:solidFill>
            <a:schemeClr val="bg2">
              <a:lumMod val="95000"/>
            </a:schemeClr>
          </a:solidFill>
        </p:spPr>
        <p:txBody>
          <a:bodyPr lIns="144000" tIns="72000" rIns="108000" anchor="t"/>
          <a:lstStyle>
            <a:lvl1pPr marL="0" indent="0">
              <a:buNone/>
              <a:defRPr sz="1400" baseline="0"/>
            </a:lvl1pPr>
          </a:lstStyle>
          <a:p>
            <a:pPr lvl="0"/>
            <a:r>
              <a:rPr lang="de-DE" noProof="0"/>
              <a:t>Ersetzen Sie diesen Platzhaltertext durch Ihren Text.</a:t>
            </a:r>
          </a:p>
        </p:txBody>
      </p:sp>
      <p:sp>
        <p:nvSpPr>
          <p:cNvPr id="84" name="Textplatzhalter 26"/>
          <p:cNvSpPr>
            <a:spLocks noGrp="1"/>
          </p:cNvSpPr>
          <p:nvPr>
            <p:ph type="body" sz="quarter" idx="56" hasCustomPrompt="1"/>
          </p:nvPr>
        </p:nvSpPr>
        <p:spPr>
          <a:xfrm>
            <a:off x="9431999"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5" name="Textplatzhalter 26"/>
          <p:cNvSpPr>
            <a:spLocks noGrp="1"/>
          </p:cNvSpPr>
          <p:nvPr>
            <p:ph type="body" sz="quarter" idx="57" hasCustomPrompt="1"/>
          </p:nvPr>
        </p:nvSpPr>
        <p:spPr>
          <a:xfrm>
            <a:off x="9431999"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6" name="Textplatzhalter 26"/>
          <p:cNvSpPr>
            <a:spLocks noGrp="1"/>
          </p:cNvSpPr>
          <p:nvPr>
            <p:ph type="body" sz="quarter" idx="58" hasCustomPrompt="1"/>
          </p:nvPr>
        </p:nvSpPr>
        <p:spPr>
          <a:xfrm>
            <a:off x="9431999"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7" name="Textplatzhalter 26"/>
          <p:cNvSpPr>
            <a:spLocks noGrp="1"/>
          </p:cNvSpPr>
          <p:nvPr>
            <p:ph type="body" sz="quarter" idx="59" hasCustomPrompt="1"/>
          </p:nvPr>
        </p:nvSpPr>
        <p:spPr>
          <a:xfrm>
            <a:off x="7788777"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BILDUNG:</a:t>
            </a:r>
            <a:endParaRPr lang="es-ES_tradnl"/>
          </a:p>
        </p:txBody>
      </p:sp>
      <p:sp>
        <p:nvSpPr>
          <p:cNvPr id="88" name="Textplatzhalter 26"/>
          <p:cNvSpPr>
            <a:spLocks noGrp="1"/>
          </p:cNvSpPr>
          <p:nvPr>
            <p:ph type="body" sz="quarter" idx="60" hasCustomPrompt="1"/>
          </p:nvPr>
        </p:nvSpPr>
        <p:spPr>
          <a:xfrm>
            <a:off x="7788777"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BERUF :</a:t>
            </a:r>
            <a:endParaRPr lang="es-ES_tradnl"/>
          </a:p>
        </p:txBody>
      </p:sp>
      <p:sp>
        <p:nvSpPr>
          <p:cNvPr id="89" name="Textplatzhalter 26"/>
          <p:cNvSpPr>
            <a:spLocks noGrp="1"/>
          </p:cNvSpPr>
          <p:nvPr>
            <p:ph type="body" sz="quarter" idx="61" hasCustomPrompt="1"/>
          </p:nvPr>
        </p:nvSpPr>
        <p:spPr>
          <a:xfrm>
            <a:off x="7788777"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EINKOMMEN:</a:t>
            </a:r>
            <a:endParaRPr lang="es-ES_tradnl"/>
          </a:p>
        </p:txBody>
      </p:sp>
      <p:sp>
        <p:nvSpPr>
          <p:cNvPr id="94" name="Rechteck 89"/>
          <p:cNvSpPr/>
          <p:nvPr userDrawn="1"/>
        </p:nvSpPr>
        <p:spPr>
          <a:xfrm>
            <a:off x="5369456" y="4458125"/>
            <a:ext cx="6279644" cy="1152000"/>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96" name="Textplatzhalter 5"/>
          <p:cNvSpPr>
            <a:spLocks noGrp="1"/>
          </p:cNvSpPr>
          <p:nvPr>
            <p:ph type="body" sz="quarter" idx="62" hasCustomPrompt="1"/>
          </p:nvPr>
        </p:nvSpPr>
        <p:spPr>
          <a:xfrm>
            <a:off x="5538768" y="4599714"/>
            <a:ext cx="1395432" cy="206038"/>
          </a:xfrm>
        </p:spPr>
        <p:txBody>
          <a:bodyPr lIns="0" anchor="ctr"/>
          <a:lstStyle>
            <a:lvl1pPr marL="0" indent="0" algn="l">
              <a:buNone/>
              <a:defRPr sz="1200" b="1" baseline="0">
                <a:latin typeface="+mj-lt"/>
              </a:defRPr>
            </a:lvl1pPr>
          </a:lstStyle>
          <a:p>
            <a:pPr lvl="0"/>
            <a:r>
              <a:rPr lang="es-ES_tradnl" noProof="0" err="1"/>
              <a:t>formell</a:t>
            </a:r>
            <a:endParaRPr lang="es-ES_tradnl" noProof="0"/>
          </a:p>
        </p:txBody>
      </p:sp>
      <p:sp>
        <p:nvSpPr>
          <p:cNvPr id="97" name="Textplatzhalter 5"/>
          <p:cNvSpPr>
            <a:spLocks noGrp="1"/>
          </p:cNvSpPr>
          <p:nvPr>
            <p:ph type="body" sz="quarter" idx="63" hasCustomPrompt="1"/>
          </p:nvPr>
        </p:nvSpPr>
        <p:spPr>
          <a:xfrm>
            <a:off x="5538768" y="4849919"/>
            <a:ext cx="1484332" cy="206038"/>
          </a:xfrm>
        </p:spPr>
        <p:txBody>
          <a:bodyPr lIns="0" anchor="ctr"/>
          <a:lstStyle>
            <a:lvl1pPr marL="0" indent="0">
              <a:buNone/>
              <a:defRPr sz="1200" b="1" baseline="0">
                <a:latin typeface="+mj-lt"/>
              </a:defRPr>
            </a:lvl1pPr>
          </a:lstStyle>
          <a:p>
            <a:pPr lvl="0"/>
            <a:r>
              <a:rPr lang="es-ES_tradnl" noProof="0" err="1"/>
              <a:t>wettbewerbsorientiert</a:t>
            </a:r>
            <a:endParaRPr lang="es-ES_tradnl" noProof="0"/>
          </a:p>
        </p:txBody>
      </p:sp>
      <p:sp>
        <p:nvSpPr>
          <p:cNvPr id="98" name="Textplatzhalter 5"/>
          <p:cNvSpPr>
            <a:spLocks noGrp="1"/>
          </p:cNvSpPr>
          <p:nvPr>
            <p:ph type="body" sz="quarter" idx="64" hasCustomPrompt="1"/>
          </p:nvPr>
        </p:nvSpPr>
        <p:spPr>
          <a:xfrm>
            <a:off x="5538768" y="5100124"/>
            <a:ext cx="1395432" cy="206038"/>
          </a:xfrm>
        </p:spPr>
        <p:txBody>
          <a:bodyPr lIns="0" anchor="ctr"/>
          <a:lstStyle>
            <a:lvl1pPr marL="0" indent="0">
              <a:buNone/>
              <a:defRPr sz="1200" b="1" baseline="0">
                <a:latin typeface="+mj-lt"/>
              </a:defRPr>
            </a:lvl1pPr>
          </a:lstStyle>
          <a:p>
            <a:pPr lvl="0"/>
            <a:r>
              <a:rPr lang="es-ES_tradnl" noProof="0" err="1"/>
              <a:t>strukturiert</a:t>
            </a:r>
            <a:endParaRPr lang="es-ES_tradnl" noProof="0"/>
          </a:p>
        </p:txBody>
      </p:sp>
      <p:sp>
        <p:nvSpPr>
          <p:cNvPr id="99" name="Textplatzhalter 5"/>
          <p:cNvSpPr>
            <a:spLocks noGrp="1"/>
          </p:cNvSpPr>
          <p:nvPr>
            <p:ph type="body" sz="quarter" idx="65" hasCustomPrompt="1"/>
          </p:nvPr>
        </p:nvSpPr>
        <p:spPr>
          <a:xfrm>
            <a:off x="5538768" y="5350329"/>
            <a:ext cx="1395432" cy="206038"/>
          </a:xfrm>
        </p:spPr>
        <p:txBody>
          <a:bodyPr lIns="0" anchor="ctr"/>
          <a:lstStyle>
            <a:lvl1pPr marL="0" indent="0">
              <a:buNone/>
              <a:defRPr sz="1200" b="1" baseline="0">
                <a:latin typeface="+mj-lt"/>
              </a:defRPr>
            </a:lvl1pPr>
          </a:lstStyle>
          <a:p>
            <a:pPr lvl="0"/>
            <a:r>
              <a:rPr lang="es-ES_tradnl" noProof="0" err="1"/>
              <a:t>Persönliche</a:t>
            </a:r>
            <a:r>
              <a:rPr lang="es-ES_tradnl" noProof="0"/>
              <a:t> </a:t>
            </a:r>
            <a:r>
              <a:rPr lang="es-ES_tradnl" noProof="0" err="1"/>
              <a:t>Leistung</a:t>
            </a:r>
            <a:endParaRPr lang="es-ES_tradnl" noProof="0"/>
          </a:p>
        </p:txBody>
      </p:sp>
      <p:sp>
        <p:nvSpPr>
          <p:cNvPr id="100" name="Textplatzhalter 26"/>
          <p:cNvSpPr>
            <a:spLocks noGrp="1"/>
          </p:cNvSpPr>
          <p:nvPr>
            <p:ph type="body" sz="quarter" idx="66" hasCustomPrompt="1"/>
          </p:nvPr>
        </p:nvSpPr>
        <p:spPr>
          <a:xfrm>
            <a:off x="3733271"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ARBEITSKULTUR:</a:t>
            </a:r>
          </a:p>
        </p:txBody>
      </p:sp>
      <p:sp>
        <p:nvSpPr>
          <p:cNvPr id="109" name="Textplatzhalter 5"/>
          <p:cNvSpPr>
            <a:spLocks noGrp="1"/>
          </p:cNvSpPr>
          <p:nvPr>
            <p:ph type="body" sz="quarter" idx="67" hasCustomPrompt="1"/>
          </p:nvPr>
        </p:nvSpPr>
        <p:spPr>
          <a:xfrm>
            <a:off x="10053317" y="4599714"/>
            <a:ext cx="1395432" cy="206038"/>
          </a:xfrm>
        </p:spPr>
        <p:txBody>
          <a:bodyPr lIns="0" anchor="ctr"/>
          <a:lstStyle>
            <a:lvl1pPr marL="0" indent="0" algn="r">
              <a:buNone/>
              <a:defRPr sz="1200" b="1" baseline="0">
                <a:latin typeface="+mj-lt"/>
              </a:defRPr>
            </a:lvl1pPr>
          </a:lstStyle>
          <a:p>
            <a:pPr lvl="0"/>
            <a:r>
              <a:rPr lang="es-ES_tradnl" noProof="0" err="1"/>
              <a:t>informell</a:t>
            </a:r>
            <a:endParaRPr lang="es-ES_tradnl" noProof="0"/>
          </a:p>
        </p:txBody>
      </p:sp>
      <p:sp>
        <p:nvSpPr>
          <p:cNvPr id="110" name="Textplatzhalter 5"/>
          <p:cNvSpPr>
            <a:spLocks noGrp="1"/>
          </p:cNvSpPr>
          <p:nvPr>
            <p:ph type="body" sz="quarter" idx="68" hasCustomPrompt="1"/>
          </p:nvPr>
        </p:nvSpPr>
        <p:spPr>
          <a:xfrm>
            <a:off x="10053317" y="4849919"/>
            <a:ext cx="1395432" cy="206038"/>
          </a:xfrm>
        </p:spPr>
        <p:txBody>
          <a:bodyPr lIns="0" anchor="ctr"/>
          <a:lstStyle>
            <a:lvl1pPr marL="0" indent="0" algn="r">
              <a:buNone/>
              <a:defRPr sz="1200" b="1" baseline="0">
                <a:latin typeface="+mj-lt"/>
              </a:defRPr>
            </a:lvl1pPr>
          </a:lstStyle>
          <a:p>
            <a:pPr lvl="0"/>
            <a:r>
              <a:rPr lang="es-ES_tradnl" noProof="0" err="1"/>
              <a:t>kooperativ</a:t>
            </a:r>
            <a:endParaRPr lang="es-ES_tradnl" noProof="0"/>
          </a:p>
        </p:txBody>
      </p:sp>
      <p:sp>
        <p:nvSpPr>
          <p:cNvPr id="111" name="Textplatzhalter 5"/>
          <p:cNvSpPr>
            <a:spLocks noGrp="1"/>
          </p:cNvSpPr>
          <p:nvPr>
            <p:ph type="body" sz="quarter" idx="69" hasCustomPrompt="1"/>
          </p:nvPr>
        </p:nvSpPr>
        <p:spPr>
          <a:xfrm>
            <a:off x="10053317" y="5100124"/>
            <a:ext cx="1395432" cy="206038"/>
          </a:xfrm>
        </p:spPr>
        <p:txBody>
          <a:bodyPr lIns="0" anchor="ctr"/>
          <a:lstStyle>
            <a:lvl1pPr marL="0" indent="0" algn="r">
              <a:buNone/>
              <a:defRPr sz="1200" b="1" baseline="0">
                <a:latin typeface="+mj-lt"/>
              </a:defRPr>
            </a:lvl1pPr>
          </a:lstStyle>
          <a:p>
            <a:pPr lvl="0"/>
            <a:r>
              <a:rPr lang="es-ES_tradnl" noProof="0" err="1"/>
              <a:t>unstrukturiert</a:t>
            </a:r>
            <a:endParaRPr lang="es-ES_tradnl" noProof="0"/>
          </a:p>
        </p:txBody>
      </p:sp>
      <p:sp>
        <p:nvSpPr>
          <p:cNvPr id="112" name="Textplatzhalter 5"/>
          <p:cNvSpPr>
            <a:spLocks noGrp="1"/>
          </p:cNvSpPr>
          <p:nvPr>
            <p:ph type="body" sz="quarter" idx="70" hasCustomPrompt="1"/>
          </p:nvPr>
        </p:nvSpPr>
        <p:spPr>
          <a:xfrm>
            <a:off x="10053317" y="5350329"/>
            <a:ext cx="1395432" cy="206038"/>
          </a:xfrm>
        </p:spPr>
        <p:txBody>
          <a:bodyPr lIns="0" anchor="ctr"/>
          <a:lstStyle>
            <a:lvl1pPr marL="0" indent="0" algn="r">
              <a:buNone/>
              <a:defRPr sz="1200" b="1" baseline="0">
                <a:latin typeface="+mj-lt"/>
              </a:defRPr>
            </a:lvl1pPr>
          </a:lstStyle>
          <a:p>
            <a:pPr lvl="0"/>
            <a:r>
              <a:rPr lang="es-ES_tradnl" noProof="0" err="1"/>
              <a:t>Gruppenleistung</a:t>
            </a:r>
            <a:endParaRPr lang="es-ES_tradnl" noProof="0"/>
          </a:p>
        </p:txBody>
      </p:sp>
    </p:spTree>
    <p:extLst>
      <p:ext uri="{BB962C8B-B14F-4D97-AF65-F5344CB8AC3E}">
        <p14:creationId xmlns:p14="http://schemas.microsoft.com/office/powerpoint/2010/main" val="1940482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5_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a:t>NAME</a:t>
            </a:r>
          </a:p>
        </p:txBody>
      </p:sp>
      <p:sp>
        <p:nvSpPr>
          <p:cNvPr id="42" name="Picture"/>
          <p:cNvSpPr>
            <a:spLocks noGrp="1"/>
          </p:cNvSpPr>
          <p:nvPr>
            <p:ph type="pic" sz="quarter" idx="25"/>
          </p:nvPr>
        </p:nvSpPr>
        <p:spPr bwMode="gray">
          <a:xfrm>
            <a:off x="540001" y="1512000"/>
            <a:ext cx="2977899" cy="2413937"/>
          </a:xfrm>
          <a:solidFill>
            <a:schemeClr val="bg1">
              <a:lumMod val="85000"/>
            </a:schemeClr>
          </a:solidFill>
        </p:spPr>
        <p:txBody>
          <a:bodyPr lIns="144000" tIns="144000" rIns="144000" bIns="144000"/>
          <a:lstStyle>
            <a:lvl1pPr marL="0" indent="0">
              <a:buNone/>
              <a:defRPr/>
            </a:lvl1pPr>
          </a:lstStyle>
          <a:p>
            <a:endParaRPr lang="en-US"/>
          </a:p>
        </p:txBody>
      </p:sp>
      <p:sp>
        <p:nvSpPr>
          <p:cNvPr id="63" name="Textplatzhalter 26"/>
          <p:cNvSpPr>
            <a:spLocks noGrp="1"/>
          </p:cNvSpPr>
          <p:nvPr>
            <p:ph type="body" sz="quarter" idx="34" hasCustomPrompt="1"/>
          </p:nvPr>
        </p:nvSpPr>
        <p:spPr>
          <a:xfrm>
            <a:off x="4102467"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KUNDENBEZIEHUNGEN</a:t>
            </a:r>
          </a:p>
        </p:txBody>
      </p:sp>
      <p:grpSp>
        <p:nvGrpSpPr>
          <p:cNvPr id="41" name="Gruppieren 72"/>
          <p:cNvGrpSpPr/>
          <p:nvPr/>
        </p:nvGrpSpPr>
        <p:grpSpPr bwMode="gray">
          <a:xfrm>
            <a:off x="4789102" y="3514730"/>
            <a:ext cx="426986" cy="426986"/>
            <a:chOff x="4308730" y="4083051"/>
            <a:chExt cx="858282" cy="858282"/>
          </a:xfrm>
        </p:grpSpPr>
        <p:grpSp>
          <p:nvGrpSpPr>
            <p:cNvPr id="82" name="Gruppieren 30"/>
            <p:cNvGrpSpPr/>
            <p:nvPr/>
          </p:nvGrpSpPr>
          <p:grpSpPr bwMode="gray">
            <a:xfrm>
              <a:off x="4466018" y="4261577"/>
              <a:ext cx="543706" cy="501230"/>
              <a:chOff x="1097827" y="2447365"/>
              <a:chExt cx="863547" cy="796086"/>
            </a:xfrm>
            <a:solidFill>
              <a:schemeClr val="tx1"/>
            </a:solidFill>
          </p:grpSpPr>
          <p:sp>
            <p:nvSpPr>
              <p:cNvPr id="84" name="Kreuz 31"/>
              <p:cNvSpPr/>
              <p:nvPr/>
            </p:nvSpPr>
            <p:spPr bwMode="gray">
              <a:xfrm>
                <a:off x="1641012" y="2447365"/>
                <a:ext cx="320362" cy="320362"/>
              </a:xfrm>
              <a:prstGeom prst="plus">
                <a:avLst>
                  <a:gd name="adj" fmla="val 35643"/>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85" name="Freeform 5"/>
              <p:cNvSpPr>
                <a:spLocks/>
              </p:cNvSpPr>
              <p:nvPr/>
            </p:nvSpPr>
            <p:spPr bwMode="gray">
              <a:xfrm>
                <a:off x="1097827" y="2466667"/>
                <a:ext cx="675934" cy="776784"/>
              </a:xfrm>
              <a:custGeom>
                <a:avLst/>
                <a:gdLst>
                  <a:gd name="T0" fmla="*/ 175 w 237"/>
                  <a:gd name="T1" fmla="*/ 191 h 271"/>
                  <a:gd name="T2" fmla="*/ 130 w 237"/>
                  <a:gd name="T3" fmla="*/ 145 h 271"/>
                  <a:gd name="T4" fmla="*/ 145 w 237"/>
                  <a:gd name="T5" fmla="*/ 110 h 271"/>
                  <a:gd name="T6" fmla="*/ 157 w 237"/>
                  <a:gd name="T7" fmla="*/ 86 h 271"/>
                  <a:gd name="T8" fmla="*/ 153 w 237"/>
                  <a:gd name="T9" fmla="*/ 73 h 271"/>
                  <a:gd name="T10" fmla="*/ 156 w 237"/>
                  <a:gd name="T11" fmla="*/ 49 h 271"/>
                  <a:gd name="T12" fmla="*/ 101 w 237"/>
                  <a:gd name="T13" fmla="*/ 0 h 271"/>
                  <a:gd name="T14" fmla="*/ 46 w 237"/>
                  <a:gd name="T15" fmla="*/ 49 h 271"/>
                  <a:gd name="T16" fmla="*/ 50 w 237"/>
                  <a:gd name="T17" fmla="*/ 73 h 271"/>
                  <a:gd name="T18" fmla="*/ 46 w 237"/>
                  <a:gd name="T19" fmla="*/ 86 h 271"/>
                  <a:gd name="T20" fmla="*/ 58 w 237"/>
                  <a:gd name="T21" fmla="*/ 110 h 271"/>
                  <a:gd name="T22" fmla="*/ 73 w 237"/>
                  <a:gd name="T23" fmla="*/ 145 h 271"/>
                  <a:gd name="T24" fmla="*/ 28 w 237"/>
                  <a:gd name="T25" fmla="*/ 191 h 271"/>
                  <a:gd name="T26" fmla="*/ 0 w 237"/>
                  <a:gd name="T27" fmla="*/ 215 h 271"/>
                  <a:gd name="T28" fmla="*/ 0 w 237"/>
                  <a:gd name="T29" fmla="*/ 271 h 271"/>
                  <a:gd name="T30" fmla="*/ 237 w 237"/>
                  <a:gd name="T31" fmla="*/ 271 h 271"/>
                  <a:gd name="T32" fmla="*/ 237 w 237"/>
                  <a:gd name="T33" fmla="*/ 229 h 271"/>
                  <a:gd name="T34" fmla="*/ 175 w 237"/>
                  <a:gd name="T35" fmla="*/ 191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7" h="271">
                    <a:moveTo>
                      <a:pt x="175" y="191"/>
                    </a:moveTo>
                    <a:cubicBezTo>
                      <a:pt x="141" y="178"/>
                      <a:pt x="130" y="167"/>
                      <a:pt x="130" y="145"/>
                    </a:cubicBezTo>
                    <a:cubicBezTo>
                      <a:pt x="130" y="130"/>
                      <a:pt x="140" y="135"/>
                      <a:pt x="145" y="110"/>
                    </a:cubicBezTo>
                    <a:cubicBezTo>
                      <a:pt x="146" y="99"/>
                      <a:pt x="156" y="110"/>
                      <a:pt x="157" y="86"/>
                    </a:cubicBezTo>
                    <a:cubicBezTo>
                      <a:pt x="157" y="76"/>
                      <a:pt x="153" y="73"/>
                      <a:pt x="153" y="73"/>
                    </a:cubicBezTo>
                    <a:cubicBezTo>
                      <a:pt x="153" y="73"/>
                      <a:pt x="155" y="60"/>
                      <a:pt x="156" y="49"/>
                    </a:cubicBezTo>
                    <a:cubicBezTo>
                      <a:pt x="157" y="35"/>
                      <a:pt x="149" y="0"/>
                      <a:pt x="101" y="0"/>
                    </a:cubicBezTo>
                    <a:cubicBezTo>
                      <a:pt x="54" y="0"/>
                      <a:pt x="46" y="35"/>
                      <a:pt x="46" y="49"/>
                    </a:cubicBezTo>
                    <a:cubicBezTo>
                      <a:pt x="48" y="60"/>
                      <a:pt x="50" y="73"/>
                      <a:pt x="50" y="73"/>
                    </a:cubicBezTo>
                    <a:cubicBezTo>
                      <a:pt x="50" y="73"/>
                      <a:pt x="46" y="76"/>
                      <a:pt x="46" y="86"/>
                    </a:cubicBezTo>
                    <a:cubicBezTo>
                      <a:pt x="47" y="110"/>
                      <a:pt x="56" y="99"/>
                      <a:pt x="58" y="110"/>
                    </a:cubicBezTo>
                    <a:cubicBezTo>
                      <a:pt x="62" y="135"/>
                      <a:pt x="73" y="130"/>
                      <a:pt x="73" y="145"/>
                    </a:cubicBezTo>
                    <a:cubicBezTo>
                      <a:pt x="73" y="167"/>
                      <a:pt x="62" y="178"/>
                      <a:pt x="28" y="191"/>
                    </a:cubicBezTo>
                    <a:cubicBezTo>
                      <a:pt x="18" y="194"/>
                      <a:pt x="0" y="201"/>
                      <a:pt x="0" y="215"/>
                    </a:cubicBezTo>
                    <a:cubicBezTo>
                      <a:pt x="0" y="271"/>
                      <a:pt x="0" y="271"/>
                      <a:pt x="0" y="271"/>
                    </a:cubicBezTo>
                    <a:cubicBezTo>
                      <a:pt x="237" y="271"/>
                      <a:pt x="237" y="271"/>
                      <a:pt x="237" y="271"/>
                    </a:cubicBezTo>
                    <a:cubicBezTo>
                      <a:pt x="237" y="271"/>
                      <a:pt x="237" y="238"/>
                      <a:pt x="237" y="229"/>
                    </a:cubicBezTo>
                    <a:cubicBezTo>
                      <a:pt x="237" y="216"/>
                      <a:pt x="209" y="204"/>
                      <a:pt x="175" y="191"/>
                    </a:cubicBez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grpSp>
        <p:sp>
          <p:nvSpPr>
            <p:cNvPr id="83" name="Ellipse 39"/>
            <p:cNvSpPr/>
            <p:nvPr/>
          </p:nvSpPr>
          <p:spPr bwMode="gray">
            <a:xfrm>
              <a:off x="4308730"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43" name="Gruppieren 71"/>
          <p:cNvGrpSpPr/>
          <p:nvPr/>
        </p:nvGrpSpPr>
        <p:grpSpPr bwMode="gray">
          <a:xfrm>
            <a:off x="6704151" y="3514730"/>
            <a:ext cx="426986" cy="426986"/>
            <a:chOff x="5619551" y="4083051"/>
            <a:chExt cx="858282" cy="858282"/>
          </a:xfrm>
        </p:grpSpPr>
        <p:grpSp>
          <p:nvGrpSpPr>
            <p:cNvPr id="78" name="Gruppieren 33"/>
            <p:cNvGrpSpPr/>
            <p:nvPr/>
          </p:nvGrpSpPr>
          <p:grpSpPr bwMode="gray">
            <a:xfrm>
              <a:off x="5770613" y="4275559"/>
              <a:ext cx="556158" cy="473267"/>
              <a:chOff x="3204886" y="4477382"/>
              <a:chExt cx="556158" cy="473267"/>
            </a:xfrm>
          </p:grpSpPr>
          <p:sp>
            <p:nvSpPr>
              <p:cNvPr id="80" name="Freeform 19"/>
              <p:cNvSpPr>
                <a:spLocks/>
              </p:cNvSpPr>
              <p:nvPr/>
            </p:nvSpPr>
            <p:spPr bwMode="gray">
              <a:xfrm>
                <a:off x="3330441" y="4477382"/>
                <a:ext cx="430603" cy="379137"/>
              </a:xfrm>
              <a:custGeom>
                <a:avLst/>
                <a:gdLst>
                  <a:gd name="T0" fmla="*/ 353 w 353"/>
                  <a:gd name="T1" fmla="*/ 102 h 310"/>
                  <a:gd name="T2" fmla="*/ 320 w 353"/>
                  <a:gd name="T3" fmla="*/ 177 h 310"/>
                  <a:gd name="T4" fmla="*/ 320 w 353"/>
                  <a:gd name="T5" fmla="*/ 177 h 310"/>
                  <a:gd name="T6" fmla="*/ 210 w 353"/>
                  <a:gd name="T7" fmla="*/ 288 h 310"/>
                  <a:gd name="T8" fmla="*/ 177 w 353"/>
                  <a:gd name="T9" fmla="*/ 310 h 310"/>
                  <a:gd name="T10" fmla="*/ 143 w 353"/>
                  <a:gd name="T11" fmla="*/ 288 h 310"/>
                  <a:gd name="T12" fmla="*/ 33 w 353"/>
                  <a:gd name="T13" fmla="*/ 177 h 310"/>
                  <a:gd name="T14" fmla="*/ 0 w 353"/>
                  <a:gd name="T15" fmla="*/ 102 h 310"/>
                  <a:gd name="T16" fmla="*/ 101 w 353"/>
                  <a:gd name="T17" fmla="*/ 0 h 310"/>
                  <a:gd name="T18" fmla="*/ 177 w 353"/>
                  <a:gd name="T19" fmla="*/ 34 h 310"/>
                  <a:gd name="T20" fmla="*/ 252 w 353"/>
                  <a:gd name="T21" fmla="*/ 0 h 310"/>
                  <a:gd name="T22" fmla="*/ 353 w 353"/>
                  <a:gd name="T23" fmla="*/ 102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3" h="310">
                    <a:moveTo>
                      <a:pt x="353" y="102"/>
                    </a:moveTo>
                    <a:cubicBezTo>
                      <a:pt x="353" y="132"/>
                      <a:pt x="341" y="159"/>
                      <a:pt x="320" y="177"/>
                    </a:cubicBezTo>
                    <a:cubicBezTo>
                      <a:pt x="320" y="177"/>
                      <a:pt x="320" y="177"/>
                      <a:pt x="320" y="177"/>
                    </a:cubicBezTo>
                    <a:cubicBezTo>
                      <a:pt x="210" y="288"/>
                      <a:pt x="210" y="288"/>
                      <a:pt x="210" y="288"/>
                    </a:cubicBezTo>
                    <a:cubicBezTo>
                      <a:pt x="199" y="299"/>
                      <a:pt x="188" y="310"/>
                      <a:pt x="177" y="310"/>
                    </a:cubicBezTo>
                    <a:cubicBezTo>
                      <a:pt x="165" y="310"/>
                      <a:pt x="154" y="299"/>
                      <a:pt x="143" y="288"/>
                    </a:cubicBezTo>
                    <a:cubicBezTo>
                      <a:pt x="33" y="177"/>
                      <a:pt x="33" y="177"/>
                      <a:pt x="33" y="177"/>
                    </a:cubicBezTo>
                    <a:cubicBezTo>
                      <a:pt x="13" y="159"/>
                      <a:pt x="0" y="132"/>
                      <a:pt x="0" y="102"/>
                    </a:cubicBezTo>
                    <a:cubicBezTo>
                      <a:pt x="0" y="46"/>
                      <a:pt x="45" y="0"/>
                      <a:pt x="101" y="0"/>
                    </a:cubicBezTo>
                    <a:cubicBezTo>
                      <a:pt x="131" y="0"/>
                      <a:pt x="158" y="13"/>
                      <a:pt x="177" y="34"/>
                    </a:cubicBezTo>
                    <a:cubicBezTo>
                      <a:pt x="195" y="13"/>
                      <a:pt x="222" y="0"/>
                      <a:pt x="252" y="0"/>
                    </a:cubicBezTo>
                    <a:cubicBezTo>
                      <a:pt x="308" y="0"/>
                      <a:pt x="353" y="46"/>
                      <a:pt x="353" y="102"/>
                    </a:cubicBez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sp>
            <p:nvSpPr>
              <p:cNvPr id="81" name="Kreuz 35"/>
              <p:cNvSpPr/>
              <p:nvPr/>
            </p:nvSpPr>
            <p:spPr bwMode="gray">
              <a:xfrm>
                <a:off x="3204886" y="4730360"/>
                <a:ext cx="220289" cy="220289"/>
              </a:xfrm>
              <a:prstGeom prst="plus">
                <a:avLst>
                  <a:gd name="adj" fmla="val 35643"/>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79" name="Ellipse 40"/>
            <p:cNvSpPr/>
            <p:nvPr/>
          </p:nvSpPr>
          <p:spPr bwMode="gray">
            <a:xfrm>
              <a:off x="5619551"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44" name="Gruppieren 70"/>
          <p:cNvGrpSpPr/>
          <p:nvPr/>
        </p:nvGrpSpPr>
        <p:grpSpPr bwMode="gray">
          <a:xfrm>
            <a:off x="8619200" y="3514730"/>
            <a:ext cx="426986" cy="426986"/>
            <a:chOff x="7079352" y="4083051"/>
            <a:chExt cx="858282" cy="858282"/>
          </a:xfrm>
        </p:grpSpPr>
        <p:sp>
          <p:nvSpPr>
            <p:cNvPr id="76" name="Freeform 825" descr="© INSCALE GmbH, 21.06.2010"/>
            <p:cNvSpPr>
              <a:spLocks noChangeAspect="1" noEditPoints="1"/>
            </p:cNvSpPr>
            <p:nvPr/>
          </p:nvSpPr>
          <p:spPr bwMode="gray">
            <a:xfrm>
              <a:off x="7279361" y="4226286"/>
              <a:ext cx="458265" cy="571812"/>
            </a:xfrm>
            <a:custGeom>
              <a:avLst/>
              <a:gdLst>
                <a:gd name="T0" fmla="*/ 81 w 88"/>
                <a:gd name="T1" fmla="*/ 16 h 124"/>
                <a:gd name="T2" fmla="*/ 71 w 88"/>
                <a:gd name="T3" fmla="*/ 13 h 124"/>
                <a:gd name="T4" fmla="*/ 51 w 88"/>
                <a:gd name="T5" fmla="*/ 4 h 124"/>
                <a:gd name="T6" fmla="*/ 48 w 88"/>
                <a:gd name="T7" fmla="*/ 3 h 124"/>
                <a:gd name="T8" fmla="*/ 45 w 88"/>
                <a:gd name="T9" fmla="*/ 0 h 124"/>
                <a:gd name="T10" fmla="*/ 41 w 88"/>
                <a:gd name="T11" fmla="*/ 2 h 124"/>
                <a:gd name="T12" fmla="*/ 41 w 88"/>
                <a:gd name="T13" fmla="*/ 2 h 124"/>
                <a:gd name="T14" fmla="*/ 41 w 88"/>
                <a:gd name="T15" fmla="*/ 3 h 124"/>
                <a:gd name="T16" fmla="*/ 38 w 88"/>
                <a:gd name="T17" fmla="*/ 4 h 124"/>
                <a:gd name="T18" fmla="*/ 17 w 88"/>
                <a:gd name="T19" fmla="*/ 13 h 124"/>
                <a:gd name="T20" fmla="*/ 8 w 88"/>
                <a:gd name="T21" fmla="*/ 16 h 124"/>
                <a:gd name="T22" fmla="*/ 5 w 88"/>
                <a:gd name="T23" fmla="*/ 45 h 124"/>
                <a:gd name="T24" fmla="*/ 24 w 88"/>
                <a:gd name="T25" fmla="*/ 73 h 124"/>
                <a:gd name="T26" fmla="*/ 31 w 88"/>
                <a:gd name="T27" fmla="*/ 76 h 124"/>
                <a:gd name="T28" fmla="*/ 39 w 88"/>
                <a:gd name="T29" fmla="*/ 83 h 124"/>
                <a:gd name="T30" fmla="*/ 38 w 88"/>
                <a:gd name="T31" fmla="*/ 86 h 124"/>
                <a:gd name="T32" fmla="*/ 36 w 88"/>
                <a:gd name="T33" fmla="*/ 89 h 124"/>
                <a:gd name="T34" fmla="*/ 21 w 88"/>
                <a:gd name="T35" fmla="*/ 113 h 124"/>
                <a:gd name="T36" fmla="*/ 28 w 88"/>
                <a:gd name="T37" fmla="*/ 124 h 124"/>
                <a:gd name="T38" fmla="*/ 68 w 88"/>
                <a:gd name="T39" fmla="*/ 120 h 124"/>
                <a:gd name="T40" fmla="*/ 49 w 88"/>
                <a:gd name="T41" fmla="*/ 93 h 124"/>
                <a:gd name="T42" fmla="*/ 50 w 88"/>
                <a:gd name="T43" fmla="*/ 87 h 124"/>
                <a:gd name="T44" fmla="*/ 49 w 88"/>
                <a:gd name="T45" fmla="*/ 84 h 124"/>
                <a:gd name="T46" fmla="*/ 56 w 88"/>
                <a:gd name="T47" fmla="*/ 74 h 124"/>
                <a:gd name="T48" fmla="*/ 64 w 88"/>
                <a:gd name="T49" fmla="*/ 77 h 124"/>
                <a:gd name="T50" fmla="*/ 60 w 88"/>
                <a:gd name="T51" fmla="*/ 73 h 124"/>
                <a:gd name="T52" fmla="*/ 88 w 88"/>
                <a:gd name="T53" fmla="*/ 20 h 124"/>
                <a:gd name="T54" fmla="*/ 9 w 88"/>
                <a:gd name="T55" fmla="*/ 19 h 124"/>
                <a:gd name="T56" fmla="*/ 28 w 88"/>
                <a:gd name="T57" fmla="*/ 65 h 124"/>
                <a:gd name="T58" fmla="*/ 60 w 88"/>
                <a:gd name="T59" fmla="*/ 65 h 124"/>
                <a:gd name="T60" fmla="*/ 80 w 88"/>
                <a:gd name="T61" fmla="*/ 19 h 124"/>
                <a:gd name="T62" fmla="*/ 60 w 88"/>
                <a:gd name="T63" fmla="*/ 65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8" h="124">
                  <a:moveTo>
                    <a:pt x="88" y="20"/>
                  </a:moveTo>
                  <a:cubicBezTo>
                    <a:pt x="85" y="18"/>
                    <a:pt x="82" y="15"/>
                    <a:pt x="81" y="16"/>
                  </a:cubicBezTo>
                  <a:cubicBezTo>
                    <a:pt x="78" y="17"/>
                    <a:pt x="75" y="19"/>
                    <a:pt x="71" y="20"/>
                  </a:cubicBezTo>
                  <a:cubicBezTo>
                    <a:pt x="71" y="16"/>
                    <a:pt x="72" y="13"/>
                    <a:pt x="71" y="13"/>
                  </a:cubicBezTo>
                  <a:cubicBezTo>
                    <a:pt x="69" y="11"/>
                    <a:pt x="63" y="10"/>
                    <a:pt x="57" y="9"/>
                  </a:cubicBezTo>
                  <a:cubicBezTo>
                    <a:pt x="57" y="7"/>
                    <a:pt x="54" y="5"/>
                    <a:pt x="51" y="4"/>
                  </a:cubicBezTo>
                  <a:cubicBezTo>
                    <a:pt x="51" y="4"/>
                    <a:pt x="51" y="4"/>
                    <a:pt x="51" y="4"/>
                  </a:cubicBezTo>
                  <a:cubicBezTo>
                    <a:pt x="51" y="4"/>
                    <a:pt x="50" y="3"/>
                    <a:pt x="48" y="3"/>
                  </a:cubicBezTo>
                  <a:cubicBezTo>
                    <a:pt x="48" y="3"/>
                    <a:pt x="48" y="3"/>
                    <a:pt x="48" y="3"/>
                  </a:cubicBezTo>
                  <a:cubicBezTo>
                    <a:pt x="48" y="1"/>
                    <a:pt x="45" y="0"/>
                    <a:pt x="45" y="0"/>
                  </a:cubicBezTo>
                  <a:cubicBezTo>
                    <a:pt x="44" y="0"/>
                    <a:pt x="44" y="0"/>
                    <a:pt x="44" y="0"/>
                  </a:cubicBezTo>
                  <a:cubicBezTo>
                    <a:pt x="44" y="0"/>
                    <a:pt x="41" y="1"/>
                    <a:pt x="41" y="2"/>
                  </a:cubicBezTo>
                  <a:cubicBezTo>
                    <a:pt x="41" y="2"/>
                    <a:pt x="41" y="2"/>
                    <a:pt x="41" y="2"/>
                  </a:cubicBezTo>
                  <a:cubicBezTo>
                    <a:pt x="41" y="2"/>
                    <a:pt x="41" y="2"/>
                    <a:pt x="41" y="2"/>
                  </a:cubicBezTo>
                  <a:cubicBezTo>
                    <a:pt x="41" y="2"/>
                    <a:pt x="41" y="2"/>
                    <a:pt x="41" y="3"/>
                  </a:cubicBezTo>
                  <a:cubicBezTo>
                    <a:pt x="41" y="3"/>
                    <a:pt x="41" y="3"/>
                    <a:pt x="41" y="3"/>
                  </a:cubicBezTo>
                  <a:cubicBezTo>
                    <a:pt x="39" y="3"/>
                    <a:pt x="38" y="4"/>
                    <a:pt x="38" y="4"/>
                  </a:cubicBezTo>
                  <a:cubicBezTo>
                    <a:pt x="38" y="4"/>
                    <a:pt x="38" y="4"/>
                    <a:pt x="38" y="4"/>
                  </a:cubicBezTo>
                  <a:cubicBezTo>
                    <a:pt x="34" y="5"/>
                    <a:pt x="32" y="7"/>
                    <a:pt x="31" y="9"/>
                  </a:cubicBezTo>
                  <a:cubicBezTo>
                    <a:pt x="25" y="10"/>
                    <a:pt x="19" y="11"/>
                    <a:pt x="17" y="13"/>
                  </a:cubicBezTo>
                  <a:cubicBezTo>
                    <a:pt x="17" y="13"/>
                    <a:pt x="17" y="16"/>
                    <a:pt x="18" y="20"/>
                  </a:cubicBezTo>
                  <a:cubicBezTo>
                    <a:pt x="14" y="19"/>
                    <a:pt x="11" y="17"/>
                    <a:pt x="8" y="16"/>
                  </a:cubicBezTo>
                  <a:cubicBezTo>
                    <a:pt x="7" y="15"/>
                    <a:pt x="4" y="18"/>
                    <a:pt x="0" y="20"/>
                  </a:cubicBezTo>
                  <a:cubicBezTo>
                    <a:pt x="0" y="20"/>
                    <a:pt x="0" y="36"/>
                    <a:pt x="5" y="45"/>
                  </a:cubicBezTo>
                  <a:cubicBezTo>
                    <a:pt x="13" y="57"/>
                    <a:pt x="32" y="71"/>
                    <a:pt x="28" y="73"/>
                  </a:cubicBezTo>
                  <a:cubicBezTo>
                    <a:pt x="27" y="74"/>
                    <a:pt x="24" y="73"/>
                    <a:pt x="24" y="73"/>
                  </a:cubicBezTo>
                  <a:cubicBezTo>
                    <a:pt x="24" y="73"/>
                    <a:pt x="23" y="76"/>
                    <a:pt x="25" y="77"/>
                  </a:cubicBezTo>
                  <a:cubicBezTo>
                    <a:pt x="27" y="77"/>
                    <a:pt x="30" y="77"/>
                    <a:pt x="31" y="76"/>
                  </a:cubicBezTo>
                  <a:cubicBezTo>
                    <a:pt x="32" y="75"/>
                    <a:pt x="32" y="74"/>
                    <a:pt x="32" y="74"/>
                  </a:cubicBezTo>
                  <a:cubicBezTo>
                    <a:pt x="34" y="77"/>
                    <a:pt x="36" y="80"/>
                    <a:pt x="39" y="83"/>
                  </a:cubicBezTo>
                  <a:cubicBezTo>
                    <a:pt x="39" y="83"/>
                    <a:pt x="39" y="84"/>
                    <a:pt x="40" y="84"/>
                  </a:cubicBezTo>
                  <a:cubicBezTo>
                    <a:pt x="39" y="84"/>
                    <a:pt x="38" y="85"/>
                    <a:pt x="38" y="86"/>
                  </a:cubicBezTo>
                  <a:cubicBezTo>
                    <a:pt x="38" y="86"/>
                    <a:pt x="39" y="86"/>
                    <a:pt x="39" y="87"/>
                  </a:cubicBezTo>
                  <a:cubicBezTo>
                    <a:pt x="37" y="87"/>
                    <a:pt x="36" y="88"/>
                    <a:pt x="36" y="89"/>
                  </a:cubicBezTo>
                  <a:cubicBezTo>
                    <a:pt x="36" y="91"/>
                    <a:pt x="38" y="92"/>
                    <a:pt x="40" y="93"/>
                  </a:cubicBezTo>
                  <a:cubicBezTo>
                    <a:pt x="35" y="108"/>
                    <a:pt x="21" y="104"/>
                    <a:pt x="21" y="113"/>
                  </a:cubicBezTo>
                  <a:cubicBezTo>
                    <a:pt x="21" y="113"/>
                    <a:pt x="21" y="120"/>
                    <a:pt x="21" y="120"/>
                  </a:cubicBezTo>
                  <a:cubicBezTo>
                    <a:pt x="28" y="124"/>
                    <a:pt x="28" y="124"/>
                    <a:pt x="28" y="124"/>
                  </a:cubicBezTo>
                  <a:cubicBezTo>
                    <a:pt x="61" y="124"/>
                    <a:pt x="61" y="124"/>
                    <a:pt x="61" y="124"/>
                  </a:cubicBezTo>
                  <a:cubicBezTo>
                    <a:pt x="68" y="120"/>
                    <a:pt x="68" y="120"/>
                    <a:pt x="68" y="120"/>
                  </a:cubicBezTo>
                  <a:cubicBezTo>
                    <a:pt x="68" y="120"/>
                    <a:pt x="68" y="113"/>
                    <a:pt x="68" y="113"/>
                  </a:cubicBezTo>
                  <a:cubicBezTo>
                    <a:pt x="68" y="104"/>
                    <a:pt x="54" y="108"/>
                    <a:pt x="49" y="93"/>
                  </a:cubicBezTo>
                  <a:cubicBezTo>
                    <a:pt x="51" y="92"/>
                    <a:pt x="53" y="91"/>
                    <a:pt x="53" y="89"/>
                  </a:cubicBezTo>
                  <a:cubicBezTo>
                    <a:pt x="53" y="88"/>
                    <a:pt x="51" y="87"/>
                    <a:pt x="50" y="87"/>
                  </a:cubicBezTo>
                  <a:cubicBezTo>
                    <a:pt x="50" y="86"/>
                    <a:pt x="50" y="86"/>
                    <a:pt x="50" y="86"/>
                  </a:cubicBezTo>
                  <a:cubicBezTo>
                    <a:pt x="50" y="85"/>
                    <a:pt x="50" y="84"/>
                    <a:pt x="49" y="84"/>
                  </a:cubicBezTo>
                  <a:cubicBezTo>
                    <a:pt x="49" y="84"/>
                    <a:pt x="50" y="83"/>
                    <a:pt x="50" y="83"/>
                  </a:cubicBezTo>
                  <a:cubicBezTo>
                    <a:pt x="52" y="80"/>
                    <a:pt x="54" y="77"/>
                    <a:pt x="56" y="74"/>
                  </a:cubicBezTo>
                  <a:cubicBezTo>
                    <a:pt x="57" y="74"/>
                    <a:pt x="57" y="75"/>
                    <a:pt x="57" y="76"/>
                  </a:cubicBezTo>
                  <a:cubicBezTo>
                    <a:pt x="58" y="77"/>
                    <a:pt x="62" y="77"/>
                    <a:pt x="64" y="77"/>
                  </a:cubicBezTo>
                  <a:cubicBezTo>
                    <a:pt x="66" y="76"/>
                    <a:pt x="65" y="73"/>
                    <a:pt x="65" y="73"/>
                  </a:cubicBezTo>
                  <a:cubicBezTo>
                    <a:pt x="65" y="73"/>
                    <a:pt x="62" y="74"/>
                    <a:pt x="60" y="73"/>
                  </a:cubicBezTo>
                  <a:cubicBezTo>
                    <a:pt x="56" y="71"/>
                    <a:pt x="76" y="57"/>
                    <a:pt x="83" y="45"/>
                  </a:cubicBezTo>
                  <a:cubicBezTo>
                    <a:pt x="88" y="36"/>
                    <a:pt x="88" y="20"/>
                    <a:pt x="88" y="20"/>
                  </a:cubicBezTo>
                  <a:close/>
                  <a:moveTo>
                    <a:pt x="4" y="23"/>
                  </a:moveTo>
                  <a:cubicBezTo>
                    <a:pt x="4" y="23"/>
                    <a:pt x="7" y="19"/>
                    <a:pt x="9" y="19"/>
                  </a:cubicBezTo>
                  <a:cubicBezTo>
                    <a:pt x="11" y="20"/>
                    <a:pt x="15" y="22"/>
                    <a:pt x="18" y="23"/>
                  </a:cubicBezTo>
                  <a:cubicBezTo>
                    <a:pt x="19" y="34"/>
                    <a:pt x="22" y="51"/>
                    <a:pt x="28" y="65"/>
                  </a:cubicBezTo>
                  <a:cubicBezTo>
                    <a:pt x="21" y="60"/>
                    <a:pt x="4" y="45"/>
                    <a:pt x="4" y="23"/>
                  </a:cubicBezTo>
                  <a:close/>
                  <a:moveTo>
                    <a:pt x="60" y="65"/>
                  </a:moveTo>
                  <a:cubicBezTo>
                    <a:pt x="66" y="51"/>
                    <a:pt x="69" y="34"/>
                    <a:pt x="71" y="23"/>
                  </a:cubicBezTo>
                  <a:cubicBezTo>
                    <a:pt x="74" y="22"/>
                    <a:pt x="77" y="20"/>
                    <a:pt x="80" y="19"/>
                  </a:cubicBezTo>
                  <a:cubicBezTo>
                    <a:pt x="82" y="19"/>
                    <a:pt x="85" y="23"/>
                    <a:pt x="85" y="23"/>
                  </a:cubicBezTo>
                  <a:cubicBezTo>
                    <a:pt x="85" y="45"/>
                    <a:pt x="68" y="60"/>
                    <a:pt x="60" y="65"/>
                  </a:cubicBezTo>
                  <a:close/>
                </a:path>
              </a:pathLst>
            </a:custGeom>
            <a:solidFill>
              <a:srgbClr val="595959"/>
            </a:solidFill>
            <a:ln w="6350">
              <a:noFill/>
              <a:round/>
              <a:headEnd/>
              <a:tailEnd/>
            </a:ln>
          </p:spPr>
          <p:txBody>
            <a:bodyPr/>
            <a:lstStyle/>
            <a:p>
              <a:endParaRPr lang="es-ES_tradnl">
                <a:solidFill>
                  <a:srgbClr val="FF0000"/>
                </a:solidFill>
              </a:endParaRPr>
            </a:p>
          </p:txBody>
        </p:sp>
        <p:sp>
          <p:nvSpPr>
            <p:cNvPr id="77" name="Ellipse 41"/>
            <p:cNvSpPr/>
            <p:nvPr/>
          </p:nvSpPr>
          <p:spPr bwMode="gray">
            <a:xfrm>
              <a:off x="7079352"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46" name="Gruppieren 69"/>
          <p:cNvGrpSpPr/>
          <p:nvPr/>
        </p:nvGrpSpPr>
        <p:grpSpPr bwMode="gray">
          <a:xfrm>
            <a:off x="10534250" y="3514730"/>
            <a:ext cx="426986" cy="426986"/>
            <a:chOff x="8632310" y="4083051"/>
            <a:chExt cx="858282" cy="858282"/>
          </a:xfrm>
        </p:grpSpPr>
        <p:sp>
          <p:nvSpPr>
            <p:cNvPr id="74" name="Freeform 73"/>
            <p:cNvSpPr>
              <a:spLocks noEditPoints="1"/>
            </p:cNvSpPr>
            <p:nvPr/>
          </p:nvSpPr>
          <p:spPr bwMode="gray">
            <a:xfrm>
              <a:off x="8833781" y="4268545"/>
              <a:ext cx="455341" cy="487295"/>
            </a:xfrm>
            <a:custGeom>
              <a:avLst/>
              <a:gdLst>
                <a:gd name="T0" fmla="*/ 289 w 321"/>
                <a:gd name="T1" fmla="*/ 193 h 342"/>
                <a:gd name="T2" fmla="*/ 279 w 321"/>
                <a:gd name="T3" fmla="*/ 257 h 342"/>
                <a:gd name="T4" fmla="*/ 257 w 321"/>
                <a:gd name="T5" fmla="*/ 310 h 342"/>
                <a:gd name="T6" fmla="*/ 214 w 321"/>
                <a:gd name="T7" fmla="*/ 342 h 342"/>
                <a:gd name="T8" fmla="*/ 65 w 321"/>
                <a:gd name="T9" fmla="*/ 310 h 342"/>
                <a:gd name="T10" fmla="*/ 65 w 321"/>
                <a:gd name="T11" fmla="*/ 139 h 342"/>
                <a:gd name="T12" fmla="*/ 225 w 321"/>
                <a:gd name="T13" fmla="*/ 0 h 342"/>
                <a:gd name="T14" fmla="*/ 225 w 321"/>
                <a:gd name="T15" fmla="*/ 128 h 342"/>
                <a:gd name="T16" fmla="*/ 289 w 321"/>
                <a:gd name="T17" fmla="*/ 128 h 342"/>
                <a:gd name="T18" fmla="*/ 289 w 321"/>
                <a:gd name="T19" fmla="*/ 193 h 342"/>
                <a:gd name="T20" fmla="*/ 43 w 321"/>
                <a:gd name="T21" fmla="*/ 139 h 342"/>
                <a:gd name="T22" fmla="*/ 43 w 321"/>
                <a:gd name="T23" fmla="*/ 310 h 342"/>
                <a:gd name="T24" fmla="*/ 65 w 321"/>
                <a:gd name="T25" fmla="*/ 310 h 342"/>
                <a:gd name="T26" fmla="*/ 65 w 321"/>
                <a:gd name="T27" fmla="*/ 321 h 342"/>
                <a:gd name="T28" fmla="*/ 22 w 321"/>
                <a:gd name="T29" fmla="*/ 321 h 342"/>
                <a:gd name="T30" fmla="*/ 0 w 321"/>
                <a:gd name="T31" fmla="*/ 289 h 342"/>
                <a:gd name="T32" fmla="*/ 0 w 321"/>
                <a:gd name="T33" fmla="*/ 161 h 342"/>
                <a:gd name="T34" fmla="*/ 22 w 321"/>
                <a:gd name="T35" fmla="*/ 128 h 342"/>
                <a:gd name="T36" fmla="*/ 65 w 321"/>
                <a:gd name="T37" fmla="*/ 128 h 342"/>
                <a:gd name="T38" fmla="*/ 65 w 321"/>
                <a:gd name="T39" fmla="*/ 139 h 342"/>
                <a:gd name="T40" fmla="*/ 43 w 321"/>
                <a:gd name="T41" fmla="*/ 139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1" h="342">
                  <a:moveTo>
                    <a:pt x="289" y="193"/>
                  </a:moveTo>
                  <a:cubicBezTo>
                    <a:pt x="314" y="193"/>
                    <a:pt x="300" y="257"/>
                    <a:pt x="279" y="257"/>
                  </a:cubicBezTo>
                  <a:cubicBezTo>
                    <a:pt x="289" y="257"/>
                    <a:pt x="279" y="310"/>
                    <a:pt x="257" y="310"/>
                  </a:cubicBezTo>
                  <a:cubicBezTo>
                    <a:pt x="257" y="332"/>
                    <a:pt x="236" y="342"/>
                    <a:pt x="214" y="342"/>
                  </a:cubicBezTo>
                  <a:cubicBezTo>
                    <a:pt x="124" y="342"/>
                    <a:pt x="156" y="320"/>
                    <a:pt x="65" y="310"/>
                  </a:cubicBezTo>
                  <a:cubicBezTo>
                    <a:pt x="65" y="139"/>
                    <a:pt x="65" y="139"/>
                    <a:pt x="65" y="139"/>
                  </a:cubicBezTo>
                  <a:cubicBezTo>
                    <a:pt x="145" y="115"/>
                    <a:pt x="225" y="54"/>
                    <a:pt x="225" y="0"/>
                  </a:cubicBezTo>
                  <a:cubicBezTo>
                    <a:pt x="243" y="0"/>
                    <a:pt x="289" y="21"/>
                    <a:pt x="225" y="128"/>
                  </a:cubicBezTo>
                  <a:cubicBezTo>
                    <a:pt x="225" y="128"/>
                    <a:pt x="279" y="128"/>
                    <a:pt x="289" y="128"/>
                  </a:cubicBezTo>
                  <a:cubicBezTo>
                    <a:pt x="321" y="128"/>
                    <a:pt x="311" y="193"/>
                    <a:pt x="289" y="193"/>
                  </a:cubicBezTo>
                  <a:close/>
                  <a:moveTo>
                    <a:pt x="43" y="139"/>
                  </a:moveTo>
                  <a:cubicBezTo>
                    <a:pt x="43" y="310"/>
                    <a:pt x="43" y="310"/>
                    <a:pt x="43" y="310"/>
                  </a:cubicBezTo>
                  <a:cubicBezTo>
                    <a:pt x="65" y="310"/>
                    <a:pt x="65" y="310"/>
                    <a:pt x="65" y="310"/>
                  </a:cubicBezTo>
                  <a:cubicBezTo>
                    <a:pt x="65" y="321"/>
                    <a:pt x="65" y="321"/>
                    <a:pt x="65" y="321"/>
                  </a:cubicBezTo>
                  <a:cubicBezTo>
                    <a:pt x="22" y="321"/>
                    <a:pt x="22" y="321"/>
                    <a:pt x="22" y="321"/>
                  </a:cubicBezTo>
                  <a:cubicBezTo>
                    <a:pt x="10" y="321"/>
                    <a:pt x="0" y="307"/>
                    <a:pt x="0" y="289"/>
                  </a:cubicBezTo>
                  <a:cubicBezTo>
                    <a:pt x="0" y="161"/>
                    <a:pt x="0" y="161"/>
                    <a:pt x="0" y="161"/>
                  </a:cubicBezTo>
                  <a:cubicBezTo>
                    <a:pt x="0" y="143"/>
                    <a:pt x="10" y="128"/>
                    <a:pt x="22" y="128"/>
                  </a:cubicBezTo>
                  <a:cubicBezTo>
                    <a:pt x="65" y="128"/>
                    <a:pt x="65" y="128"/>
                    <a:pt x="65" y="128"/>
                  </a:cubicBezTo>
                  <a:cubicBezTo>
                    <a:pt x="65" y="139"/>
                    <a:pt x="65" y="139"/>
                    <a:pt x="65" y="139"/>
                  </a:cubicBezTo>
                  <a:lnTo>
                    <a:pt x="43" y="139"/>
                  </a:ln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sp>
          <p:nvSpPr>
            <p:cNvPr id="75" name="Ellipse 42"/>
            <p:cNvSpPr/>
            <p:nvPr/>
          </p:nvSpPr>
          <p:spPr bwMode="gray">
            <a:xfrm>
              <a:off x="8632310" y="4083051"/>
              <a:ext cx="858282" cy="858282"/>
            </a:xfrm>
            <a:prstGeom prst="ellipse">
              <a:avLst/>
            </a:prstGeom>
            <a:noFill/>
            <a:ln>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87" name="Rechteck 6"/>
          <p:cNvSpPr/>
          <p:nvPr userDrawn="1"/>
        </p:nvSpPr>
        <p:spPr bwMode="gray">
          <a:xfrm>
            <a:off x="542604" y="4018582"/>
            <a:ext cx="2977900" cy="1617287"/>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31" name="Textplatzhalter 26"/>
          <p:cNvSpPr>
            <a:spLocks noGrp="1"/>
          </p:cNvSpPr>
          <p:nvPr userDrawn="1">
            <p:ph type="body" sz="quarter" idx="39" hasCustomPrompt="1"/>
          </p:nvPr>
        </p:nvSpPr>
        <p:spPr>
          <a:xfrm>
            <a:off x="651181" y="4483491"/>
            <a:ext cx="503177"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ALTER:</a:t>
            </a:r>
            <a:endParaRPr lang="es-ES_tradnl"/>
          </a:p>
        </p:txBody>
      </p:sp>
      <p:sp>
        <p:nvSpPr>
          <p:cNvPr id="132" name="Textplatzhalter 26"/>
          <p:cNvSpPr>
            <a:spLocks noGrp="1"/>
          </p:cNvSpPr>
          <p:nvPr userDrawn="1">
            <p:ph type="body" sz="quarter" idx="40" hasCustomPrompt="1"/>
          </p:nvPr>
        </p:nvSpPr>
        <p:spPr>
          <a:xfrm>
            <a:off x="1392036" y="4483491"/>
            <a:ext cx="503177"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PRIVAT-LEBEN</a:t>
            </a:r>
          </a:p>
        </p:txBody>
      </p:sp>
      <p:sp>
        <p:nvSpPr>
          <p:cNvPr id="133" name="Textplatzhalter 26"/>
          <p:cNvSpPr>
            <a:spLocks noGrp="1"/>
          </p:cNvSpPr>
          <p:nvPr userDrawn="1">
            <p:ph type="body" sz="quarter" idx="41" hasCustomPrompt="1"/>
          </p:nvPr>
        </p:nvSpPr>
        <p:spPr>
          <a:xfrm>
            <a:off x="2094815" y="4483491"/>
            <a:ext cx="579330"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GESCHÄFTS-JAHRE</a:t>
            </a:r>
          </a:p>
        </p:txBody>
      </p:sp>
      <p:sp>
        <p:nvSpPr>
          <p:cNvPr id="136" name="Textplatzhalter 26"/>
          <p:cNvSpPr>
            <a:spLocks noGrp="1"/>
          </p:cNvSpPr>
          <p:nvPr userDrawn="1">
            <p:ph type="body" sz="quarter" idx="42" hasCustomPrompt="1"/>
          </p:nvPr>
        </p:nvSpPr>
        <p:spPr>
          <a:xfrm>
            <a:off x="2873745" y="4483491"/>
            <a:ext cx="503177" cy="309562"/>
          </a:xfrm>
          <a:noFill/>
        </p:spPr>
        <p:txBody>
          <a:bodyPr lIns="0" tIns="0" anchor="ctr" anchorCtr="0"/>
          <a:lstStyle>
            <a:lvl1pPr marL="0" indent="0" algn="ctr">
              <a:lnSpc>
                <a:spcPct val="80000"/>
              </a:lnSpc>
              <a:buNone/>
              <a:defRPr sz="1200" baseline="0">
                <a:latin typeface="Bebas Neue" panose="020B0506020202020201" pitchFamily="34" charset="0"/>
              </a:defRPr>
            </a:lvl1pPr>
          </a:lstStyle>
          <a:p>
            <a:pPr lvl="0"/>
            <a:r>
              <a:rPr lang="de-DE"/>
              <a:t>SYSTEME</a:t>
            </a:r>
            <a:endParaRPr lang="es-ES_tradnl"/>
          </a:p>
        </p:txBody>
      </p:sp>
      <p:sp>
        <p:nvSpPr>
          <p:cNvPr id="142" name="Textplatzhalter 26"/>
          <p:cNvSpPr>
            <a:spLocks noGrp="1"/>
          </p:cNvSpPr>
          <p:nvPr userDrawn="1">
            <p:ph type="body" sz="quarter" idx="43" hasCustomPrompt="1"/>
          </p:nvPr>
        </p:nvSpPr>
        <p:spPr>
          <a:xfrm>
            <a:off x="631869"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09" name="Freeform 39"/>
          <p:cNvSpPr>
            <a:spLocks/>
          </p:cNvSpPr>
          <p:nvPr userDrawn="1"/>
        </p:nvSpPr>
        <p:spPr bwMode="gray">
          <a:xfrm>
            <a:off x="767418" y="4142531"/>
            <a:ext cx="285902" cy="274165"/>
          </a:xfrm>
          <a:custGeom>
            <a:avLst/>
            <a:gdLst>
              <a:gd name="T0" fmla="*/ 295 w 377"/>
              <a:gd name="T1" fmla="*/ 269 h 361"/>
              <a:gd name="T2" fmla="*/ 230 w 377"/>
              <a:gd name="T3" fmla="*/ 204 h 361"/>
              <a:gd name="T4" fmla="*/ 251 w 377"/>
              <a:gd name="T5" fmla="*/ 155 h 361"/>
              <a:gd name="T6" fmla="*/ 270 w 377"/>
              <a:gd name="T7" fmla="*/ 121 h 361"/>
              <a:gd name="T8" fmla="*/ 263 w 377"/>
              <a:gd name="T9" fmla="*/ 104 h 361"/>
              <a:gd name="T10" fmla="*/ 268 w 377"/>
              <a:gd name="T11" fmla="*/ 68 h 361"/>
              <a:gd name="T12" fmla="*/ 188 w 377"/>
              <a:gd name="T13" fmla="*/ 0 h 361"/>
              <a:gd name="T14" fmla="*/ 108 w 377"/>
              <a:gd name="T15" fmla="*/ 68 h 361"/>
              <a:gd name="T16" fmla="*/ 114 w 377"/>
              <a:gd name="T17" fmla="*/ 104 h 361"/>
              <a:gd name="T18" fmla="*/ 106 w 377"/>
              <a:gd name="T19" fmla="*/ 121 h 361"/>
              <a:gd name="T20" fmla="*/ 125 w 377"/>
              <a:gd name="T21" fmla="*/ 155 h 361"/>
              <a:gd name="T22" fmla="*/ 147 w 377"/>
              <a:gd name="T23" fmla="*/ 204 h 361"/>
              <a:gd name="T24" fmla="*/ 81 w 377"/>
              <a:gd name="T25" fmla="*/ 269 h 361"/>
              <a:gd name="T26" fmla="*/ 0 w 377"/>
              <a:gd name="T27" fmla="*/ 318 h 361"/>
              <a:gd name="T28" fmla="*/ 0 w 377"/>
              <a:gd name="T29" fmla="*/ 361 h 361"/>
              <a:gd name="T30" fmla="*/ 377 w 377"/>
              <a:gd name="T31" fmla="*/ 361 h 361"/>
              <a:gd name="T32" fmla="*/ 377 w 377"/>
              <a:gd name="T33" fmla="*/ 318 h 361"/>
              <a:gd name="T34" fmla="*/ 295 w 377"/>
              <a:gd name="T35" fmla="*/ 26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7" h="361">
                <a:moveTo>
                  <a:pt x="295" y="269"/>
                </a:moveTo>
                <a:cubicBezTo>
                  <a:pt x="245" y="251"/>
                  <a:pt x="230" y="236"/>
                  <a:pt x="230" y="204"/>
                </a:cubicBezTo>
                <a:cubicBezTo>
                  <a:pt x="230" y="184"/>
                  <a:pt x="245" y="191"/>
                  <a:pt x="251" y="155"/>
                </a:cubicBezTo>
                <a:cubicBezTo>
                  <a:pt x="254" y="140"/>
                  <a:pt x="267" y="154"/>
                  <a:pt x="270" y="121"/>
                </a:cubicBezTo>
                <a:cubicBezTo>
                  <a:pt x="270" y="107"/>
                  <a:pt x="263" y="104"/>
                  <a:pt x="263" y="104"/>
                </a:cubicBezTo>
                <a:cubicBezTo>
                  <a:pt x="263" y="104"/>
                  <a:pt x="266" y="84"/>
                  <a:pt x="268" y="68"/>
                </a:cubicBezTo>
                <a:cubicBezTo>
                  <a:pt x="270" y="49"/>
                  <a:pt x="257" y="0"/>
                  <a:pt x="188" y="0"/>
                </a:cubicBezTo>
                <a:cubicBezTo>
                  <a:pt x="120" y="0"/>
                  <a:pt x="107" y="49"/>
                  <a:pt x="108" y="68"/>
                </a:cubicBezTo>
                <a:cubicBezTo>
                  <a:pt x="110" y="84"/>
                  <a:pt x="114" y="104"/>
                  <a:pt x="114" y="104"/>
                </a:cubicBezTo>
                <a:cubicBezTo>
                  <a:pt x="114" y="104"/>
                  <a:pt x="106" y="107"/>
                  <a:pt x="106" y="121"/>
                </a:cubicBezTo>
                <a:cubicBezTo>
                  <a:pt x="109" y="154"/>
                  <a:pt x="122" y="140"/>
                  <a:pt x="125" y="155"/>
                </a:cubicBezTo>
                <a:cubicBezTo>
                  <a:pt x="132" y="191"/>
                  <a:pt x="147" y="184"/>
                  <a:pt x="147" y="204"/>
                </a:cubicBezTo>
                <a:cubicBezTo>
                  <a:pt x="147" y="236"/>
                  <a:pt x="131" y="251"/>
                  <a:pt x="81" y="269"/>
                </a:cubicBezTo>
                <a:cubicBezTo>
                  <a:pt x="32" y="287"/>
                  <a:pt x="0" y="306"/>
                  <a:pt x="0" y="318"/>
                </a:cubicBezTo>
                <a:cubicBezTo>
                  <a:pt x="0" y="331"/>
                  <a:pt x="0" y="361"/>
                  <a:pt x="0" y="361"/>
                </a:cubicBezTo>
                <a:cubicBezTo>
                  <a:pt x="377" y="361"/>
                  <a:pt x="377" y="361"/>
                  <a:pt x="377" y="361"/>
                </a:cubicBezTo>
                <a:cubicBezTo>
                  <a:pt x="377" y="361"/>
                  <a:pt x="377" y="331"/>
                  <a:pt x="377" y="318"/>
                </a:cubicBezTo>
                <a:cubicBezTo>
                  <a:pt x="377" y="306"/>
                  <a:pt x="344" y="287"/>
                  <a:pt x="295" y="269"/>
                </a:cubicBezTo>
                <a:close/>
              </a:path>
            </a:pathLst>
          </a:custGeom>
          <a:solidFill>
            <a:srgbClr val="595959"/>
          </a:solidFill>
          <a:ln>
            <a:noFill/>
          </a:ln>
        </p:spPr>
        <p:txBody>
          <a:bodyPr vert="horz" wrap="square" lIns="91440" tIns="45720" rIns="91440" bIns="45720" numCol="1" anchor="t" anchorCtr="0" compatLnSpc="1">
            <a:prstTxWarp prst="textNoShape">
              <a:avLst/>
            </a:prstTxWarp>
          </a:bodyPr>
          <a:lstStyle/>
          <a:p>
            <a:endParaRPr lang="es-ES_tradnl"/>
          </a:p>
        </p:txBody>
      </p:sp>
      <p:grpSp>
        <p:nvGrpSpPr>
          <p:cNvPr id="110" name="Gruppieren 22"/>
          <p:cNvGrpSpPr/>
          <p:nvPr userDrawn="1"/>
        </p:nvGrpSpPr>
        <p:grpSpPr bwMode="gray">
          <a:xfrm>
            <a:off x="2233833" y="4162229"/>
            <a:ext cx="291051" cy="234769"/>
            <a:chOff x="3734821" y="4717893"/>
            <a:chExt cx="403767" cy="325689"/>
          </a:xfrm>
          <a:solidFill>
            <a:srgbClr val="A6A6A6"/>
          </a:solidFill>
        </p:grpSpPr>
        <p:sp>
          <p:nvSpPr>
            <p:cNvPr id="129" name="Freeform 1143"/>
            <p:cNvSpPr>
              <a:spLocks noEditPoints="1"/>
            </p:cNvSpPr>
            <p:nvPr/>
          </p:nvSpPr>
          <p:spPr bwMode="gray">
            <a:xfrm>
              <a:off x="3734821" y="4787046"/>
              <a:ext cx="403767" cy="256536"/>
            </a:xfrm>
            <a:custGeom>
              <a:avLst/>
              <a:gdLst>
                <a:gd name="T0" fmla="*/ 5 w 253"/>
                <a:gd name="T1" fmla="*/ 161 h 161"/>
                <a:gd name="T2" fmla="*/ 5 w 253"/>
                <a:gd name="T3" fmla="*/ 78 h 161"/>
                <a:gd name="T4" fmla="*/ 93 w 253"/>
                <a:gd name="T5" fmla="*/ 78 h 161"/>
                <a:gd name="T6" fmla="*/ 93 w 253"/>
                <a:gd name="T7" fmla="*/ 60 h 161"/>
                <a:gd name="T8" fmla="*/ 0 w 253"/>
                <a:gd name="T9" fmla="*/ 60 h 161"/>
                <a:gd name="T10" fmla="*/ 0 w 253"/>
                <a:gd name="T11" fmla="*/ 0 h 161"/>
                <a:gd name="T12" fmla="*/ 253 w 253"/>
                <a:gd name="T13" fmla="*/ 0 h 161"/>
                <a:gd name="T14" fmla="*/ 253 w 253"/>
                <a:gd name="T15" fmla="*/ 60 h 161"/>
                <a:gd name="T16" fmla="*/ 160 w 253"/>
                <a:gd name="T17" fmla="*/ 60 h 161"/>
                <a:gd name="T18" fmla="*/ 160 w 253"/>
                <a:gd name="T19" fmla="*/ 78 h 161"/>
                <a:gd name="T20" fmla="*/ 248 w 253"/>
                <a:gd name="T21" fmla="*/ 78 h 161"/>
                <a:gd name="T22" fmla="*/ 248 w 253"/>
                <a:gd name="T23" fmla="*/ 161 h 161"/>
                <a:gd name="T24" fmla="*/ 5 w 253"/>
                <a:gd name="T25" fmla="*/ 161 h 161"/>
                <a:gd name="T26" fmla="*/ 143 w 253"/>
                <a:gd name="T27" fmla="*/ 85 h 161"/>
                <a:gd name="T28" fmla="*/ 143 w 253"/>
                <a:gd name="T29" fmla="*/ 53 h 161"/>
                <a:gd name="T30" fmla="*/ 110 w 253"/>
                <a:gd name="T31" fmla="*/ 53 h 161"/>
                <a:gd name="T32" fmla="*/ 110 w 253"/>
                <a:gd name="T33" fmla="*/ 85 h 161"/>
                <a:gd name="T34" fmla="*/ 143 w 253"/>
                <a:gd name="T35" fmla="*/ 8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3" h="161">
                  <a:moveTo>
                    <a:pt x="5" y="161"/>
                  </a:moveTo>
                  <a:cubicBezTo>
                    <a:pt x="5" y="133"/>
                    <a:pt x="5" y="106"/>
                    <a:pt x="5" y="78"/>
                  </a:cubicBezTo>
                  <a:cubicBezTo>
                    <a:pt x="34" y="78"/>
                    <a:pt x="63" y="78"/>
                    <a:pt x="93" y="78"/>
                  </a:cubicBezTo>
                  <a:cubicBezTo>
                    <a:pt x="93" y="72"/>
                    <a:pt x="93" y="66"/>
                    <a:pt x="93" y="60"/>
                  </a:cubicBezTo>
                  <a:cubicBezTo>
                    <a:pt x="62" y="60"/>
                    <a:pt x="31" y="60"/>
                    <a:pt x="0" y="60"/>
                  </a:cubicBezTo>
                  <a:cubicBezTo>
                    <a:pt x="0" y="40"/>
                    <a:pt x="0" y="21"/>
                    <a:pt x="0" y="0"/>
                  </a:cubicBezTo>
                  <a:cubicBezTo>
                    <a:pt x="84" y="0"/>
                    <a:pt x="168" y="0"/>
                    <a:pt x="253" y="0"/>
                  </a:cubicBezTo>
                  <a:cubicBezTo>
                    <a:pt x="253" y="20"/>
                    <a:pt x="253" y="40"/>
                    <a:pt x="253" y="60"/>
                  </a:cubicBezTo>
                  <a:cubicBezTo>
                    <a:pt x="222" y="60"/>
                    <a:pt x="191" y="60"/>
                    <a:pt x="160" y="60"/>
                  </a:cubicBezTo>
                  <a:cubicBezTo>
                    <a:pt x="160" y="66"/>
                    <a:pt x="160" y="72"/>
                    <a:pt x="160" y="78"/>
                  </a:cubicBezTo>
                  <a:cubicBezTo>
                    <a:pt x="189" y="78"/>
                    <a:pt x="218" y="78"/>
                    <a:pt x="248" y="78"/>
                  </a:cubicBezTo>
                  <a:cubicBezTo>
                    <a:pt x="248" y="105"/>
                    <a:pt x="248" y="133"/>
                    <a:pt x="248" y="161"/>
                  </a:cubicBezTo>
                  <a:cubicBezTo>
                    <a:pt x="167" y="161"/>
                    <a:pt x="86" y="161"/>
                    <a:pt x="5" y="161"/>
                  </a:cubicBezTo>
                  <a:close/>
                  <a:moveTo>
                    <a:pt x="143" y="85"/>
                  </a:moveTo>
                  <a:cubicBezTo>
                    <a:pt x="143" y="74"/>
                    <a:pt x="143" y="64"/>
                    <a:pt x="143" y="53"/>
                  </a:cubicBezTo>
                  <a:cubicBezTo>
                    <a:pt x="132" y="53"/>
                    <a:pt x="121" y="53"/>
                    <a:pt x="110" y="53"/>
                  </a:cubicBezTo>
                  <a:cubicBezTo>
                    <a:pt x="110" y="64"/>
                    <a:pt x="110" y="74"/>
                    <a:pt x="110" y="85"/>
                  </a:cubicBezTo>
                  <a:cubicBezTo>
                    <a:pt x="121" y="85"/>
                    <a:pt x="132" y="85"/>
                    <a:pt x="143" y="85"/>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sp>
          <p:nvSpPr>
            <p:cNvPr id="130" name="Freeform 1144"/>
            <p:cNvSpPr>
              <a:spLocks/>
            </p:cNvSpPr>
            <p:nvPr/>
          </p:nvSpPr>
          <p:spPr bwMode="gray">
            <a:xfrm>
              <a:off x="3855281" y="4717893"/>
              <a:ext cx="162846" cy="49077"/>
            </a:xfrm>
            <a:custGeom>
              <a:avLst/>
              <a:gdLst>
                <a:gd name="T0" fmla="*/ 103 w 103"/>
                <a:gd name="T1" fmla="*/ 32 h 32"/>
                <a:gd name="T2" fmla="*/ 85 w 103"/>
                <a:gd name="T3" fmla="*/ 32 h 32"/>
                <a:gd name="T4" fmla="*/ 85 w 103"/>
                <a:gd name="T5" fmla="*/ 23 h 32"/>
                <a:gd name="T6" fmla="*/ 79 w 103"/>
                <a:gd name="T7" fmla="*/ 17 h 32"/>
                <a:gd name="T8" fmla="*/ 24 w 103"/>
                <a:gd name="T9" fmla="*/ 17 h 32"/>
                <a:gd name="T10" fmla="*/ 18 w 103"/>
                <a:gd name="T11" fmla="*/ 23 h 32"/>
                <a:gd name="T12" fmla="*/ 18 w 103"/>
                <a:gd name="T13" fmla="*/ 31 h 32"/>
                <a:gd name="T14" fmla="*/ 18 w 103"/>
                <a:gd name="T15" fmla="*/ 32 h 32"/>
                <a:gd name="T16" fmla="*/ 0 w 103"/>
                <a:gd name="T17" fmla="*/ 32 h 32"/>
                <a:gd name="T18" fmla="*/ 0 w 103"/>
                <a:gd name="T19" fmla="*/ 23 h 32"/>
                <a:gd name="T20" fmla="*/ 0 w 103"/>
                <a:gd name="T21" fmla="*/ 15 h 32"/>
                <a:gd name="T22" fmla="*/ 15 w 103"/>
                <a:gd name="T23" fmla="*/ 0 h 32"/>
                <a:gd name="T24" fmla="*/ 82 w 103"/>
                <a:gd name="T25" fmla="*/ 0 h 32"/>
                <a:gd name="T26" fmla="*/ 92 w 103"/>
                <a:gd name="T27" fmla="*/ 0 h 32"/>
                <a:gd name="T28" fmla="*/ 103 w 103"/>
                <a:gd name="T29" fmla="*/ 12 h 32"/>
                <a:gd name="T30" fmla="*/ 103 w 103"/>
                <a:gd name="T31" fmla="*/ 30 h 32"/>
                <a:gd name="T32" fmla="*/ 103 w 103"/>
                <a:gd name="T33"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3" h="32">
                  <a:moveTo>
                    <a:pt x="103" y="32"/>
                  </a:moveTo>
                  <a:cubicBezTo>
                    <a:pt x="97" y="32"/>
                    <a:pt x="91" y="32"/>
                    <a:pt x="85" y="32"/>
                  </a:cubicBezTo>
                  <a:cubicBezTo>
                    <a:pt x="85" y="29"/>
                    <a:pt x="85" y="26"/>
                    <a:pt x="85" y="23"/>
                  </a:cubicBezTo>
                  <a:cubicBezTo>
                    <a:pt x="85" y="19"/>
                    <a:pt x="83" y="17"/>
                    <a:pt x="79" y="17"/>
                  </a:cubicBezTo>
                  <a:cubicBezTo>
                    <a:pt x="61" y="17"/>
                    <a:pt x="42" y="17"/>
                    <a:pt x="24" y="17"/>
                  </a:cubicBezTo>
                  <a:cubicBezTo>
                    <a:pt x="20" y="17"/>
                    <a:pt x="18" y="19"/>
                    <a:pt x="18" y="23"/>
                  </a:cubicBezTo>
                  <a:cubicBezTo>
                    <a:pt x="18" y="26"/>
                    <a:pt x="18" y="28"/>
                    <a:pt x="18" y="31"/>
                  </a:cubicBezTo>
                  <a:cubicBezTo>
                    <a:pt x="18" y="31"/>
                    <a:pt x="18" y="31"/>
                    <a:pt x="18" y="32"/>
                  </a:cubicBezTo>
                  <a:cubicBezTo>
                    <a:pt x="12" y="32"/>
                    <a:pt x="6" y="32"/>
                    <a:pt x="0" y="32"/>
                  </a:cubicBezTo>
                  <a:cubicBezTo>
                    <a:pt x="0" y="29"/>
                    <a:pt x="0" y="26"/>
                    <a:pt x="0" y="23"/>
                  </a:cubicBezTo>
                  <a:cubicBezTo>
                    <a:pt x="0" y="20"/>
                    <a:pt x="0" y="18"/>
                    <a:pt x="0" y="15"/>
                  </a:cubicBezTo>
                  <a:cubicBezTo>
                    <a:pt x="0" y="5"/>
                    <a:pt x="5" y="0"/>
                    <a:pt x="15" y="0"/>
                  </a:cubicBezTo>
                  <a:cubicBezTo>
                    <a:pt x="37" y="0"/>
                    <a:pt x="60" y="0"/>
                    <a:pt x="82" y="0"/>
                  </a:cubicBezTo>
                  <a:cubicBezTo>
                    <a:pt x="85" y="0"/>
                    <a:pt x="89" y="0"/>
                    <a:pt x="92" y="0"/>
                  </a:cubicBezTo>
                  <a:cubicBezTo>
                    <a:pt x="98" y="1"/>
                    <a:pt x="103" y="6"/>
                    <a:pt x="103" y="12"/>
                  </a:cubicBezTo>
                  <a:cubicBezTo>
                    <a:pt x="103" y="18"/>
                    <a:pt x="103" y="24"/>
                    <a:pt x="103" y="30"/>
                  </a:cubicBezTo>
                  <a:cubicBezTo>
                    <a:pt x="103" y="31"/>
                    <a:pt x="103" y="31"/>
                    <a:pt x="103" y="32"/>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grpSp>
      <p:grpSp>
        <p:nvGrpSpPr>
          <p:cNvPr id="111" name="Gruppieren 26"/>
          <p:cNvGrpSpPr/>
          <p:nvPr userDrawn="1"/>
        </p:nvGrpSpPr>
        <p:grpSpPr bwMode="gray">
          <a:xfrm>
            <a:off x="2957297" y="4168981"/>
            <a:ext cx="335030" cy="221264"/>
            <a:chOff x="5836655" y="-796250"/>
            <a:chExt cx="716072" cy="472918"/>
          </a:xfrm>
          <a:solidFill>
            <a:srgbClr val="A6A6A6"/>
          </a:solidFill>
        </p:grpSpPr>
        <p:sp>
          <p:nvSpPr>
            <p:cNvPr id="127" name="Freeform 1421"/>
            <p:cNvSpPr>
              <a:spLocks noEditPoints="1"/>
            </p:cNvSpPr>
            <p:nvPr/>
          </p:nvSpPr>
          <p:spPr bwMode="gray">
            <a:xfrm>
              <a:off x="5901348" y="-796250"/>
              <a:ext cx="588918" cy="390381"/>
            </a:xfrm>
            <a:custGeom>
              <a:avLst/>
              <a:gdLst>
                <a:gd name="T0" fmla="*/ 371 w 371"/>
                <a:gd name="T1" fmla="*/ 246 h 246"/>
                <a:gd name="T2" fmla="*/ 0 w 371"/>
                <a:gd name="T3" fmla="*/ 246 h 246"/>
                <a:gd name="T4" fmla="*/ 0 w 371"/>
                <a:gd name="T5" fmla="*/ 240 h 246"/>
                <a:gd name="T6" fmla="*/ 0 w 371"/>
                <a:gd name="T7" fmla="*/ 26 h 246"/>
                <a:gd name="T8" fmla="*/ 26 w 371"/>
                <a:gd name="T9" fmla="*/ 0 h 246"/>
                <a:gd name="T10" fmla="*/ 346 w 371"/>
                <a:gd name="T11" fmla="*/ 0 h 246"/>
                <a:gd name="T12" fmla="*/ 371 w 371"/>
                <a:gd name="T13" fmla="*/ 25 h 246"/>
                <a:gd name="T14" fmla="*/ 371 w 371"/>
                <a:gd name="T15" fmla="*/ 240 h 246"/>
                <a:gd name="T16" fmla="*/ 371 w 371"/>
                <a:gd name="T17" fmla="*/ 246 h 246"/>
                <a:gd name="T18" fmla="*/ 30 w 371"/>
                <a:gd name="T19" fmla="*/ 216 h 246"/>
                <a:gd name="T20" fmla="*/ 342 w 371"/>
                <a:gd name="T21" fmla="*/ 216 h 246"/>
                <a:gd name="T22" fmla="*/ 342 w 371"/>
                <a:gd name="T23" fmla="*/ 30 h 246"/>
                <a:gd name="T24" fmla="*/ 30 w 371"/>
                <a:gd name="T25" fmla="*/ 30 h 246"/>
                <a:gd name="T26" fmla="*/ 30 w 371"/>
                <a:gd name="T27" fmla="*/ 21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1" h="246">
                  <a:moveTo>
                    <a:pt x="371" y="246"/>
                  </a:moveTo>
                  <a:cubicBezTo>
                    <a:pt x="248" y="246"/>
                    <a:pt x="124" y="246"/>
                    <a:pt x="0" y="246"/>
                  </a:cubicBezTo>
                  <a:cubicBezTo>
                    <a:pt x="0" y="244"/>
                    <a:pt x="0" y="242"/>
                    <a:pt x="0" y="240"/>
                  </a:cubicBezTo>
                  <a:cubicBezTo>
                    <a:pt x="0" y="168"/>
                    <a:pt x="0" y="97"/>
                    <a:pt x="0" y="26"/>
                  </a:cubicBezTo>
                  <a:cubicBezTo>
                    <a:pt x="0" y="8"/>
                    <a:pt x="8" y="0"/>
                    <a:pt x="26" y="0"/>
                  </a:cubicBezTo>
                  <a:cubicBezTo>
                    <a:pt x="132" y="0"/>
                    <a:pt x="239" y="0"/>
                    <a:pt x="346" y="0"/>
                  </a:cubicBezTo>
                  <a:cubicBezTo>
                    <a:pt x="363" y="0"/>
                    <a:pt x="371" y="8"/>
                    <a:pt x="371" y="25"/>
                  </a:cubicBezTo>
                  <a:cubicBezTo>
                    <a:pt x="371" y="97"/>
                    <a:pt x="371" y="168"/>
                    <a:pt x="371" y="240"/>
                  </a:cubicBezTo>
                  <a:cubicBezTo>
                    <a:pt x="371" y="241"/>
                    <a:pt x="371" y="243"/>
                    <a:pt x="371" y="246"/>
                  </a:cubicBezTo>
                  <a:close/>
                  <a:moveTo>
                    <a:pt x="30" y="216"/>
                  </a:moveTo>
                  <a:cubicBezTo>
                    <a:pt x="134" y="216"/>
                    <a:pt x="238" y="216"/>
                    <a:pt x="342" y="216"/>
                  </a:cubicBezTo>
                  <a:cubicBezTo>
                    <a:pt x="342" y="154"/>
                    <a:pt x="342" y="92"/>
                    <a:pt x="342" y="30"/>
                  </a:cubicBezTo>
                  <a:cubicBezTo>
                    <a:pt x="237" y="30"/>
                    <a:pt x="134" y="30"/>
                    <a:pt x="30" y="30"/>
                  </a:cubicBezTo>
                  <a:cubicBezTo>
                    <a:pt x="30" y="92"/>
                    <a:pt x="30" y="154"/>
                    <a:pt x="30" y="216"/>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sp>
          <p:nvSpPr>
            <p:cNvPr id="128" name="Freeform 1422"/>
            <p:cNvSpPr>
              <a:spLocks/>
            </p:cNvSpPr>
            <p:nvPr/>
          </p:nvSpPr>
          <p:spPr bwMode="gray">
            <a:xfrm>
              <a:off x="5836655" y="-379100"/>
              <a:ext cx="716072" cy="55768"/>
            </a:xfrm>
            <a:custGeom>
              <a:avLst/>
              <a:gdLst>
                <a:gd name="T0" fmla="*/ 2 w 450"/>
                <a:gd name="T1" fmla="*/ 0 h 36"/>
                <a:gd name="T2" fmla="*/ 7 w 450"/>
                <a:gd name="T3" fmla="*/ 0 h 36"/>
                <a:gd name="T4" fmla="*/ 178 w 450"/>
                <a:gd name="T5" fmla="*/ 0 h 36"/>
                <a:gd name="T6" fmla="*/ 185 w 450"/>
                <a:gd name="T7" fmla="*/ 4 h 36"/>
                <a:gd name="T8" fmla="*/ 199 w 450"/>
                <a:gd name="T9" fmla="*/ 11 h 36"/>
                <a:gd name="T10" fmla="*/ 252 w 450"/>
                <a:gd name="T11" fmla="*/ 11 h 36"/>
                <a:gd name="T12" fmla="*/ 268 w 450"/>
                <a:gd name="T13" fmla="*/ 2 h 36"/>
                <a:gd name="T14" fmla="*/ 273 w 450"/>
                <a:gd name="T15" fmla="*/ 0 h 36"/>
                <a:gd name="T16" fmla="*/ 370 w 450"/>
                <a:gd name="T17" fmla="*/ 0 h 36"/>
                <a:gd name="T18" fmla="*/ 443 w 450"/>
                <a:gd name="T19" fmla="*/ 0 h 36"/>
                <a:gd name="T20" fmla="*/ 449 w 450"/>
                <a:gd name="T21" fmla="*/ 0 h 36"/>
                <a:gd name="T22" fmla="*/ 449 w 450"/>
                <a:gd name="T23" fmla="*/ 18 h 36"/>
                <a:gd name="T24" fmla="*/ 430 w 450"/>
                <a:gd name="T25" fmla="*/ 36 h 36"/>
                <a:gd name="T26" fmla="*/ 423 w 450"/>
                <a:gd name="T27" fmla="*/ 36 h 36"/>
                <a:gd name="T28" fmla="*/ 29 w 450"/>
                <a:gd name="T29" fmla="*/ 36 h 36"/>
                <a:gd name="T30" fmla="*/ 2 w 450"/>
                <a:gd name="T31" fmla="*/ 9 h 36"/>
                <a:gd name="T32" fmla="*/ 2 w 450"/>
                <a:gd name="T33"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50" h="36">
                  <a:moveTo>
                    <a:pt x="2" y="0"/>
                  </a:moveTo>
                  <a:cubicBezTo>
                    <a:pt x="4" y="0"/>
                    <a:pt x="6" y="0"/>
                    <a:pt x="7" y="0"/>
                  </a:cubicBezTo>
                  <a:cubicBezTo>
                    <a:pt x="64" y="0"/>
                    <a:pt x="121" y="0"/>
                    <a:pt x="178" y="0"/>
                  </a:cubicBezTo>
                  <a:cubicBezTo>
                    <a:pt x="181" y="0"/>
                    <a:pt x="183" y="1"/>
                    <a:pt x="185" y="4"/>
                  </a:cubicBezTo>
                  <a:cubicBezTo>
                    <a:pt x="188" y="9"/>
                    <a:pt x="193" y="11"/>
                    <a:pt x="199" y="11"/>
                  </a:cubicBezTo>
                  <a:cubicBezTo>
                    <a:pt x="217" y="11"/>
                    <a:pt x="235" y="11"/>
                    <a:pt x="252" y="11"/>
                  </a:cubicBezTo>
                  <a:cubicBezTo>
                    <a:pt x="259" y="11"/>
                    <a:pt x="264" y="9"/>
                    <a:pt x="268" y="2"/>
                  </a:cubicBezTo>
                  <a:cubicBezTo>
                    <a:pt x="268" y="1"/>
                    <a:pt x="271" y="0"/>
                    <a:pt x="273" y="0"/>
                  </a:cubicBezTo>
                  <a:cubicBezTo>
                    <a:pt x="305" y="0"/>
                    <a:pt x="338" y="0"/>
                    <a:pt x="370" y="0"/>
                  </a:cubicBezTo>
                  <a:cubicBezTo>
                    <a:pt x="395" y="0"/>
                    <a:pt x="419" y="0"/>
                    <a:pt x="443" y="0"/>
                  </a:cubicBezTo>
                  <a:cubicBezTo>
                    <a:pt x="445" y="0"/>
                    <a:pt x="447" y="0"/>
                    <a:pt x="449" y="0"/>
                  </a:cubicBezTo>
                  <a:cubicBezTo>
                    <a:pt x="449" y="7"/>
                    <a:pt x="450" y="13"/>
                    <a:pt x="449" y="18"/>
                  </a:cubicBezTo>
                  <a:cubicBezTo>
                    <a:pt x="448" y="28"/>
                    <a:pt x="439" y="35"/>
                    <a:pt x="430" y="36"/>
                  </a:cubicBezTo>
                  <a:cubicBezTo>
                    <a:pt x="428" y="36"/>
                    <a:pt x="425" y="36"/>
                    <a:pt x="423" y="36"/>
                  </a:cubicBezTo>
                  <a:cubicBezTo>
                    <a:pt x="292" y="36"/>
                    <a:pt x="160" y="36"/>
                    <a:pt x="29" y="36"/>
                  </a:cubicBezTo>
                  <a:cubicBezTo>
                    <a:pt x="12" y="36"/>
                    <a:pt x="0" y="27"/>
                    <a:pt x="2" y="9"/>
                  </a:cubicBezTo>
                  <a:cubicBezTo>
                    <a:pt x="2" y="6"/>
                    <a:pt x="2" y="4"/>
                    <a:pt x="2" y="0"/>
                  </a:cubicBez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grpSp>
      <p:grpSp>
        <p:nvGrpSpPr>
          <p:cNvPr id="112" name="Gruppieren 88"/>
          <p:cNvGrpSpPr/>
          <p:nvPr userDrawn="1"/>
        </p:nvGrpSpPr>
        <p:grpSpPr bwMode="gray">
          <a:xfrm>
            <a:off x="1485732" y="4162229"/>
            <a:ext cx="315689" cy="234769"/>
            <a:chOff x="1290253" y="4347689"/>
            <a:chExt cx="442406" cy="329005"/>
          </a:xfrm>
          <a:solidFill>
            <a:srgbClr val="A6A6A6"/>
          </a:solidFill>
        </p:grpSpPr>
        <p:grpSp>
          <p:nvGrpSpPr>
            <p:cNvPr id="121" name="Gruppieren 81"/>
            <p:cNvGrpSpPr/>
            <p:nvPr/>
          </p:nvGrpSpPr>
          <p:grpSpPr bwMode="gray">
            <a:xfrm>
              <a:off x="1290253" y="4347689"/>
              <a:ext cx="442406" cy="329005"/>
              <a:chOff x="1290253" y="4347689"/>
              <a:chExt cx="442406" cy="329005"/>
            </a:xfrm>
            <a:grpFill/>
          </p:grpSpPr>
          <p:sp>
            <p:nvSpPr>
              <p:cNvPr id="125" name="Freeform 7"/>
              <p:cNvSpPr>
                <a:spLocks/>
              </p:cNvSpPr>
              <p:nvPr/>
            </p:nvSpPr>
            <p:spPr bwMode="gray">
              <a:xfrm>
                <a:off x="1290253" y="4347689"/>
                <a:ext cx="442406" cy="329005"/>
              </a:xfrm>
              <a:custGeom>
                <a:avLst/>
                <a:gdLst>
                  <a:gd name="T0" fmla="*/ 98 w 535"/>
                  <a:gd name="T1" fmla="*/ 398 h 398"/>
                  <a:gd name="T2" fmla="*/ 51 w 535"/>
                  <a:gd name="T3" fmla="*/ 398 h 398"/>
                  <a:gd name="T4" fmla="*/ 51 w 535"/>
                  <a:gd name="T5" fmla="*/ 136 h 398"/>
                  <a:gd name="T6" fmla="*/ 22 w 535"/>
                  <a:gd name="T7" fmla="*/ 136 h 398"/>
                  <a:gd name="T8" fmla="*/ 22 w 535"/>
                  <a:gd name="T9" fmla="*/ 103 h 398"/>
                  <a:gd name="T10" fmla="*/ 268 w 535"/>
                  <a:gd name="T11" fmla="*/ 0 h 398"/>
                  <a:gd name="T12" fmla="*/ 514 w 535"/>
                  <a:gd name="T13" fmla="*/ 104 h 398"/>
                  <a:gd name="T14" fmla="*/ 514 w 535"/>
                  <a:gd name="T15" fmla="*/ 137 h 398"/>
                  <a:gd name="T16" fmla="*/ 485 w 535"/>
                  <a:gd name="T17" fmla="*/ 138 h 398"/>
                  <a:gd name="T18" fmla="*/ 485 w 535"/>
                  <a:gd name="T19" fmla="*/ 398 h 398"/>
                  <a:gd name="T20" fmla="*/ 439 w 535"/>
                  <a:gd name="T21" fmla="*/ 398 h 398"/>
                  <a:gd name="T22" fmla="*/ 438 w 535"/>
                  <a:gd name="T23" fmla="*/ 137 h 398"/>
                  <a:gd name="T24" fmla="*/ 98 w 535"/>
                  <a:gd name="T25" fmla="*/ 137 h 398"/>
                  <a:gd name="T26" fmla="*/ 98 w 535"/>
                  <a:gd name="T27"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35" h="398">
                    <a:moveTo>
                      <a:pt x="98" y="398"/>
                    </a:moveTo>
                    <a:cubicBezTo>
                      <a:pt x="51" y="398"/>
                      <a:pt x="51" y="398"/>
                      <a:pt x="51" y="398"/>
                    </a:cubicBezTo>
                    <a:cubicBezTo>
                      <a:pt x="51" y="136"/>
                      <a:pt x="51" y="136"/>
                      <a:pt x="51" y="136"/>
                    </a:cubicBezTo>
                    <a:cubicBezTo>
                      <a:pt x="51" y="136"/>
                      <a:pt x="36" y="136"/>
                      <a:pt x="22" y="136"/>
                    </a:cubicBezTo>
                    <a:cubicBezTo>
                      <a:pt x="8" y="136"/>
                      <a:pt x="0" y="112"/>
                      <a:pt x="22" y="103"/>
                    </a:cubicBezTo>
                    <a:cubicBezTo>
                      <a:pt x="31" y="99"/>
                      <a:pt x="268" y="0"/>
                      <a:pt x="268" y="0"/>
                    </a:cubicBezTo>
                    <a:cubicBezTo>
                      <a:pt x="268" y="0"/>
                      <a:pt x="500" y="98"/>
                      <a:pt x="514" y="104"/>
                    </a:cubicBezTo>
                    <a:cubicBezTo>
                      <a:pt x="535" y="116"/>
                      <a:pt x="523" y="136"/>
                      <a:pt x="514" y="137"/>
                    </a:cubicBezTo>
                    <a:cubicBezTo>
                      <a:pt x="498" y="138"/>
                      <a:pt x="485" y="138"/>
                      <a:pt x="485" y="138"/>
                    </a:cubicBezTo>
                    <a:cubicBezTo>
                      <a:pt x="485" y="398"/>
                      <a:pt x="485" y="398"/>
                      <a:pt x="485" y="398"/>
                    </a:cubicBezTo>
                    <a:cubicBezTo>
                      <a:pt x="439" y="398"/>
                      <a:pt x="439" y="398"/>
                      <a:pt x="439" y="398"/>
                    </a:cubicBezTo>
                    <a:cubicBezTo>
                      <a:pt x="438" y="137"/>
                      <a:pt x="438" y="137"/>
                      <a:pt x="438" y="137"/>
                    </a:cubicBezTo>
                    <a:cubicBezTo>
                      <a:pt x="98" y="137"/>
                      <a:pt x="98" y="137"/>
                      <a:pt x="98" y="137"/>
                    </a:cubicBezTo>
                    <a:lnTo>
                      <a:pt x="98" y="398"/>
                    </a:ln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ES_tradnl"/>
              </a:p>
            </p:txBody>
          </p:sp>
          <p:sp>
            <p:nvSpPr>
              <p:cNvPr id="126" name="Rechteck 80"/>
              <p:cNvSpPr/>
              <p:nvPr/>
            </p:nvSpPr>
            <p:spPr bwMode="gray">
              <a:xfrm>
                <a:off x="1365009" y="4442990"/>
                <a:ext cx="292893" cy="23370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122" name="Rechteck 84"/>
            <p:cNvSpPr/>
            <p:nvPr/>
          </p:nvSpPr>
          <p:spPr bwMode="gray">
            <a:xfrm>
              <a:off x="1471146" y="4543078"/>
              <a:ext cx="80620" cy="133616"/>
            </a:xfrm>
            <a:prstGeom prst="rect">
              <a:avLst/>
            </a:prstGeom>
            <a:solidFill>
              <a:srgbClr val="F4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23" name="Rechteck 85"/>
            <p:cNvSpPr/>
            <p:nvPr/>
          </p:nvSpPr>
          <p:spPr bwMode="gray">
            <a:xfrm>
              <a:off x="1588106" y="4557554"/>
              <a:ext cx="48512" cy="48512"/>
            </a:xfrm>
            <a:prstGeom prst="rect">
              <a:avLst/>
            </a:prstGeom>
            <a:solidFill>
              <a:srgbClr val="F4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24" name="Rechteck 86"/>
            <p:cNvSpPr/>
            <p:nvPr/>
          </p:nvSpPr>
          <p:spPr bwMode="gray">
            <a:xfrm>
              <a:off x="1389739" y="4557554"/>
              <a:ext cx="48512" cy="48512"/>
            </a:xfrm>
            <a:prstGeom prst="rect">
              <a:avLst/>
            </a:prstGeom>
            <a:solidFill>
              <a:srgbClr val="F4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grpSp>
        <p:nvGrpSpPr>
          <p:cNvPr id="6" name="Group 5"/>
          <p:cNvGrpSpPr/>
          <p:nvPr userDrawn="1"/>
        </p:nvGrpSpPr>
        <p:grpSpPr>
          <a:xfrm>
            <a:off x="1269526" y="4102100"/>
            <a:ext cx="1471564" cy="1056646"/>
            <a:chOff x="1269526" y="4050571"/>
            <a:chExt cx="1471564" cy="1159704"/>
          </a:xfrm>
        </p:grpSpPr>
        <p:cxnSp>
          <p:nvCxnSpPr>
            <p:cNvPr id="118" name="Gerade Verbindung 44"/>
            <p:cNvCxnSpPr/>
            <p:nvPr/>
          </p:nvCxnSpPr>
          <p:spPr bwMode="gray">
            <a:xfrm>
              <a:off x="1269526" y="4050571"/>
              <a:ext cx="0" cy="1159704"/>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119" name="Gerade Verbindung 45"/>
            <p:cNvCxnSpPr/>
            <p:nvPr/>
          </p:nvCxnSpPr>
          <p:spPr bwMode="gray">
            <a:xfrm>
              <a:off x="2741090" y="4050571"/>
              <a:ext cx="0" cy="1159704"/>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120" name="Gerade Verbindung 46"/>
            <p:cNvCxnSpPr/>
            <p:nvPr/>
          </p:nvCxnSpPr>
          <p:spPr bwMode="gray">
            <a:xfrm>
              <a:off x="2017627" y="4050571"/>
              <a:ext cx="0" cy="1159704"/>
            </a:xfrm>
            <a:prstGeom prst="line">
              <a:avLst/>
            </a:prstGeom>
            <a:ln>
              <a:solidFill>
                <a:srgbClr val="D9D9D9"/>
              </a:solidFill>
            </a:ln>
          </p:spPr>
          <p:style>
            <a:lnRef idx="1">
              <a:schemeClr val="accent1"/>
            </a:lnRef>
            <a:fillRef idx="0">
              <a:schemeClr val="accent1"/>
            </a:fillRef>
            <a:effectRef idx="0">
              <a:schemeClr val="accent1"/>
            </a:effectRef>
            <a:fontRef idx="minor">
              <a:schemeClr val="tx1"/>
            </a:fontRef>
          </p:style>
        </p:cxnSp>
      </p:grpSp>
      <p:sp>
        <p:nvSpPr>
          <p:cNvPr id="143" name="Textplatzhalter 26"/>
          <p:cNvSpPr>
            <a:spLocks noGrp="1"/>
          </p:cNvSpPr>
          <p:nvPr userDrawn="1">
            <p:ph type="body" sz="quarter" idx="44" hasCustomPrompt="1"/>
          </p:nvPr>
        </p:nvSpPr>
        <p:spPr>
          <a:xfrm>
            <a:off x="1372723"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44" name="Textplatzhalter 26"/>
          <p:cNvSpPr>
            <a:spLocks noGrp="1"/>
          </p:cNvSpPr>
          <p:nvPr userDrawn="1">
            <p:ph type="body" sz="quarter" idx="45" hasCustomPrompt="1"/>
          </p:nvPr>
        </p:nvSpPr>
        <p:spPr>
          <a:xfrm>
            <a:off x="2113577"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45" name="Textplatzhalter 26"/>
          <p:cNvSpPr>
            <a:spLocks noGrp="1"/>
          </p:cNvSpPr>
          <p:nvPr userDrawn="1">
            <p:ph type="body" sz="quarter" idx="46" hasCustomPrompt="1"/>
          </p:nvPr>
        </p:nvSpPr>
        <p:spPr>
          <a:xfrm>
            <a:off x="2854432" y="4857696"/>
            <a:ext cx="541802" cy="211192"/>
          </a:xfrm>
          <a:noFill/>
        </p:spPr>
        <p:txBody>
          <a:bodyPr lIns="0" tIns="0" anchor="t" anchorCtr="0"/>
          <a:lstStyle>
            <a:lvl1pPr marL="0" indent="0" algn="ctr">
              <a:buNone/>
              <a:defRPr sz="1000" baseline="0"/>
            </a:lvl1pPr>
          </a:lstStyle>
          <a:p>
            <a:pPr lvl="0"/>
            <a:r>
              <a:rPr lang="de-DE"/>
              <a:t>Text</a:t>
            </a:r>
            <a:endParaRPr lang="es-ES_tradnl"/>
          </a:p>
        </p:txBody>
      </p:sp>
      <p:sp>
        <p:nvSpPr>
          <p:cNvPr id="146" name="Textplatzhalter 26"/>
          <p:cNvSpPr>
            <a:spLocks noGrp="1"/>
          </p:cNvSpPr>
          <p:nvPr userDrawn="1">
            <p:ph type="body" sz="quarter" idx="47" hasCustomPrompt="1"/>
          </p:nvPr>
        </p:nvSpPr>
        <p:spPr>
          <a:xfrm>
            <a:off x="599069" y="5129583"/>
            <a:ext cx="1347264" cy="309562"/>
          </a:xfrm>
          <a:noFill/>
        </p:spPr>
        <p:txBody>
          <a:bodyPr lIns="0" tIns="0" anchor="ctr" anchorCtr="0"/>
          <a:lstStyle>
            <a:lvl1pPr marL="0" indent="0" algn="ctr">
              <a:lnSpc>
                <a:spcPct val="80000"/>
              </a:lnSpc>
              <a:buNone/>
              <a:defRPr sz="1100" baseline="0">
                <a:latin typeface="Bebas Neue" panose="020B0506020202020201" pitchFamily="34" charset="0"/>
              </a:defRPr>
            </a:lvl1pPr>
          </a:lstStyle>
          <a:p>
            <a:pPr lvl="0"/>
            <a:r>
              <a:rPr lang="de-DE"/>
              <a:t>WEB-FEATURE KOMPETENZEN</a:t>
            </a:r>
          </a:p>
        </p:txBody>
      </p:sp>
      <p:sp>
        <p:nvSpPr>
          <p:cNvPr id="148" name="Textplatzhalter 26"/>
          <p:cNvSpPr>
            <a:spLocks noGrp="1"/>
          </p:cNvSpPr>
          <p:nvPr userDrawn="1">
            <p:ph type="body" sz="quarter" idx="48" hasCustomPrompt="1"/>
          </p:nvPr>
        </p:nvSpPr>
        <p:spPr>
          <a:xfrm>
            <a:off x="2068298" y="5129583"/>
            <a:ext cx="1347264" cy="309562"/>
          </a:xfrm>
          <a:noFill/>
        </p:spPr>
        <p:txBody>
          <a:bodyPr lIns="0" tIns="0" anchor="ctr" anchorCtr="0"/>
          <a:lstStyle>
            <a:lvl1pPr marL="0" indent="0" algn="ctr">
              <a:lnSpc>
                <a:spcPct val="80000"/>
              </a:lnSpc>
              <a:buNone/>
              <a:defRPr sz="1100" baseline="0">
                <a:latin typeface="Bebas Neue" panose="020B0506020202020201" pitchFamily="34" charset="0"/>
              </a:defRPr>
            </a:lvl1pPr>
          </a:lstStyle>
          <a:p>
            <a:pPr lvl="0"/>
            <a:r>
              <a:rPr lang="de-DE"/>
              <a:t>TECHNISCHES VERSTÄNDNIS</a:t>
            </a:r>
          </a:p>
        </p:txBody>
      </p:sp>
      <p:sp>
        <p:nvSpPr>
          <p:cNvPr id="160"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161" name="Textplatzhalter 26"/>
          <p:cNvSpPr>
            <a:spLocks noGrp="1"/>
          </p:cNvSpPr>
          <p:nvPr userDrawn="1">
            <p:ph type="body" sz="quarter" idx="49" hasCustomPrompt="1"/>
          </p:nvPr>
        </p:nvSpPr>
        <p:spPr>
          <a:xfrm>
            <a:off x="599069" y="5423186"/>
            <a:ext cx="369753" cy="148482"/>
          </a:xfrm>
          <a:noFill/>
        </p:spPr>
        <p:txBody>
          <a:bodyPr lIns="0" tIns="0" anchor="t" anchorCtr="0"/>
          <a:lstStyle>
            <a:lvl1pPr marL="0" indent="0" algn="ctr">
              <a:buNone/>
              <a:defRPr sz="1000" baseline="0"/>
            </a:lvl1pPr>
          </a:lstStyle>
          <a:p>
            <a:pPr lvl="0"/>
            <a:r>
              <a:rPr lang="de-DE"/>
              <a:t>niedrig</a:t>
            </a:r>
            <a:endParaRPr lang="es-ES_tradnl"/>
          </a:p>
        </p:txBody>
      </p:sp>
      <p:sp>
        <p:nvSpPr>
          <p:cNvPr id="162" name="Textplatzhalter 26"/>
          <p:cNvSpPr>
            <a:spLocks noGrp="1"/>
          </p:cNvSpPr>
          <p:nvPr userDrawn="1">
            <p:ph type="body" sz="quarter" idx="50" hasCustomPrompt="1"/>
          </p:nvPr>
        </p:nvSpPr>
        <p:spPr>
          <a:xfrm>
            <a:off x="1658487" y="5423186"/>
            <a:ext cx="290228" cy="148482"/>
          </a:xfrm>
          <a:noFill/>
        </p:spPr>
        <p:txBody>
          <a:bodyPr lIns="0" tIns="0" anchor="t" anchorCtr="0"/>
          <a:lstStyle>
            <a:lvl1pPr marL="0" indent="0" algn="ctr">
              <a:buNone/>
              <a:defRPr sz="1000" baseline="0"/>
            </a:lvl1pPr>
          </a:lstStyle>
          <a:p>
            <a:pPr lvl="0"/>
            <a:r>
              <a:rPr lang="de-DE"/>
              <a:t>hoch</a:t>
            </a:r>
            <a:endParaRPr lang="es-ES_tradnl"/>
          </a:p>
        </p:txBody>
      </p:sp>
      <p:sp>
        <p:nvSpPr>
          <p:cNvPr id="170" name="Textplatzhalter 26"/>
          <p:cNvSpPr>
            <a:spLocks noGrp="1"/>
          </p:cNvSpPr>
          <p:nvPr userDrawn="1">
            <p:ph type="body" sz="quarter" idx="51" hasCustomPrompt="1"/>
          </p:nvPr>
        </p:nvSpPr>
        <p:spPr>
          <a:xfrm>
            <a:off x="2068298" y="5423186"/>
            <a:ext cx="369753" cy="148482"/>
          </a:xfrm>
          <a:noFill/>
        </p:spPr>
        <p:txBody>
          <a:bodyPr lIns="0" tIns="0" anchor="t" anchorCtr="0"/>
          <a:lstStyle>
            <a:lvl1pPr marL="0" indent="0" algn="ctr">
              <a:buNone/>
              <a:defRPr sz="1000" baseline="0"/>
            </a:lvl1pPr>
          </a:lstStyle>
          <a:p>
            <a:pPr lvl="0"/>
            <a:r>
              <a:rPr lang="de-DE"/>
              <a:t>niedrig</a:t>
            </a:r>
          </a:p>
          <a:p>
            <a:pPr lvl="0"/>
            <a:endParaRPr lang="es-ES_tradnl"/>
          </a:p>
        </p:txBody>
      </p:sp>
      <p:sp>
        <p:nvSpPr>
          <p:cNvPr id="171" name="Textplatzhalter 26"/>
          <p:cNvSpPr>
            <a:spLocks noGrp="1"/>
          </p:cNvSpPr>
          <p:nvPr userDrawn="1">
            <p:ph type="body" sz="quarter" idx="52" hasCustomPrompt="1"/>
          </p:nvPr>
        </p:nvSpPr>
        <p:spPr>
          <a:xfrm>
            <a:off x="3127716" y="5423186"/>
            <a:ext cx="290228" cy="148482"/>
          </a:xfrm>
          <a:noFill/>
        </p:spPr>
        <p:txBody>
          <a:bodyPr lIns="0" tIns="0" anchor="t" anchorCtr="0"/>
          <a:lstStyle>
            <a:lvl1pPr marL="0" indent="0" algn="ctr">
              <a:buNone/>
              <a:defRPr sz="1000" baseline="0"/>
            </a:lvl1pPr>
          </a:lstStyle>
          <a:p>
            <a:pPr lvl="0"/>
            <a:r>
              <a:rPr lang="de-DE"/>
              <a:t>hoch</a:t>
            </a:r>
            <a:endParaRPr lang="es-ES_tradnl"/>
          </a:p>
        </p:txBody>
      </p:sp>
      <p:sp>
        <p:nvSpPr>
          <p:cNvPr id="185" name="Textplatzhalter 26"/>
          <p:cNvSpPr>
            <a:spLocks noGrp="1"/>
          </p:cNvSpPr>
          <p:nvPr>
            <p:ph type="body" sz="quarter" idx="53" hasCustomPrompt="1"/>
          </p:nvPr>
        </p:nvSpPr>
        <p:spPr>
          <a:xfrm>
            <a:off x="4102465"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6" name="Textplatzhalter 26"/>
          <p:cNvSpPr>
            <a:spLocks noGrp="1"/>
          </p:cNvSpPr>
          <p:nvPr>
            <p:ph type="body" sz="quarter" idx="54" hasCustomPrompt="1"/>
          </p:nvPr>
        </p:nvSpPr>
        <p:spPr>
          <a:xfrm>
            <a:off x="6017514"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7" name="Textplatzhalter 26"/>
          <p:cNvSpPr>
            <a:spLocks noGrp="1"/>
          </p:cNvSpPr>
          <p:nvPr>
            <p:ph type="body" sz="quarter" idx="55" hasCustomPrompt="1"/>
          </p:nvPr>
        </p:nvSpPr>
        <p:spPr>
          <a:xfrm>
            <a:off x="7932563"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8" name="Textplatzhalter 26"/>
          <p:cNvSpPr>
            <a:spLocks noGrp="1"/>
          </p:cNvSpPr>
          <p:nvPr>
            <p:ph type="body" sz="quarter" idx="56" hasCustomPrompt="1"/>
          </p:nvPr>
        </p:nvSpPr>
        <p:spPr>
          <a:xfrm>
            <a:off x="9847613" y="4351628"/>
            <a:ext cx="1800261" cy="1284241"/>
          </a:xfrm>
          <a:solidFill>
            <a:schemeClr val="bg2">
              <a:lumMod val="95000"/>
            </a:schemeClr>
          </a:solidFill>
        </p:spPr>
        <p:txBody>
          <a:bodyPr lIns="144000" tIns="108000" rIns="144000" anchor="t"/>
          <a:lstStyle>
            <a:lvl1pPr marL="0" indent="0">
              <a:buNone/>
              <a:defRPr sz="1100" baseline="0"/>
            </a:lvl1pPr>
          </a:lstStyle>
          <a:p>
            <a:pPr lvl="0"/>
            <a:r>
              <a:rPr lang="de-DE"/>
              <a:t>Klicken Sie auf den Platzhalter und fügen Sie Ihren Text ein um den Platzhalter zu ersetzen.</a:t>
            </a:r>
          </a:p>
        </p:txBody>
      </p:sp>
      <p:sp>
        <p:nvSpPr>
          <p:cNvPr id="189" name="Textplatzhalter 26"/>
          <p:cNvSpPr>
            <a:spLocks noGrp="1"/>
          </p:cNvSpPr>
          <p:nvPr>
            <p:ph type="body" sz="quarter" idx="57" hasCustomPrompt="1"/>
          </p:nvPr>
        </p:nvSpPr>
        <p:spPr>
          <a:xfrm>
            <a:off x="6017516"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LEIDENSCHAFT</a:t>
            </a:r>
          </a:p>
        </p:txBody>
      </p:sp>
      <p:sp>
        <p:nvSpPr>
          <p:cNvPr id="190" name="Textplatzhalter 26"/>
          <p:cNvSpPr>
            <a:spLocks noGrp="1"/>
          </p:cNvSpPr>
          <p:nvPr>
            <p:ph type="body" sz="quarter" idx="58" hasCustomPrompt="1"/>
          </p:nvPr>
        </p:nvSpPr>
        <p:spPr>
          <a:xfrm>
            <a:off x="7932565"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WETTBEWERB</a:t>
            </a:r>
          </a:p>
        </p:txBody>
      </p:sp>
      <p:sp>
        <p:nvSpPr>
          <p:cNvPr id="191" name="Textplatzhalter 26"/>
          <p:cNvSpPr>
            <a:spLocks noGrp="1"/>
          </p:cNvSpPr>
          <p:nvPr>
            <p:ph type="body" sz="quarter" idx="59" hasCustomPrompt="1"/>
          </p:nvPr>
        </p:nvSpPr>
        <p:spPr>
          <a:xfrm>
            <a:off x="9847614" y="4018582"/>
            <a:ext cx="1800260" cy="309562"/>
          </a:xfrm>
          <a:noFill/>
        </p:spPr>
        <p:txBody>
          <a:bodyPr lIns="0" tIns="72000" anchor="t" anchorCtr="0"/>
          <a:lstStyle>
            <a:lvl1pPr marL="0" indent="0" algn="ctr">
              <a:lnSpc>
                <a:spcPct val="80000"/>
              </a:lnSpc>
              <a:buNone/>
              <a:defRPr sz="1400" baseline="0">
                <a:latin typeface="Bebas Neue" panose="020B0506020202020201" pitchFamily="34" charset="0"/>
              </a:defRPr>
            </a:lvl1pPr>
          </a:lstStyle>
          <a:p>
            <a:pPr lvl="0"/>
            <a:r>
              <a:rPr lang="de-DE"/>
              <a:t>UNTERSTÜTZENDES UMFELD</a:t>
            </a:r>
          </a:p>
        </p:txBody>
      </p:sp>
      <p:sp>
        <p:nvSpPr>
          <p:cNvPr id="192" name="Textplatzhalter 26"/>
          <p:cNvSpPr>
            <a:spLocks noGrp="1"/>
          </p:cNvSpPr>
          <p:nvPr>
            <p:ph type="body" sz="quarter" idx="60" hasCustomPrompt="1"/>
          </p:nvPr>
        </p:nvSpPr>
        <p:spPr>
          <a:xfrm rot="16200000">
            <a:off x="3080515" y="4671339"/>
            <a:ext cx="1615077" cy="309562"/>
          </a:xfrm>
          <a:noFill/>
        </p:spPr>
        <p:txBody>
          <a:bodyPr lIns="0" tIns="72000" anchor="t" anchorCtr="0"/>
          <a:lstStyle>
            <a:lvl1pPr marL="0" indent="0" algn="ctr">
              <a:lnSpc>
                <a:spcPct val="80000"/>
              </a:lnSpc>
              <a:buNone/>
              <a:defRPr sz="1800" baseline="0">
                <a:latin typeface="Bebas Neue" panose="020B0506020202020201" pitchFamily="34" charset="0"/>
              </a:defRPr>
            </a:lvl1pPr>
          </a:lstStyle>
          <a:p>
            <a:pPr lvl="0"/>
            <a:r>
              <a:rPr lang="de-DE"/>
              <a:t>MOTIVATIONEN</a:t>
            </a:r>
          </a:p>
        </p:txBody>
      </p:sp>
      <p:sp>
        <p:nvSpPr>
          <p:cNvPr id="207" name="Textplatzhalter 26"/>
          <p:cNvSpPr>
            <a:spLocks noGrp="1"/>
          </p:cNvSpPr>
          <p:nvPr>
            <p:ph type="body" sz="quarter" idx="26" hasCustomPrompt="1"/>
          </p:nvPr>
        </p:nvSpPr>
        <p:spPr>
          <a:xfrm>
            <a:off x="5369454" y="1512000"/>
            <a:ext cx="6280146" cy="105975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08" name="Textplatzhalter 26"/>
          <p:cNvSpPr>
            <a:spLocks noGrp="1"/>
          </p:cNvSpPr>
          <p:nvPr>
            <p:ph type="body" sz="quarter" idx="3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209" name="Textplatzhalter 26"/>
          <p:cNvSpPr>
            <a:spLocks noGrp="1"/>
          </p:cNvSpPr>
          <p:nvPr>
            <p:ph type="body" sz="quarter" idx="31" hasCustomPrompt="1"/>
          </p:nvPr>
        </p:nvSpPr>
        <p:spPr>
          <a:xfrm>
            <a:off x="3733271" y="26698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210" name="Textplatzhalter 26"/>
          <p:cNvSpPr>
            <a:spLocks noGrp="1"/>
          </p:cNvSpPr>
          <p:nvPr>
            <p:ph type="body" sz="quarter" idx="61" hasCustomPrompt="1"/>
          </p:nvPr>
        </p:nvSpPr>
        <p:spPr>
          <a:xfrm>
            <a:off x="5369454" y="2669850"/>
            <a:ext cx="6280146"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1749429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6_customer buyer persona 1">
    <p:spTree>
      <p:nvGrpSpPr>
        <p:cNvPr id="1" name=""/>
        <p:cNvGrpSpPr/>
        <p:nvPr/>
      </p:nvGrpSpPr>
      <p:grpSpPr>
        <a:xfrm>
          <a:off x="0" y="0"/>
          <a:ext cx="0" cy="0"/>
          <a:chOff x="0" y="0"/>
          <a:chExt cx="0" cy="0"/>
        </a:xfrm>
      </p:grpSpPr>
      <p:sp>
        <p:nvSpPr>
          <p:cNvPr id="45" name="Textplatzhalter 26"/>
          <p:cNvSpPr>
            <a:spLocks noGrp="1"/>
          </p:cNvSpPr>
          <p:nvPr>
            <p:ph type="body" sz="quarter" idx="26" hasCustomPrompt="1"/>
          </p:nvPr>
        </p:nvSpPr>
        <p:spPr>
          <a:xfrm>
            <a:off x="5359929" y="1512000"/>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23746"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MOTIVATIONEN:</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30" name="Textplatzhalter 26"/>
          <p:cNvSpPr>
            <a:spLocks noGrp="1"/>
          </p:cNvSpPr>
          <p:nvPr>
            <p:ph type="body" sz="quarter" idx="15" hasCustomPrompt="1"/>
          </p:nvPr>
        </p:nvSpPr>
        <p:spPr>
          <a:xfrm>
            <a:off x="1631949" y="2840303"/>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8" name="Textplatzhalter 26"/>
          <p:cNvSpPr>
            <a:spLocks noGrp="1"/>
          </p:cNvSpPr>
          <p:nvPr>
            <p:ph type="body" sz="quarter" idx="22" hasCustomPrompt="1"/>
          </p:nvPr>
        </p:nvSpPr>
        <p:spPr>
          <a:xfrm>
            <a:off x="1631949" y="1581522"/>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631949" y="2000887"/>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0" name="Textplatzhalter 26"/>
          <p:cNvSpPr>
            <a:spLocks noGrp="1"/>
          </p:cNvSpPr>
          <p:nvPr>
            <p:ph type="body" sz="quarter" idx="24" hasCustomPrompt="1"/>
          </p:nvPr>
        </p:nvSpPr>
        <p:spPr>
          <a:xfrm>
            <a:off x="1631949" y="2420252"/>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0001" y="3285985"/>
            <a:ext cx="2539500" cy="2530615"/>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8" name="Textplatzhalter 26"/>
          <p:cNvSpPr>
            <a:spLocks noGrp="1"/>
          </p:cNvSpPr>
          <p:nvPr>
            <p:ph type="body" sz="quarter" idx="29" hasCustomPrompt="1"/>
          </p:nvPr>
        </p:nvSpPr>
        <p:spPr>
          <a:xfrm>
            <a:off x="540001" y="2839613"/>
            <a:ext cx="984249"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BERUF :</a:t>
            </a:r>
          </a:p>
        </p:txBody>
      </p:sp>
      <p:sp>
        <p:nvSpPr>
          <p:cNvPr id="60" name="Textplatzhalter 26"/>
          <p:cNvSpPr>
            <a:spLocks noGrp="1"/>
          </p:cNvSpPr>
          <p:nvPr>
            <p:ph type="body" sz="quarter" idx="31" hasCustomPrompt="1"/>
          </p:nvPr>
        </p:nvSpPr>
        <p:spPr>
          <a:xfrm>
            <a:off x="3723746"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23746" y="36163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PROBLEME:</a:t>
            </a:r>
          </a:p>
        </p:txBody>
      </p:sp>
      <p:sp>
        <p:nvSpPr>
          <p:cNvPr id="64" name="Textplatzhalter 26"/>
          <p:cNvSpPr>
            <a:spLocks noGrp="1"/>
          </p:cNvSpPr>
          <p:nvPr>
            <p:ph type="body" sz="quarter" idx="35" hasCustomPrompt="1"/>
          </p:nvPr>
        </p:nvSpPr>
        <p:spPr>
          <a:xfrm>
            <a:off x="495301" y="1581522"/>
            <a:ext cx="1028950"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GESCHLECHT:</a:t>
            </a:r>
          </a:p>
        </p:txBody>
      </p:sp>
      <p:sp>
        <p:nvSpPr>
          <p:cNvPr id="65" name="Textplatzhalter 26"/>
          <p:cNvSpPr>
            <a:spLocks noGrp="1"/>
          </p:cNvSpPr>
          <p:nvPr>
            <p:ph type="body" sz="quarter" idx="36" hasCustomPrompt="1"/>
          </p:nvPr>
        </p:nvSpPr>
        <p:spPr>
          <a:xfrm>
            <a:off x="540001" y="2000887"/>
            <a:ext cx="984249"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ALTER:</a:t>
            </a:r>
          </a:p>
        </p:txBody>
      </p:sp>
      <p:sp>
        <p:nvSpPr>
          <p:cNvPr id="66" name="Textplatzhalter 26"/>
          <p:cNvSpPr>
            <a:spLocks noGrp="1"/>
          </p:cNvSpPr>
          <p:nvPr>
            <p:ph type="body" sz="quarter" idx="37" hasCustomPrompt="1"/>
          </p:nvPr>
        </p:nvSpPr>
        <p:spPr>
          <a:xfrm>
            <a:off x="540001" y="2420252"/>
            <a:ext cx="984249" cy="309562"/>
          </a:xfrm>
          <a:noFill/>
        </p:spPr>
        <p:txBody>
          <a:bodyPr lIns="0" tIns="72000" anchor="ctr"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LEBT IN:</a:t>
            </a:r>
          </a:p>
        </p:txBody>
      </p:sp>
      <p:sp>
        <p:nvSpPr>
          <p:cNvPr id="43" name="Textplatzhalter 26"/>
          <p:cNvSpPr>
            <a:spLocks noGrp="1"/>
          </p:cNvSpPr>
          <p:nvPr>
            <p:ph type="body" sz="quarter" idx="42" hasCustomPrompt="1"/>
          </p:nvPr>
        </p:nvSpPr>
        <p:spPr>
          <a:xfrm>
            <a:off x="5359929" y="277462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5359929" y="3616375"/>
            <a:ext cx="3267075"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23746" y="44581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BIOGRAFIE: </a:t>
            </a:r>
          </a:p>
        </p:txBody>
      </p:sp>
      <p:sp>
        <p:nvSpPr>
          <p:cNvPr id="47" name="Textplatzhalter 26"/>
          <p:cNvSpPr>
            <a:spLocks noGrp="1"/>
          </p:cNvSpPr>
          <p:nvPr>
            <p:ph type="body" sz="quarter" idx="45" hasCustomPrompt="1"/>
          </p:nvPr>
        </p:nvSpPr>
        <p:spPr>
          <a:xfrm>
            <a:off x="5359929" y="4458125"/>
            <a:ext cx="3267075" cy="115200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36" name="Textplatzhalter 26"/>
          <p:cNvSpPr>
            <a:spLocks noGrp="1"/>
          </p:cNvSpPr>
          <p:nvPr>
            <p:ph type="body" sz="quarter" idx="46" hasCustomPrompt="1"/>
          </p:nvPr>
        </p:nvSpPr>
        <p:spPr>
          <a:xfrm>
            <a:off x="8896350" y="1513763"/>
            <a:ext cx="2753250" cy="309562"/>
          </a:xfrm>
          <a:noFill/>
        </p:spPr>
        <p:txBody>
          <a:bodyPr lIns="0" tIns="72000" anchor="t" anchorCtr="0"/>
          <a:lstStyle>
            <a:lvl1pPr marL="0" indent="0" algn="l">
              <a:lnSpc>
                <a:spcPct val="80000"/>
              </a:lnSpc>
              <a:buNone/>
              <a:defRPr sz="2000" baseline="0">
                <a:solidFill>
                  <a:schemeClr val="bg2"/>
                </a:solidFill>
                <a:latin typeface="Bebas Neue" panose="020B0506020202020201" pitchFamily="34" charset="0"/>
              </a:defRPr>
            </a:lvl1pPr>
          </a:lstStyle>
          <a:p>
            <a:pPr lvl="0"/>
            <a:r>
              <a:rPr lang="de-DE" noProof="0"/>
              <a:t>ZULETZT HATTE ICH FRAGEN ZU…</a:t>
            </a:r>
          </a:p>
        </p:txBody>
      </p:sp>
      <p:sp>
        <p:nvSpPr>
          <p:cNvPr id="37" name="Textplatzhalter 26"/>
          <p:cNvSpPr>
            <a:spLocks noGrp="1"/>
          </p:cNvSpPr>
          <p:nvPr>
            <p:ph type="body" sz="quarter" idx="47" hasCustomPrompt="1"/>
          </p:nvPr>
        </p:nvSpPr>
        <p:spPr>
          <a:xfrm>
            <a:off x="8896350" y="1933950"/>
            <a:ext cx="2753250" cy="819403"/>
          </a:xfrm>
          <a:noFill/>
        </p:spPr>
        <p:txBody>
          <a:bodyPr lIns="0" tIns="0" rIns="0" anchor="t"/>
          <a:lstStyle>
            <a:lvl1pPr marL="0" indent="0">
              <a:buNone/>
              <a:defRPr sz="1400" baseline="0">
                <a:solidFill>
                  <a:schemeClr val="bg2"/>
                </a:solidFill>
              </a:defRPr>
            </a:lvl1pPr>
          </a:lstStyle>
          <a:p>
            <a:pPr lvl="0"/>
            <a:r>
              <a:rPr lang="de-DE" noProof="0"/>
              <a:t>Klicken Sie auf den Platzhalter und fügen Sie Ihren Text ein um den Platzhalter zu ersetzen</a:t>
            </a:r>
          </a:p>
        </p:txBody>
      </p:sp>
      <p:sp>
        <p:nvSpPr>
          <p:cNvPr id="41" name="Textplatzhalter 26"/>
          <p:cNvSpPr>
            <a:spLocks noGrp="1"/>
          </p:cNvSpPr>
          <p:nvPr>
            <p:ph type="body" sz="quarter" idx="48" hasCustomPrompt="1"/>
          </p:nvPr>
        </p:nvSpPr>
        <p:spPr>
          <a:xfrm>
            <a:off x="8896350" y="2865798"/>
            <a:ext cx="2753250" cy="309562"/>
          </a:xfrm>
          <a:noFill/>
        </p:spPr>
        <p:txBody>
          <a:bodyPr lIns="0" tIns="72000" anchor="t" anchorCtr="0"/>
          <a:lstStyle>
            <a:lvl1pPr marL="0" indent="0" algn="l">
              <a:lnSpc>
                <a:spcPct val="80000"/>
              </a:lnSpc>
              <a:buNone/>
              <a:defRPr sz="2000" baseline="0">
                <a:solidFill>
                  <a:schemeClr val="bg2"/>
                </a:solidFill>
                <a:latin typeface="Bebas Neue" panose="020B0506020202020201" pitchFamily="34" charset="0"/>
              </a:defRPr>
            </a:lvl1pPr>
          </a:lstStyle>
          <a:p>
            <a:pPr lvl="0"/>
            <a:r>
              <a:rPr lang="es-ES_tradnl" noProof="0"/>
              <a:t>ERFAHRUNGEN ZIELE:</a:t>
            </a:r>
          </a:p>
        </p:txBody>
      </p:sp>
      <p:sp>
        <p:nvSpPr>
          <p:cNvPr id="48" name="Textplatzhalter 26"/>
          <p:cNvSpPr>
            <a:spLocks noGrp="1"/>
          </p:cNvSpPr>
          <p:nvPr>
            <p:ph type="body" sz="quarter" idx="49" hasCustomPrompt="1"/>
          </p:nvPr>
        </p:nvSpPr>
        <p:spPr>
          <a:xfrm>
            <a:off x="8896350" y="3285984"/>
            <a:ext cx="2753250" cy="781191"/>
          </a:xfrm>
          <a:noFill/>
        </p:spPr>
        <p:txBody>
          <a:bodyPr lIns="0" tIns="0" rIns="0" anchor="t"/>
          <a:lstStyle>
            <a:lvl1pPr marL="0" indent="0">
              <a:buNone/>
              <a:defRPr sz="1400" baseline="0">
                <a:solidFill>
                  <a:schemeClr val="bg2"/>
                </a:solidFill>
              </a:defRPr>
            </a:lvl1pPr>
          </a:lstStyle>
          <a:p>
            <a:pPr lvl="0"/>
            <a:r>
              <a:rPr lang="de-DE" noProof="0"/>
              <a:t>Klicken Sie auf den Platzhalter und fügen Sie Ihren Text ein um den Platzhalter zu ersetzen</a:t>
            </a:r>
          </a:p>
        </p:txBody>
      </p:sp>
      <p:sp>
        <p:nvSpPr>
          <p:cNvPr id="49" name="Textplatzhalter 26"/>
          <p:cNvSpPr>
            <a:spLocks noGrp="1"/>
          </p:cNvSpPr>
          <p:nvPr>
            <p:ph type="body" sz="quarter" idx="50" hasCustomPrompt="1"/>
          </p:nvPr>
        </p:nvSpPr>
        <p:spPr>
          <a:xfrm>
            <a:off x="8896350" y="4148563"/>
            <a:ext cx="2753250" cy="309562"/>
          </a:xfrm>
          <a:noFill/>
        </p:spPr>
        <p:txBody>
          <a:bodyPr lIns="0" tIns="72000" anchor="t" anchorCtr="0"/>
          <a:lstStyle>
            <a:lvl1pPr marL="0" indent="0" algn="l">
              <a:lnSpc>
                <a:spcPct val="80000"/>
              </a:lnSpc>
              <a:buNone/>
              <a:defRPr sz="2000" baseline="0">
                <a:solidFill>
                  <a:schemeClr val="bg2"/>
                </a:solidFill>
                <a:latin typeface="Bebas Neue" panose="020B0506020202020201" pitchFamily="34" charset="0"/>
              </a:defRPr>
            </a:lvl1pPr>
          </a:lstStyle>
          <a:p>
            <a:pPr lvl="0"/>
            <a:r>
              <a:rPr lang="es-ES_tradnl" noProof="0"/>
              <a:t>ENDZIELE:</a:t>
            </a:r>
          </a:p>
        </p:txBody>
      </p:sp>
      <p:sp>
        <p:nvSpPr>
          <p:cNvPr id="50" name="Textplatzhalter 26"/>
          <p:cNvSpPr>
            <a:spLocks noGrp="1"/>
          </p:cNvSpPr>
          <p:nvPr>
            <p:ph type="body" sz="quarter" idx="51" hasCustomPrompt="1"/>
          </p:nvPr>
        </p:nvSpPr>
        <p:spPr>
          <a:xfrm>
            <a:off x="8896350" y="4581524"/>
            <a:ext cx="2753250" cy="1026401"/>
          </a:xfrm>
          <a:noFill/>
        </p:spPr>
        <p:txBody>
          <a:bodyPr lIns="0" tIns="0" rIns="0" anchor="t"/>
          <a:lstStyle>
            <a:lvl1pPr marL="0" indent="0">
              <a:buNone/>
              <a:defRPr sz="1400" baseline="0">
                <a:solidFill>
                  <a:schemeClr val="bg2"/>
                </a:solidFill>
              </a:defRPr>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3344611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7_customer buyer persona 1">
    <p:spTree>
      <p:nvGrpSpPr>
        <p:cNvPr id="1" name=""/>
        <p:cNvGrpSpPr/>
        <p:nvPr/>
      </p:nvGrpSpPr>
      <p:grpSpPr>
        <a:xfrm>
          <a:off x="0" y="0"/>
          <a:ext cx="0" cy="0"/>
          <a:chOff x="0" y="0"/>
          <a:chExt cx="0" cy="0"/>
        </a:xfrm>
      </p:grpSpPr>
      <p:sp>
        <p:nvSpPr>
          <p:cNvPr id="45" name="Textplatzhalter 26"/>
          <p:cNvSpPr>
            <a:spLocks noGrp="1"/>
          </p:cNvSpPr>
          <p:nvPr>
            <p:ph type="body" sz="quarter" idx="26" hasCustomPrompt="1"/>
          </p:nvPr>
        </p:nvSpPr>
        <p:spPr>
          <a:xfrm>
            <a:off x="3733272" y="1890135"/>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67" name="Textplatzhalter 26"/>
          <p:cNvSpPr>
            <a:spLocks noGrp="1"/>
          </p:cNvSpPr>
          <p:nvPr>
            <p:ph type="body" sz="quarter" idx="38" hasCustomPrompt="1"/>
          </p:nvPr>
        </p:nvSpPr>
        <p:spPr>
          <a:xfrm>
            <a:off x="3733271"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MOTIVATIONEN:</a:t>
            </a:r>
          </a:p>
        </p:txBody>
      </p:sp>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42" name="Picture"/>
          <p:cNvSpPr>
            <a:spLocks noGrp="1"/>
          </p:cNvSpPr>
          <p:nvPr>
            <p:ph type="pic" sz="quarter" idx="25"/>
          </p:nvPr>
        </p:nvSpPr>
        <p:spPr bwMode="gray">
          <a:xfrm>
            <a:off x="540001" y="3175360"/>
            <a:ext cx="2977900" cy="2641241"/>
          </a:xfr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3748882" y="5715000"/>
            <a:ext cx="8424000"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l">
              <a:lnSpc>
                <a:spcPct val="90000"/>
              </a:lnSpc>
              <a:spcAft>
                <a:spcPts val="1000"/>
              </a:spcAft>
            </a:pPr>
            <a:endParaRPr lang="es-ES_tradnl" noProof="0"/>
          </a:p>
        </p:txBody>
      </p:sp>
      <p:sp>
        <p:nvSpPr>
          <p:cNvPr id="60" name="Textplatzhalter 26"/>
          <p:cNvSpPr>
            <a:spLocks noGrp="1"/>
          </p:cNvSpPr>
          <p:nvPr>
            <p:ph type="body" sz="quarter" idx="31" hasCustomPrompt="1"/>
          </p:nvPr>
        </p:nvSpPr>
        <p:spPr>
          <a:xfrm>
            <a:off x="3733271"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ZIELE:</a:t>
            </a:r>
          </a:p>
        </p:txBody>
      </p:sp>
      <p:sp>
        <p:nvSpPr>
          <p:cNvPr id="62" name="Textplatzhalter 26"/>
          <p:cNvSpPr>
            <a:spLocks noGrp="1"/>
          </p:cNvSpPr>
          <p:nvPr>
            <p:ph type="body" sz="quarter" idx="33" hasCustomPrompt="1"/>
          </p:nvPr>
        </p:nvSpPr>
        <p:spPr>
          <a:xfrm>
            <a:off x="3733271" y="359534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PROBLEME:</a:t>
            </a:r>
          </a:p>
        </p:txBody>
      </p:sp>
      <p:sp>
        <p:nvSpPr>
          <p:cNvPr id="43" name="Textplatzhalter 26"/>
          <p:cNvSpPr>
            <a:spLocks noGrp="1"/>
          </p:cNvSpPr>
          <p:nvPr>
            <p:ph type="body" sz="quarter" idx="42" hasCustomPrompt="1"/>
          </p:nvPr>
        </p:nvSpPr>
        <p:spPr>
          <a:xfrm>
            <a:off x="3733272" y="3065634"/>
            <a:ext cx="3851156" cy="461142"/>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3" hasCustomPrompt="1"/>
          </p:nvPr>
        </p:nvSpPr>
        <p:spPr>
          <a:xfrm>
            <a:off x="3733272" y="3973484"/>
            <a:ext cx="3851156" cy="461142"/>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46" name="Textplatzhalter 26"/>
          <p:cNvSpPr>
            <a:spLocks noGrp="1"/>
          </p:cNvSpPr>
          <p:nvPr>
            <p:ph type="body" sz="quarter" idx="44" hasCustomPrompt="1"/>
          </p:nvPr>
        </p:nvSpPr>
        <p:spPr>
          <a:xfrm>
            <a:off x="3733271" y="45031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BIOGRAFIE :</a:t>
            </a:r>
          </a:p>
        </p:txBody>
      </p:sp>
      <p:sp>
        <p:nvSpPr>
          <p:cNvPr id="47" name="Textplatzhalter 26"/>
          <p:cNvSpPr>
            <a:spLocks noGrp="1"/>
          </p:cNvSpPr>
          <p:nvPr>
            <p:ph type="body" sz="quarter" idx="45" hasCustomPrompt="1"/>
          </p:nvPr>
        </p:nvSpPr>
        <p:spPr>
          <a:xfrm>
            <a:off x="3733272" y="4881333"/>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31"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es-ES_tradnl" noProof="0"/>
              <a:t>NAME</a:t>
            </a:r>
          </a:p>
        </p:txBody>
      </p:sp>
      <p:sp>
        <p:nvSpPr>
          <p:cNvPr id="32" name="Textplatzhalter 26"/>
          <p:cNvSpPr>
            <a:spLocks noGrp="1"/>
          </p:cNvSpPr>
          <p:nvPr>
            <p:ph type="body" sz="quarter" idx="21" hasCustomPrompt="1"/>
          </p:nvPr>
        </p:nvSpPr>
        <p:spPr>
          <a:xfrm>
            <a:off x="1745721" y="1515843"/>
            <a:ext cx="1772180" cy="309562"/>
          </a:xfrm>
          <a:solidFill>
            <a:schemeClr val="bg2">
              <a:lumMod val="95000"/>
            </a:schemeClr>
          </a:solidFill>
        </p:spPr>
        <p:txBody>
          <a:bodyPr vert="horz" lIns="144000" tIns="72000" rIns="108000" bIns="0" rtlCol="0" anchor="t">
            <a:noAutofit/>
          </a:bodyPr>
          <a:lstStyle>
            <a:lvl1pPr>
              <a:defRPr lang="es-ES_tradnl" sz="1400" baseline="0" noProof="0" dirty="0"/>
            </a:lvl1pPr>
          </a:lstStyle>
          <a:p>
            <a:pPr marL="0" lvl="0" indent="0">
              <a:buNone/>
            </a:pPr>
            <a:r>
              <a:rPr lang="es-ES_tradnl" noProof="0" err="1"/>
              <a:t>Platzhaltertext</a:t>
            </a:r>
            <a:endParaRPr lang="es-ES_tradnl" noProof="0"/>
          </a:p>
        </p:txBody>
      </p:sp>
      <p:sp>
        <p:nvSpPr>
          <p:cNvPr id="33" name="Textplatzhalter 26"/>
          <p:cNvSpPr>
            <a:spLocks noGrp="1"/>
          </p:cNvSpPr>
          <p:nvPr>
            <p:ph type="body" sz="quarter" idx="22" hasCustomPrompt="1"/>
          </p:nvPr>
        </p:nvSpPr>
        <p:spPr>
          <a:xfrm>
            <a:off x="1745721" y="1935208"/>
            <a:ext cx="1772180" cy="309562"/>
          </a:xfrm>
          <a:solidFill>
            <a:schemeClr val="bg2">
              <a:lumMod val="95000"/>
            </a:schemeClr>
          </a:solidFill>
        </p:spPr>
        <p:txBody>
          <a:bodyPr vert="horz" lIns="144000" tIns="72000" rIns="108000" bIns="0" rtlCol="0" anchor="t">
            <a:noAutofit/>
          </a:bodyPr>
          <a:lstStyle>
            <a:lvl1pPr>
              <a:defRPr lang="es-ES_tradnl" sz="1400" baseline="0" noProof="0" dirty="0" smtClean="0"/>
            </a:lvl1pPr>
          </a:lstStyle>
          <a:p>
            <a:pPr marL="0" lvl="0" indent="0">
              <a:buNone/>
            </a:pPr>
            <a:r>
              <a:rPr lang="es-ES_tradnl" noProof="0" err="1"/>
              <a:t>Platzhaltertext</a:t>
            </a:r>
            <a:endParaRPr lang="es-ES_tradnl" noProof="0"/>
          </a:p>
        </p:txBody>
      </p:sp>
      <p:sp>
        <p:nvSpPr>
          <p:cNvPr id="34" name="Textplatzhalter 26"/>
          <p:cNvSpPr>
            <a:spLocks noGrp="1"/>
          </p:cNvSpPr>
          <p:nvPr>
            <p:ph type="body" sz="quarter" idx="23" hasCustomPrompt="1"/>
          </p:nvPr>
        </p:nvSpPr>
        <p:spPr>
          <a:xfrm>
            <a:off x="1745721" y="2354573"/>
            <a:ext cx="1772180" cy="309562"/>
          </a:xfrm>
          <a:solidFill>
            <a:schemeClr val="bg2">
              <a:lumMod val="95000"/>
            </a:schemeClr>
          </a:solidFill>
        </p:spPr>
        <p:txBody>
          <a:bodyPr vert="horz" lIns="144000" tIns="72000" rIns="108000" bIns="0" rtlCol="0" anchor="t">
            <a:noAutofit/>
          </a:bodyPr>
          <a:lstStyle>
            <a:lvl1pPr>
              <a:defRPr lang="es-ES_tradnl" sz="1400" baseline="0" noProof="0" dirty="0" smtClean="0"/>
            </a:lvl1pPr>
          </a:lstStyle>
          <a:p>
            <a:pPr marL="0" lvl="0" indent="0">
              <a:buNone/>
            </a:pPr>
            <a:r>
              <a:rPr lang="es-ES_tradnl" noProof="0" err="1"/>
              <a:t>Platzhaltertext</a:t>
            </a:r>
            <a:endParaRPr lang="es-ES_tradnl" noProof="0"/>
          </a:p>
        </p:txBody>
      </p:sp>
      <p:sp>
        <p:nvSpPr>
          <p:cNvPr id="35" name="Textplatzhalter 26"/>
          <p:cNvSpPr>
            <a:spLocks noGrp="1"/>
          </p:cNvSpPr>
          <p:nvPr>
            <p:ph type="body" sz="quarter" idx="34" hasCustomPrompt="1"/>
          </p:nvPr>
        </p:nvSpPr>
        <p:spPr>
          <a:xfrm>
            <a:off x="539751" y="151584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PROFIL:</a:t>
            </a:r>
          </a:p>
        </p:txBody>
      </p:sp>
      <p:sp>
        <p:nvSpPr>
          <p:cNvPr id="51" name="Textplatzhalter 26"/>
          <p:cNvSpPr>
            <a:spLocks noGrp="1"/>
          </p:cNvSpPr>
          <p:nvPr>
            <p:ph type="body" sz="quarter" idx="35" hasCustomPrompt="1"/>
          </p:nvPr>
        </p:nvSpPr>
        <p:spPr>
          <a:xfrm>
            <a:off x="488951" y="1935208"/>
            <a:ext cx="1035050"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GESCHLECHT:</a:t>
            </a:r>
          </a:p>
        </p:txBody>
      </p:sp>
      <p:sp>
        <p:nvSpPr>
          <p:cNvPr id="52" name="Textplatzhalter 26"/>
          <p:cNvSpPr>
            <a:spLocks noGrp="1"/>
          </p:cNvSpPr>
          <p:nvPr>
            <p:ph type="body" sz="quarter" idx="36" hasCustomPrompt="1"/>
          </p:nvPr>
        </p:nvSpPr>
        <p:spPr>
          <a:xfrm>
            <a:off x="539751" y="235457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ALTER:</a:t>
            </a:r>
          </a:p>
        </p:txBody>
      </p:sp>
      <p:sp>
        <p:nvSpPr>
          <p:cNvPr id="54" name="Textplatzhalter 26"/>
          <p:cNvSpPr>
            <a:spLocks noGrp="1"/>
          </p:cNvSpPr>
          <p:nvPr>
            <p:ph type="body" sz="quarter" idx="52" hasCustomPrompt="1"/>
          </p:nvPr>
        </p:nvSpPr>
        <p:spPr>
          <a:xfrm>
            <a:off x="1745721" y="2753353"/>
            <a:ext cx="1772180" cy="309562"/>
          </a:xfrm>
          <a:solidFill>
            <a:schemeClr val="bg2">
              <a:lumMod val="95000"/>
            </a:schemeClr>
          </a:solidFill>
        </p:spPr>
        <p:txBody>
          <a:bodyPr vert="horz" lIns="144000" tIns="72000" rIns="108000" bIns="0" rtlCol="0" anchor="t">
            <a:noAutofit/>
          </a:bodyPr>
          <a:lstStyle>
            <a:lvl1pPr>
              <a:defRPr lang="es-ES_tradnl" sz="1400" baseline="0" noProof="0" dirty="0" smtClean="0"/>
            </a:lvl1pPr>
          </a:lstStyle>
          <a:p>
            <a:pPr marL="0" lvl="0" indent="0">
              <a:buNone/>
            </a:pPr>
            <a:r>
              <a:rPr lang="es-ES_tradnl" noProof="0" err="1"/>
              <a:t>Platzhaltertext</a:t>
            </a:r>
            <a:endParaRPr lang="es-ES_tradnl" noProof="0"/>
          </a:p>
        </p:txBody>
      </p:sp>
      <p:sp>
        <p:nvSpPr>
          <p:cNvPr id="56" name="Textplatzhalter 26"/>
          <p:cNvSpPr>
            <a:spLocks noGrp="1"/>
          </p:cNvSpPr>
          <p:nvPr>
            <p:ph type="body" sz="quarter" idx="54" hasCustomPrompt="1"/>
          </p:nvPr>
        </p:nvSpPr>
        <p:spPr>
          <a:xfrm>
            <a:off x="539751" y="2753353"/>
            <a:ext cx="98424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BERUF :</a:t>
            </a:r>
          </a:p>
        </p:txBody>
      </p:sp>
      <p:sp>
        <p:nvSpPr>
          <p:cNvPr id="61" name="Textplatzhalter 26"/>
          <p:cNvSpPr>
            <a:spLocks noGrp="1"/>
          </p:cNvSpPr>
          <p:nvPr>
            <p:ph type="body" sz="quarter" idx="55" hasCustomPrompt="1"/>
          </p:nvPr>
        </p:nvSpPr>
        <p:spPr>
          <a:xfrm>
            <a:off x="7798444" y="1890135"/>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63" name="Textplatzhalter 26"/>
          <p:cNvSpPr>
            <a:spLocks noGrp="1"/>
          </p:cNvSpPr>
          <p:nvPr>
            <p:ph type="body" sz="quarter" idx="56" hasCustomPrompt="1"/>
          </p:nvPr>
        </p:nvSpPr>
        <p:spPr>
          <a:xfrm>
            <a:off x="7798443"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HINTERGRUND:</a:t>
            </a:r>
          </a:p>
        </p:txBody>
      </p:sp>
      <p:sp>
        <p:nvSpPr>
          <p:cNvPr id="68" name="Textplatzhalter 26"/>
          <p:cNvSpPr>
            <a:spLocks noGrp="1"/>
          </p:cNvSpPr>
          <p:nvPr>
            <p:ph type="body" sz="quarter" idx="57" hasCustomPrompt="1"/>
          </p:nvPr>
        </p:nvSpPr>
        <p:spPr>
          <a:xfrm>
            <a:off x="7798443"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FRAGEN:</a:t>
            </a:r>
          </a:p>
        </p:txBody>
      </p:sp>
      <p:sp>
        <p:nvSpPr>
          <p:cNvPr id="70" name="Textplatzhalter 26"/>
          <p:cNvSpPr>
            <a:spLocks noGrp="1"/>
          </p:cNvSpPr>
          <p:nvPr>
            <p:ph type="body" sz="quarter" idx="59" hasCustomPrompt="1"/>
          </p:nvPr>
        </p:nvSpPr>
        <p:spPr>
          <a:xfrm>
            <a:off x="7798444" y="3065634"/>
            <a:ext cx="3851156" cy="1368992"/>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
        <p:nvSpPr>
          <p:cNvPr id="72" name="Textplatzhalter 26"/>
          <p:cNvSpPr>
            <a:spLocks noGrp="1"/>
          </p:cNvSpPr>
          <p:nvPr>
            <p:ph type="body" sz="quarter" idx="61" hasCustomPrompt="1"/>
          </p:nvPr>
        </p:nvSpPr>
        <p:spPr>
          <a:xfrm>
            <a:off x="7798443" y="45031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LEBENSZIELE:</a:t>
            </a:r>
          </a:p>
        </p:txBody>
      </p:sp>
      <p:sp>
        <p:nvSpPr>
          <p:cNvPr id="73" name="Textplatzhalter 26"/>
          <p:cNvSpPr>
            <a:spLocks noGrp="1"/>
          </p:cNvSpPr>
          <p:nvPr>
            <p:ph type="body" sz="quarter" idx="62" hasCustomPrompt="1"/>
          </p:nvPr>
        </p:nvSpPr>
        <p:spPr>
          <a:xfrm>
            <a:off x="7798444" y="4881333"/>
            <a:ext cx="3851156" cy="728791"/>
          </a:xfrm>
          <a:solidFill>
            <a:schemeClr val="bg2">
              <a:lumMod val="95000"/>
            </a:schemeClr>
          </a:solidFill>
        </p:spPr>
        <p:txBody>
          <a:bodyPr lIns="144000" tIns="72000" rIns="108000" anchor="t"/>
          <a:lstStyle>
            <a:lvl1pPr marL="0" indent="0" algn="l">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1256639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8_customer buyer persona 1">
    <p:spTree>
      <p:nvGrpSpPr>
        <p:cNvPr id="1" name=""/>
        <p:cNvGrpSpPr/>
        <p:nvPr/>
      </p:nvGrpSpPr>
      <p:grpSpPr>
        <a:xfrm>
          <a:off x="0" y="0"/>
          <a:ext cx="0" cy="0"/>
          <a:chOff x="0" y="0"/>
          <a:chExt cx="0" cy="0"/>
        </a:xfrm>
      </p:grpSpPr>
      <p:sp>
        <p:nvSpPr>
          <p:cNvPr id="94" name="Rechteck 89"/>
          <p:cNvSpPr/>
          <p:nvPr userDrawn="1"/>
        </p:nvSpPr>
        <p:spPr>
          <a:xfrm>
            <a:off x="3733271" y="3909060"/>
            <a:ext cx="7915829" cy="1701065"/>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7" name="Textplatzhalter 6"/>
          <p:cNvSpPr>
            <a:spLocks noGrp="1"/>
          </p:cNvSpPr>
          <p:nvPr>
            <p:ph type="body" sz="quarter" idx="13" hasCustomPrompt="1"/>
          </p:nvPr>
        </p:nvSpPr>
        <p:spPr>
          <a:xfrm>
            <a:off x="0" y="1"/>
            <a:ext cx="12190413" cy="1269999"/>
          </a:xfrm>
          <a:solidFill>
            <a:schemeClr val="bg2">
              <a:lumMod val="85000"/>
            </a:schemeClr>
          </a:solidFill>
        </p:spPr>
        <p:txBody>
          <a:bodyPr lIns="540000" anchor="b"/>
          <a:lstStyle>
            <a:lvl1pPr marL="0" indent="0">
              <a:lnSpc>
                <a:spcPct val="80000"/>
              </a:lnSpc>
              <a:buNone/>
              <a:defRPr sz="4400">
                <a:latin typeface="Bebas Neue" panose="020B0506020202020201" pitchFamily="34" charset="0"/>
              </a:defRPr>
            </a:lvl1pPr>
          </a:lstStyle>
          <a:p>
            <a:pPr lvl="0"/>
            <a:r>
              <a:rPr lang="de-DE"/>
              <a:t>NAME</a:t>
            </a:r>
          </a:p>
        </p:txBody>
      </p:sp>
      <p:sp>
        <p:nvSpPr>
          <p:cNvPr id="27" name="Textplatzhalter 26"/>
          <p:cNvSpPr>
            <a:spLocks noGrp="1"/>
          </p:cNvSpPr>
          <p:nvPr>
            <p:ph type="body" sz="quarter" idx="14" hasCustomPrompt="1"/>
          </p:nvPr>
        </p:nvSpPr>
        <p:spPr>
          <a:xfrm>
            <a:off x="5369456"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2" name="Textplatzhalter 26"/>
          <p:cNvSpPr>
            <a:spLocks noGrp="1"/>
          </p:cNvSpPr>
          <p:nvPr>
            <p:ph type="body" sz="quarter" idx="16" hasCustomPrompt="1"/>
          </p:nvPr>
        </p:nvSpPr>
        <p:spPr>
          <a:xfrm>
            <a:off x="5369456"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34" name="Textplatzhalter 26"/>
          <p:cNvSpPr>
            <a:spLocks noGrp="1"/>
          </p:cNvSpPr>
          <p:nvPr>
            <p:ph type="body" sz="quarter" idx="18" hasCustomPrompt="1"/>
          </p:nvPr>
        </p:nvSpPr>
        <p:spPr>
          <a:xfrm>
            <a:off x="5369456"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42" name="Picture"/>
          <p:cNvSpPr>
            <a:spLocks noGrp="1"/>
          </p:cNvSpPr>
          <p:nvPr>
            <p:ph type="pic" sz="quarter" idx="25"/>
          </p:nvPr>
        </p:nvSpPr>
        <p:spPr bwMode="gray">
          <a:xfrm>
            <a:off x="540001" y="1512000"/>
            <a:ext cx="2977899" cy="2834812"/>
          </a:xfrm>
          <a:solidFill>
            <a:schemeClr val="bg1">
              <a:lumMod val="85000"/>
            </a:schemeClr>
          </a:solidFill>
        </p:spPr>
        <p:txBody>
          <a:bodyPr lIns="144000" tIns="144000" rIns="144000" bIns="144000"/>
          <a:lstStyle>
            <a:lvl1pPr marL="0" indent="0" algn="l">
              <a:buNone/>
              <a:defRPr/>
            </a:lvl1pPr>
          </a:lstStyle>
          <a:p>
            <a:endParaRPr lang="en-US"/>
          </a:p>
        </p:txBody>
      </p:sp>
      <p:sp>
        <p:nvSpPr>
          <p:cNvPr id="53" name="Rechteck 52"/>
          <p:cNvSpPr/>
          <p:nvPr userDrawn="1"/>
        </p:nvSpPr>
        <p:spPr>
          <a:xfrm>
            <a:off x="0" y="5715000"/>
            <a:ext cx="12190413"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err="1"/>
          </a:p>
        </p:txBody>
      </p:sp>
      <p:sp>
        <p:nvSpPr>
          <p:cNvPr id="57" name="Textplatzhalter 26"/>
          <p:cNvSpPr>
            <a:spLocks noGrp="1"/>
          </p:cNvSpPr>
          <p:nvPr>
            <p:ph type="body" sz="quarter" idx="28" hasCustomPrompt="1"/>
          </p:nvPr>
        </p:nvSpPr>
        <p:spPr>
          <a:xfrm>
            <a:off x="3733271"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LEBT IN:</a:t>
            </a:r>
            <a:endParaRPr lang="es-ES_tradnl"/>
          </a:p>
        </p:txBody>
      </p:sp>
      <p:sp>
        <p:nvSpPr>
          <p:cNvPr id="59" name="Textplatzhalter 26"/>
          <p:cNvSpPr>
            <a:spLocks noGrp="1"/>
          </p:cNvSpPr>
          <p:nvPr>
            <p:ph type="body" sz="quarter" idx="30" hasCustomPrompt="1"/>
          </p:nvPr>
        </p:nvSpPr>
        <p:spPr>
          <a:xfrm>
            <a:off x="3733271"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ALTER:</a:t>
            </a:r>
            <a:endParaRPr lang="es-ES_tradnl"/>
          </a:p>
        </p:txBody>
      </p:sp>
      <p:sp>
        <p:nvSpPr>
          <p:cNvPr id="60" name="Textplatzhalter 26"/>
          <p:cNvSpPr>
            <a:spLocks noGrp="1"/>
          </p:cNvSpPr>
          <p:nvPr>
            <p:ph type="body" sz="quarter" idx="31" hasCustomPrompt="1"/>
          </p:nvPr>
        </p:nvSpPr>
        <p:spPr>
          <a:xfrm>
            <a:off x="3733271"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GESCHLECHT:</a:t>
            </a:r>
            <a:endParaRPr lang="es-ES_tradnl"/>
          </a:p>
        </p:txBody>
      </p:sp>
      <p:sp>
        <p:nvSpPr>
          <p:cNvPr id="77" name="Textplatzhalter 26"/>
          <p:cNvSpPr>
            <a:spLocks noGrp="1"/>
          </p:cNvSpPr>
          <p:nvPr>
            <p:ph type="body" sz="quarter" idx="51" hasCustomPrompt="1"/>
          </p:nvPr>
        </p:nvSpPr>
        <p:spPr>
          <a:xfrm>
            <a:off x="3733271" y="277462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es-ES_tradnl" noProof="0"/>
              <a:t>JOB ZIELE:</a:t>
            </a:r>
          </a:p>
          <a:p>
            <a:pPr lvl="0"/>
            <a:endParaRPr lang="es-ES_tradnl" noProof="0"/>
          </a:p>
        </p:txBody>
      </p:sp>
      <p:sp>
        <p:nvSpPr>
          <p:cNvPr id="78" name="Textplatzhalter 26"/>
          <p:cNvSpPr>
            <a:spLocks noGrp="1"/>
          </p:cNvSpPr>
          <p:nvPr>
            <p:ph type="body" sz="quarter" idx="52" hasCustomPrompt="1"/>
          </p:nvPr>
        </p:nvSpPr>
        <p:spPr>
          <a:xfrm>
            <a:off x="3733271" y="3520988"/>
            <a:ext cx="1420813"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VERHALTEN</a:t>
            </a:r>
          </a:p>
        </p:txBody>
      </p:sp>
      <p:sp>
        <p:nvSpPr>
          <p:cNvPr id="79" name="Textplatzhalter 26"/>
          <p:cNvSpPr>
            <a:spLocks noGrp="1"/>
          </p:cNvSpPr>
          <p:nvPr>
            <p:ph type="body" sz="quarter" idx="42" hasCustomPrompt="1"/>
          </p:nvPr>
        </p:nvSpPr>
        <p:spPr>
          <a:xfrm>
            <a:off x="5369454" y="2774625"/>
            <a:ext cx="6280146" cy="644850"/>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84" name="Textplatzhalter 26"/>
          <p:cNvSpPr>
            <a:spLocks noGrp="1"/>
          </p:cNvSpPr>
          <p:nvPr>
            <p:ph type="body" sz="quarter" idx="56" hasCustomPrompt="1"/>
          </p:nvPr>
        </p:nvSpPr>
        <p:spPr>
          <a:xfrm>
            <a:off x="9431999" y="151200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5" name="Textplatzhalter 26"/>
          <p:cNvSpPr>
            <a:spLocks noGrp="1"/>
          </p:cNvSpPr>
          <p:nvPr>
            <p:ph type="body" sz="quarter" idx="57" hasCustomPrompt="1"/>
          </p:nvPr>
        </p:nvSpPr>
        <p:spPr>
          <a:xfrm>
            <a:off x="9431999" y="1932875"/>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6" name="Textplatzhalter 26"/>
          <p:cNvSpPr>
            <a:spLocks noGrp="1"/>
          </p:cNvSpPr>
          <p:nvPr>
            <p:ph type="body" sz="quarter" idx="58" hasCustomPrompt="1"/>
          </p:nvPr>
        </p:nvSpPr>
        <p:spPr>
          <a:xfrm>
            <a:off x="9431999" y="2353750"/>
            <a:ext cx="2217600" cy="309562"/>
          </a:xfrm>
          <a:solidFill>
            <a:schemeClr val="bg2">
              <a:lumMod val="95000"/>
            </a:schemeClr>
          </a:solidFill>
        </p:spPr>
        <p:txBody>
          <a:bodyPr lIns="144000" tIns="72000" anchor="t" anchorCtr="0"/>
          <a:lstStyle>
            <a:lvl1pPr marL="0" indent="0">
              <a:buNone/>
              <a:defRPr sz="1400" baseline="0"/>
            </a:lvl1pPr>
          </a:lstStyle>
          <a:p>
            <a:pPr lvl="0"/>
            <a:r>
              <a:rPr lang="de-DE"/>
              <a:t>Platzhaltertext</a:t>
            </a:r>
          </a:p>
        </p:txBody>
      </p:sp>
      <p:sp>
        <p:nvSpPr>
          <p:cNvPr id="87" name="Textplatzhalter 26"/>
          <p:cNvSpPr>
            <a:spLocks noGrp="1"/>
          </p:cNvSpPr>
          <p:nvPr>
            <p:ph type="body" sz="quarter" idx="59" hasCustomPrompt="1"/>
          </p:nvPr>
        </p:nvSpPr>
        <p:spPr>
          <a:xfrm>
            <a:off x="7788777" y="151200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BILDUNG:</a:t>
            </a:r>
            <a:endParaRPr lang="es-ES_tradnl"/>
          </a:p>
        </p:txBody>
      </p:sp>
      <p:sp>
        <p:nvSpPr>
          <p:cNvPr id="88" name="Textplatzhalter 26"/>
          <p:cNvSpPr>
            <a:spLocks noGrp="1"/>
          </p:cNvSpPr>
          <p:nvPr>
            <p:ph type="body" sz="quarter" idx="60" hasCustomPrompt="1"/>
          </p:nvPr>
        </p:nvSpPr>
        <p:spPr>
          <a:xfrm>
            <a:off x="7788777" y="1932875"/>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JOB-TITEL:</a:t>
            </a:r>
            <a:endParaRPr lang="es-ES_tradnl"/>
          </a:p>
        </p:txBody>
      </p:sp>
      <p:sp>
        <p:nvSpPr>
          <p:cNvPr id="89" name="Textplatzhalter 26"/>
          <p:cNvSpPr>
            <a:spLocks noGrp="1"/>
          </p:cNvSpPr>
          <p:nvPr>
            <p:ph type="body" sz="quarter" idx="61" hasCustomPrompt="1"/>
          </p:nvPr>
        </p:nvSpPr>
        <p:spPr>
          <a:xfrm>
            <a:off x="7788777" y="2353750"/>
            <a:ext cx="1420813"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EINKOMMEN:</a:t>
            </a:r>
          </a:p>
        </p:txBody>
      </p:sp>
      <p:sp>
        <p:nvSpPr>
          <p:cNvPr id="96" name="Textplatzhalter 5"/>
          <p:cNvSpPr>
            <a:spLocks noGrp="1"/>
          </p:cNvSpPr>
          <p:nvPr>
            <p:ph type="body" sz="quarter" idx="62" hasCustomPrompt="1"/>
          </p:nvPr>
        </p:nvSpPr>
        <p:spPr>
          <a:xfrm>
            <a:off x="3923328" y="4028214"/>
            <a:ext cx="1395432" cy="206038"/>
          </a:xfrm>
        </p:spPr>
        <p:txBody>
          <a:bodyPr lIns="0" anchor="ctr"/>
          <a:lstStyle>
            <a:lvl1pPr marL="0" indent="0" algn="l">
              <a:buNone/>
              <a:defRPr sz="1200" b="1" baseline="0">
                <a:latin typeface="+mj-lt"/>
              </a:defRPr>
            </a:lvl1pPr>
          </a:lstStyle>
          <a:p>
            <a:pPr lvl="0"/>
            <a:r>
              <a:rPr lang="es-ES_tradnl" noProof="0" err="1"/>
              <a:t>Verhalten</a:t>
            </a:r>
            <a:endParaRPr lang="es-ES_tradnl" noProof="0"/>
          </a:p>
        </p:txBody>
      </p:sp>
      <p:sp>
        <p:nvSpPr>
          <p:cNvPr id="97" name="Textplatzhalter 5"/>
          <p:cNvSpPr>
            <a:spLocks noGrp="1"/>
          </p:cNvSpPr>
          <p:nvPr>
            <p:ph type="body" sz="quarter" idx="63" hasCustomPrompt="1"/>
          </p:nvPr>
        </p:nvSpPr>
        <p:spPr>
          <a:xfrm>
            <a:off x="3923328" y="4285336"/>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98" name="Textplatzhalter 5"/>
          <p:cNvSpPr>
            <a:spLocks noGrp="1"/>
          </p:cNvSpPr>
          <p:nvPr>
            <p:ph type="body" sz="quarter" idx="64" hasCustomPrompt="1"/>
          </p:nvPr>
        </p:nvSpPr>
        <p:spPr>
          <a:xfrm>
            <a:off x="3923328" y="4542458"/>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99" name="Textplatzhalter 5"/>
          <p:cNvSpPr>
            <a:spLocks noGrp="1"/>
          </p:cNvSpPr>
          <p:nvPr>
            <p:ph type="body" sz="quarter" idx="65" hasCustomPrompt="1"/>
          </p:nvPr>
        </p:nvSpPr>
        <p:spPr>
          <a:xfrm>
            <a:off x="3923328" y="4799580"/>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109" name="Textplatzhalter 5"/>
          <p:cNvSpPr>
            <a:spLocks noGrp="1"/>
          </p:cNvSpPr>
          <p:nvPr>
            <p:ph type="body" sz="quarter" idx="67" hasCustomPrompt="1"/>
          </p:nvPr>
        </p:nvSpPr>
        <p:spPr>
          <a:xfrm>
            <a:off x="9431410" y="4028214"/>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110" name="Textplatzhalter 5"/>
          <p:cNvSpPr>
            <a:spLocks noGrp="1"/>
          </p:cNvSpPr>
          <p:nvPr>
            <p:ph type="body" sz="quarter" idx="68" hasCustomPrompt="1"/>
          </p:nvPr>
        </p:nvSpPr>
        <p:spPr>
          <a:xfrm>
            <a:off x="9431410" y="4285336"/>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111" name="Textplatzhalter 5"/>
          <p:cNvSpPr>
            <a:spLocks noGrp="1"/>
          </p:cNvSpPr>
          <p:nvPr>
            <p:ph type="body" sz="quarter" idx="69" hasCustomPrompt="1"/>
          </p:nvPr>
        </p:nvSpPr>
        <p:spPr>
          <a:xfrm>
            <a:off x="9431410" y="4542458"/>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112" name="Textplatzhalter 5"/>
          <p:cNvSpPr>
            <a:spLocks noGrp="1"/>
          </p:cNvSpPr>
          <p:nvPr>
            <p:ph type="body" sz="quarter" idx="70" hasCustomPrompt="1"/>
          </p:nvPr>
        </p:nvSpPr>
        <p:spPr>
          <a:xfrm>
            <a:off x="9431410" y="4799580"/>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58" name="Textplatzhalter 26"/>
          <p:cNvSpPr>
            <a:spLocks noGrp="1"/>
          </p:cNvSpPr>
          <p:nvPr>
            <p:ph type="body" sz="quarter" idx="71" hasCustomPrompt="1"/>
          </p:nvPr>
        </p:nvSpPr>
        <p:spPr>
          <a:xfrm>
            <a:off x="540001" y="4458125"/>
            <a:ext cx="1420813"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ZIELE:</a:t>
            </a:r>
          </a:p>
        </p:txBody>
      </p:sp>
      <p:sp>
        <p:nvSpPr>
          <p:cNvPr id="61" name="Textplatzhalter 26"/>
          <p:cNvSpPr>
            <a:spLocks noGrp="1"/>
          </p:cNvSpPr>
          <p:nvPr>
            <p:ph type="body" sz="quarter" idx="72" hasCustomPrompt="1"/>
          </p:nvPr>
        </p:nvSpPr>
        <p:spPr>
          <a:xfrm>
            <a:off x="540001" y="4881624"/>
            <a:ext cx="2977899" cy="72892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2" name="Textplatzhalter 5"/>
          <p:cNvSpPr>
            <a:spLocks noGrp="1"/>
          </p:cNvSpPr>
          <p:nvPr>
            <p:ph type="body" sz="quarter" idx="73" hasCustomPrompt="1"/>
          </p:nvPr>
        </p:nvSpPr>
        <p:spPr>
          <a:xfrm>
            <a:off x="3923328" y="5056702"/>
            <a:ext cx="1395432" cy="206038"/>
          </a:xfrm>
        </p:spPr>
        <p:txBody>
          <a:bodyPr lIns="0" anchor="ctr"/>
          <a:lstStyle>
            <a:lvl1pPr marL="0" indent="0" algn="l">
              <a:buNone/>
              <a:defRPr sz="1200" b="1" baseline="0">
                <a:latin typeface="+mj-lt"/>
              </a:defRPr>
            </a:lvl1pPr>
          </a:lstStyle>
          <a:p>
            <a:pPr lvl="0"/>
            <a:r>
              <a:rPr lang="es-ES_tradnl" noProof="0" err="1"/>
              <a:t>Verhalten</a:t>
            </a:r>
            <a:endParaRPr lang="es-ES_tradnl" noProof="0"/>
          </a:p>
        </p:txBody>
      </p:sp>
      <p:sp>
        <p:nvSpPr>
          <p:cNvPr id="63" name="Textplatzhalter 5"/>
          <p:cNvSpPr>
            <a:spLocks noGrp="1"/>
          </p:cNvSpPr>
          <p:nvPr>
            <p:ph type="body" sz="quarter" idx="74" hasCustomPrompt="1"/>
          </p:nvPr>
        </p:nvSpPr>
        <p:spPr>
          <a:xfrm>
            <a:off x="3923328" y="5313826"/>
            <a:ext cx="1395432" cy="206038"/>
          </a:xfrm>
        </p:spPr>
        <p:txBody>
          <a:bodyPr lIns="0" anchor="ctr"/>
          <a:lstStyle>
            <a:lvl1pPr marL="0" indent="0">
              <a:buNone/>
              <a:defRPr sz="1200" b="1" baseline="0">
                <a:latin typeface="+mj-lt"/>
              </a:defRPr>
            </a:lvl1pPr>
          </a:lstStyle>
          <a:p>
            <a:pPr lvl="0"/>
            <a:r>
              <a:rPr lang="es-ES_tradnl" noProof="0" err="1"/>
              <a:t>Verhalten</a:t>
            </a:r>
            <a:endParaRPr lang="es-ES_tradnl" noProof="0"/>
          </a:p>
        </p:txBody>
      </p:sp>
      <p:sp>
        <p:nvSpPr>
          <p:cNvPr id="66" name="Textplatzhalter 5"/>
          <p:cNvSpPr>
            <a:spLocks noGrp="1"/>
          </p:cNvSpPr>
          <p:nvPr>
            <p:ph type="body" sz="quarter" idx="77" hasCustomPrompt="1"/>
          </p:nvPr>
        </p:nvSpPr>
        <p:spPr>
          <a:xfrm>
            <a:off x="9431410" y="5056702"/>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
        <p:nvSpPr>
          <p:cNvPr id="67" name="Textplatzhalter 5"/>
          <p:cNvSpPr>
            <a:spLocks noGrp="1"/>
          </p:cNvSpPr>
          <p:nvPr>
            <p:ph type="body" sz="quarter" idx="78" hasCustomPrompt="1"/>
          </p:nvPr>
        </p:nvSpPr>
        <p:spPr>
          <a:xfrm>
            <a:off x="9431410" y="5313826"/>
            <a:ext cx="2016750" cy="206038"/>
          </a:xfrm>
        </p:spPr>
        <p:txBody>
          <a:bodyPr lIns="0" anchor="ctr"/>
          <a:lstStyle>
            <a:lvl1pPr marL="0" indent="0" algn="r">
              <a:buNone/>
              <a:defRPr sz="1200" b="1" baseline="0">
                <a:latin typeface="+mj-lt"/>
              </a:defRPr>
            </a:lvl1pPr>
          </a:lstStyle>
          <a:p>
            <a:pPr lvl="0"/>
            <a:r>
              <a:rPr lang="es-ES_tradnl" noProof="0" err="1"/>
              <a:t>Gegenteil-Verhalten</a:t>
            </a:r>
            <a:endParaRPr lang="es-ES_tradnl" noProof="0"/>
          </a:p>
        </p:txBody>
      </p:sp>
    </p:spTree>
    <p:extLst>
      <p:ext uri="{BB962C8B-B14F-4D97-AF65-F5344CB8AC3E}">
        <p14:creationId xmlns:p14="http://schemas.microsoft.com/office/powerpoint/2010/main" val="2166613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9_customer buyer persona 1">
    <p:spTree>
      <p:nvGrpSpPr>
        <p:cNvPr id="1" name=""/>
        <p:cNvGrpSpPr/>
        <p:nvPr/>
      </p:nvGrpSpPr>
      <p:grpSpPr>
        <a:xfrm>
          <a:off x="0" y="0"/>
          <a:ext cx="0" cy="0"/>
          <a:chOff x="0" y="0"/>
          <a:chExt cx="0" cy="0"/>
        </a:xfrm>
      </p:grpSpPr>
      <p:sp>
        <p:nvSpPr>
          <p:cNvPr id="2" name="Date"/>
          <p:cNvSpPr>
            <a:spLocks noGrp="1"/>
          </p:cNvSpPr>
          <p:nvPr>
            <p:ph type="dt" sz="half" idx="10"/>
          </p:nvPr>
        </p:nvSpPr>
        <p:spPr/>
        <p:txBody>
          <a:bodyPr/>
          <a:lstStyle/>
          <a:p>
            <a:endParaRPr lang="es-ES_tradnl" noProof="0"/>
          </a:p>
        </p:txBody>
      </p:sp>
      <p:sp>
        <p:nvSpPr>
          <p:cNvPr id="3" name="Footer"/>
          <p:cNvSpPr>
            <a:spLocks noGrp="1"/>
          </p:cNvSpPr>
          <p:nvPr>
            <p:ph type="ftr" sz="quarter" idx="11"/>
          </p:nvPr>
        </p:nvSpPr>
        <p:spPr/>
        <p:txBody>
          <a:bodyPr/>
          <a:lstStyle/>
          <a:p>
            <a:r>
              <a:rPr lang="en-US" noProof="0"/>
              <a:t>DESIGN THINKING - BUSINESS MODEL INNOVATION - CPS</a:t>
            </a:r>
            <a:endParaRPr lang="es-ES_tradnl" noProof="0"/>
          </a:p>
        </p:txBody>
      </p:sp>
      <p:sp>
        <p:nvSpPr>
          <p:cNvPr id="4" name="Slide Number"/>
          <p:cNvSpPr>
            <a:spLocks noGrp="1"/>
          </p:cNvSpPr>
          <p:nvPr>
            <p:ph type="sldNum" sz="quarter" idx="12"/>
          </p:nvPr>
        </p:nvSpPr>
        <p:spPr/>
        <p:txBody>
          <a:bodyPr/>
          <a:lstStyle/>
          <a:p>
            <a:fld id="{02CEFE82-39F2-4F47-8A0C-D5AB3496FA5C}" type="slidenum">
              <a:rPr lang="es-ES_tradnl" noProof="0" smtClean="0"/>
              <a:t>‹Nr.›</a:t>
            </a:fld>
            <a:endParaRPr lang="es-ES_tradnl" noProof="0"/>
          </a:p>
        </p:txBody>
      </p:sp>
      <p:sp>
        <p:nvSpPr>
          <p:cNvPr id="7" name="Textplatzhalter 6"/>
          <p:cNvSpPr>
            <a:spLocks noGrp="1"/>
          </p:cNvSpPr>
          <p:nvPr>
            <p:ph type="body" sz="quarter" idx="13" hasCustomPrompt="1"/>
          </p:nvPr>
        </p:nvSpPr>
        <p:spPr>
          <a:xfrm>
            <a:off x="0" y="1"/>
            <a:ext cx="3619500" cy="6857999"/>
          </a:xfrm>
          <a:solidFill>
            <a:schemeClr val="tx1">
              <a:lumMod val="50000"/>
              <a:lumOff val="50000"/>
            </a:schemeClr>
          </a:solidFill>
        </p:spPr>
        <p:txBody>
          <a:bodyPr lIns="0" tIns="720000" anchor="t"/>
          <a:lstStyle>
            <a:lvl1pPr marL="0" indent="0" algn="ctr">
              <a:lnSpc>
                <a:spcPct val="80000"/>
              </a:lnSpc>
              <a:buNone/>
              <a:defRPr sz="4400">
                <a:solidFill>
                  <a:schemeClr val="bg2"/>
                </a:solidFill>
                <a:latin typeface="Bebas Neue" panose="020B0506020202020201" pitchFamily="34" charset="0"/>
              </a:defRPr>
            </a:lvl1pPr>
          </a:lstStyle>
          <a:p>
            <a:pPr lvl="0"/>
            <a:r>
              <a:rPr lang="es-ES_tradnl" noProof="0"/>
              <a:t>NAME</a:t>
            </a:r>
          </a:p>
        </p:txBody>
      </p:sp>
      <p:sp>
        <p:nvSpPr>
          <p:cNvPr id="30" name="Textplatzhalter 26"/>
          <p:cNvSpPr>
            <a:spLocks noGrp="1"/>
          </p:cNvSpPr>
          <p:nvPr>
            <p:ph type="body" sz="quarter" idx="15" hasCustomPrompt="1"/>
          </p:nvPr>
        </p:nvSpPr>
        <p:spPr>
          <a:xfrm>
            <a:off x="1631949" y="5323338"/>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8" name="Textplatzhalter 26"/>
          <p:cNvSpPr>
            <a:spLocks noGrp="1"/>
          </p:cNvSpPr>
          <p:nvPr>
            <p:ph type="body" sz="quarter" idx="22" hasCustomPrompt="1"/>
          </p:nvPr>
        </p:nvSpPr>
        <p:spPr>
          <a:xfrm>
            <a:off x="1631949" y="4064557"/>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39" name="Textplatzhalter 26"/>
          <p:cNvSpPr>
            <a:spLocks noGrp="1"/>
          </p:cNvSpPr>
          <p:nvPr>
            <p:ph type="body" sz="quarter" idx="23" hasCustomPrompt="1"/>
          </p:nvPr>
        </p:nvSpPr>
        <p:spPr>
          <a:xfrm>
            <a:off x="1631949" y="4483922"/>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0" name="Textplatzhalter 26"/>
          <p:cNvSpPr>
            <a:spLocks noGrp="1"/>
          </p:cNvSpPr>
          <p:nvPr>
            <p:ph type="body" sz="quarter" idx="24" hasCustomPrompt="1"/>
          </p:nvPr>
        </p:nvSpPr>
        <p:spPr>
          <a:xfrm>
            <a:off x="1631949" y="4903287"/>
            <a:ext cx="1447551" cy="309562"/>
          </a:xfrm>
          <a:noFill/>
        </p:spPr>
        <p:txBody>
          <a:bodyPr lIns="0" tIns="0" anchor="ctr" anchorCtr="0"/>
          <a:lstStyle>
            <a:lvl1pPr marL="0" indent="0">
              <a:buNone/>
              <a:defRPr sz="1400" baseline="0">
                <a:solidFill>
                  <a:schemeClr val="bg2"/>
                </a:solidFill>
              </a:defRPr>
            </a:lvl1pPr>
          </a:lstStyle>
          <a:p>
            <a:pPr lvl="0"/>
            <a:r>
              <a:rPr lang="es-ES_tradnl" noProof="0" err="1"/>
              <a:t>Platzhaltertext</a:t>
            </a:r>
            <a:endParaRPr lang="es-ES_tradnl" noProof="0"/>
          </a:p>
        </p:txBody>
      </p:sp>
      <p:sp>
        <p:nvSpPr>
          <p:cNvPr id="42" name="Picture"/>
          <p:cNvSpPr>
            <a:spLocks noGrp="1"/>
          </p:cNvSpPr>
          <p:nvPr>
            <p:ph type="pic" sz="quarter" idx="25"/>
          </p:nvPr>
        </p:nvSpPr>
        <p:spPr bwMode="gray">
          <a:xfrm>
            <a:off x="549750" y="1395322"/>
            <a:ext cx="2520000" cy="2520000"/>
          </a:xfrm>
          <a:prstGeom prst="ellipse">
            <a:avLst/>
          </a:prstGeom>
          <a:solidFill>
            <a:schemeClr val="bg1">
              <a:lumMod val="85000"/>
            </a:schemeClr>
          </a:solidFill>
        </p:spPr>
        <p:txBody>
          <a:bodyPr lIns="144000" tIns="144000" rIns="144000" bIns="144000"/>
          <a:lstStyle>
            <a:lvl1pPr marL="0" indent="0">
              <a:buNone/>
              <a:defRPr/>
            </a:lvl1pPr>
          </a:lstStyle>
          <a:p>
            <a:endParaRPr lang="es-ES_tradnl" noProof="0"/>
          </a:p>
        </p:txBody>
      </p:sp>
      <p:sp>
        <p:nvSpPr>
          <p:cNvPr id="53" name="Rechteck 52"/>
          <p:cNvSpPr/>
          <p:nvPr userDrawn="1"/>
        </p:nvSpPr>
        <p:spPr>
          <a:xfrm>
            <a:off x="3748882" y="5715000"/>
            <a:ext cx="8424000" cy="101600"/>
          </a:xfrm>
          <a:prstGeom prst="rect">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s-ES_tradnl" noProof="0"/>
          </a:p>
        </p:txBody>
      </p:sp>
      <p:sp>
        <p:nvSpPr>
          <p:cNvPr id="58" name="Textplatzhalter 26"/>
          <p:cNvSpPr>
            <a:spLocks noGrp="1"/>
          </p:cNvSpPr>
          <p:nvPr>
            <p:ph type="body" sz="quarter" idx="29" hasCustomPrompt="1"/>
          </p:nvPr>
        </p:nvSpPr>
        <p:spPr>
          <a:xfrm>
            <a:off x="540001" y="5322648"/>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BERUF :</a:t>
            </a:r>
          </a:p>
        </p:txBody>
      </p:sp>
      <p:sp>
        <p:nvSpPr>
          <p:cNvPr id="64" name="Textplatzhalter 26"/>
          <p:cNvSpPr>
            <a:spLocks noGrp="1"/>
          </p:cNvSpPr>
          <p:nvPr>
            <p:ph type="body" sz="quarter" idx="35" hasCustomPrompt="1"/>
          </p:nvPr>
        </p:nvSpPr>
        <p:spPr>
          <a:xfrm>
            <a:off x="540001" y="4064557"/>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ARCHETYP:</a:t>
            </a:r>
          </a:p>
        </p:txBody>
      </p:sp>
      <p:sp>
        <p:nvSpPr>
          <p:cNvPr id="65" name="Textplatzhalter 26"/>
          <p:cNvSpPr>
            <a:spLocks noGrp="1"/>
          </p:cNvSpPr>
          <p:nvPr>
            <p:ph type="body" sz="quarter" idx="36" hasCustomPrompt="1"/>
          </p:nvPr>
        </p:nvSpPr>
        <p:spPr>
          <a:xfrm>
            <a:off x="540001" y="4483922"/>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ALTER:</a:t>
            </a:r>
          </a:p>
        </p:txBody>
      </p:sp>
      <p:sp>
        <p:nvSpPr>
          <p:cNvPr id="66" name="Textplatzhalter 26"/>
          <p:cNvSpPr>
            <a:spLocks noGrp="1"/>
          </p:cNvSpPr>
          <p:nvPr>
            <p:ph type="body" sz="quarter" idx="37" hasCustomPrompt="1"/>
          </p:nvPr>
        </p:nvSpPr>
        <p:spPr>
          <a:xfrm>
            <a:off x="540001" y="4903287"/>
            <a:ext cx="984249" cy="309562"/>
          </a:xfrm>
          <a:noFill/>
        </p:spPr>
        <p:txBody>
          <a:bodyPr lIns="0" tIns="72000" anchor="t" anchorCtr="0"/>
          <a:lstStyle>
            <a:lvl1pPr marL="0" indent="0" algn="r">
              <a:lnSpc>
                <a:spcPct val="80000"/>
              </a:lnSpc>
              <a:buNone/>
              <a:defRPr sz="2000" baseline="0">
                <a:solidFill>
                  <a:schemeClr val="bg2"/>
                </a:solidFill>
                <a:latin typeface="Bebas Neue" panose="020B0506020202020201" pitchFamily="34" charset="0"/>
              </a:defRPr>
            </a:lvl1pPr>
          </a:lstStyle>
          <a:p>
            <a:pPr lvl="0"/>
            <a:r>
              <a:rPr lang="es-ES_tradnl" noProof="0"/>
              <a:t>LEBT IN:</a:t>
            </a:r>
          </a:p>
        </p:txBody>
      </p:sp>
      <p:sp>
        <p:nvSpPr>
          <p:cNvPr id="78" name="Textplatzhalter 26"/>
          <p:cNvSpPr>
            <a:spLocks noGrp="1"/>
          </p:cNvSpPr>
          <p:nvPr>
            <p:ph type="body" sz="quarter" idx="52" hasCustomPrompt="1"/>
          </p:nvPr>
        </p:nvSpPr>
        <p:spPr>
          <a:xfrm>
            <a:off x="3733271" y="5299873"/>
            <a:ext cx="9720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GESUNDHEIT</a:t>
            </a:r>
            <a:endParaRPr lang="es-ES_tradnl"/>
          </a:p>
        </p:txBody>
      </p:sp>
      <p:sp>
        <p:nvSpPr>
          <p:cNvPr id="79" name="Textplatzhalter 26"/>
          <p:cNvSpPr>
            <a:spLocks noGrp="1"/>
          </p:cNvSpPr>
          <p:nvPr>
            <p:ph type="body" sz="quarter" idx="53" hasCustomPrompt="1"/>
          </p:nvPr>
        </p:nvSpPr>
        <p:spPr>
          <a:xfrm>
            <a:off x="6438377" y="5299873"/>
            <a:ext cx="9720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WEB</a:t>
            </a:r>
            <a:endParaRPr lang="es-ES_tradnl"/>
          </a:p>
        </p:txBody>
      </p:sp>
      <p:sp>
        <p:nvSpPr>
          <p:cNvPr id="80" name="Textplatzhalter 26"/>
          <p:cNvSpPr>
            <a:spLocks noGrp="1"/>
          </p:cNvSpPr>
          <p:nvPr>
            <p:ph type="body" sz="quarter" idx="54" hasCustomPrompt="1"/>
          </p:nvPr>
        </p:nvSpPr>
        <p:spPr>
          <a:xfrm>
            <a:off x="9143483" y="5299873"/>
            <a:ext cx="972079" cy="309562"/>
          </a:xfrm>
          <a:noFill/>
        </p:spPr>
        <p:txBody>
          <a:bodyPr lIns="0" tIns="72000" anchor="t" anchorCtr="0"/>
          <a:lstStyle>
            <a:lvl1pPr marL="0" indent="0" algn="r">
              <a:lnSpc>
                <a:spcPct val="80000"/>
              </a:lnSpc>
              <a:buNone/>
              <a:defRPr sz="2000" baseline="0">
                <a:latin typeface="Bebas Neue" panose="020B0506020202020201" pitchFamily="34" charset="0"/>
              </a:defRPr>
            </a:lvl1pPr>
          </a:lstStyle>
          <a:p>
            <a:pPr lvl="0"/>
            <a:r>
              <a:rPr lang="de-DE"/>
              <a:t>MENSCHEN</a:t>
            </a:r>
            <a:endParaRPr lang="es-ES_tradnl"/>
          </a:p>
        </p:txBody>
      </p:sp>
      <p:sp>
        <p:nvSpPr>
          <p:cNvPr id="85" name="Textplatzhalter 26"/>
          <p:cNvSpPr>
            <a:spLocks noGrp="1"/>
          </p:cNvSpPr>
          <p:nvPr>
            <p:ph type="body" sz="quarter" idx="26" hasCustomPrompt="1"/>
          </p:nvPr>
        </p:nvSpPr>
        <p:spPr>
          <a:xfrm>
            <a:off x="3733272" y="1890135"/>
            <a:ext cx="3851156" cy="728791"/>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86" name="Textplatzhalter 26"/>
          <p:cNvSpPr>
            <a:spLocks noGrp="1"/>
          </p:cNvSpPr>
          <p:nvPr>
            <p:ph type="body" sz="quarter" idx="38" hasCustomPrompt="1"/>
          </p:nvPr>
        </p:nvSpPr>
        <p:spPr>
          <a:xfrm>
            <a:off x="3733271"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MOTIVATIONEN:</a:t>
            </a:r>
          </a:p>
        </p:txBody>
      </p:sp>
      <p:sp>
        <p:nvSpPr>
          <p:cNvPr id="87" name="Textplatzhalter 26"/>
          <p:cNvSpPr>
            <a:spLocks noGrp="1"/>
          </p:cNvSpPr>
          <p:nvPr>
            <p:ph type="body" sz="quarter" idx="31" hasCustomPrompt="1"/>
          </p:nvPr>
        </p:nvSpPr>
        <p:spPr>
          <a:xfrm>
            <a:off x="3733271"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ZIELE:</a:t>
            </a:r>
          </a:p>
        </p:txBody>
      </p:sp>
      <p:sp>
        <p:nvSpPr>
          <p:cNvPr id="88" name="Textplatzhalter 26"/>
          <p:cNvSpPr>
            <a:spLocks noGrp="1"/>
          </p:cNvSpPr>
          <p:nvPr>
            <p:ph type="body" sz="quarter" idx="33" hasCustomPrompt="1"/>
          </p:nvPr>
        </p:nvSpPr>
        <p:spPr>
          <a:xfrm>
            <a:off x="3733271" y="359534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BESUCHER ABSICHT:</a:t>
            </a:r>
          </a:p>
        </p:txBody>
      </p:sp>
      <p:sp>
        <p:nvSpPr>
          <p:cNvPr id="89" name="Textplatzhalter 26"/>
          <p:cNvSpPr>
            <a:spLocks noGrp="1"/>
          </p:cNvSpPr>
          <p:nvPr>
            <p:ph type="body" sz="quarter" idx="42" hasCustomPrompt="1"/>
          </p:nvPr>
        </p:nvSpPr>
        <p:spPr>
          <a:xfrm>
            <a:off x="3733272" y="3065634"/>
            <a:ext cx="3851156" cy="461142"/>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0" name="Textplatzhalter 26"/>
          <p:cNvSpPr>
            <a:spLocks noGrp="1"/>
          </p:cNvSpPr>
          <p:nvPr>
            <p:ph type="body" sz="quarter" idx="43" hasCustomPrompt="1"/>
          </p:nvPr>
        </p:nvSpPr>
        <p:spPr>
          <a:xfrm>
            <a:off x="3733272" y="3973483"/>
            <a:ext cx="3851156" cy="1179541"/>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1" name="Textplatzhalter 26"/>
          <p:cNvSpPr>
            <a:spLocks noGrp="1"/>
          </p:cNvSpPr>
          <p:nvPr>
            <p:ph type="body" sz="quarter" idx="55" hasCustomPrompt="1"/>
          </p:nvPr>
        </p:nvSpPr>
        <p:spPr>
          <a:xfrm>
            <a:off x="7798444" y="1890135"/>
            <a:ext cx="3851156" cy="728791"/>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2" name="Textplatzhalter 26"/>
          <p:cNvSpPr>
            <a:spLocks noGrp="1"/>
          </p:cNvSpPr>
          <p:nvPr>
            <p:ph type="body" sz="quarter" idx="56" hasCustomPrompt="1"/>
          </p:nvPr>
        </p:nvSpPr>
        <p:spPr>
          <a:xfrm>
            <a:off x="7798443" y="1512000"/>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HINTERGRUND:</a:t>
            </a:r>
          </a:p>
        </p:txBody>
      </p:sp>
      <p:sp>
        <p:nvSpPr>
          <p:cNvPr id="93" name="Textplatzhalter 26"/>
          <p:cNvSpPr>
            <a:spLocks noGrp="1"/>
          </p:cNvSpPr>
          <p:nvPr>
            <p:ph type="body" sz="quarter" idx="57" hasCustomPrompt="1"/>
          </p:nvPr>
        </p:nvSpPr>
        <p:spPr>
          <a:xfrm>
            <a:off x="7798443" y="2687499"/>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VERWEISQUELLE:</a:t>
            </a:r>
          </a:p>
        </p:txBody>
      </p:sp>
      <p:sp>
        <p:nvSpPr>
          <p:cNvPr id="94" name="Textplatzhalter 26"/>
          <p:cNvSpPr>
            <a:spLocks noGrp="1"/>
          </p:cNvSpPr>
          <p:nvPr>
            <p:ph type="body" sz="quarter" idx="59" hasCustomPrompt="1"/>
          </p:nvPr>
        </p:nvSpPr>
        <p:spPr>
          <a:xfrm>
            <a:off x="7798444" y="3065635"/>
            <a:ext cx="3851156" cy="839276"/>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8" name="Textplatzhalter 26"/>
          <p:cNvSpPr>
            <a:spLocks noGrp="1"/>
          </p:cNvSpPr>
          <p:nvPr>
            <p:ph type="body" sz="quarter" idx="60" hasCustomPrompt="1"/>
          </p:nvPr>
        </p:nvSpPr>
        <p:spPr>
          <a:xfrm>
            <a:off x="7798443" y="3973483"/>
            <a:ext cx="3851157"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es-ES_tradnl" noProof="0"/>
              <a:t>GERÄTE / KONTEXT:</a:t>
            </a:r>
          </a:p>
        </p:txBody>
      </p:sp>
      <p:sp>
        <p:nvSpPr>
          <p:cNvPr id="99" name="Textplatzhalter 26"/>
          <p:cNvSpPr>
            <a:spLocks noGrp="1"/>
          </p:cNvSpPr>
          <p:nvPr>
            <p:ph type="body" sz="quarter" idx="61" hasCustomPrompt="1"/>
          </p:nvPr>
        </p:nvSpPr>
        <p:spPr>
          <a:xfrm>
            <a:off x="7798444" y="4351617"/>
            <a:ext cx="3851156" cy="801407"/>
          </a:xfrm>
          <a:solidFill>
            <a:schemeClr val="bg2">
              <a:lumMod val="95000"/>
            </a:schemeClr>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Tree>
    <p:extLst>
      <p:ext uri="{BB962C8B-B14F-4D97-AF65-F5344CB8AC3E}">
        <p14:creationId xmlns:p14="http://schemas.microsoft.com/office/powerpoint/2010/main" val="1521304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6" name="Rectangle 5"/>
          <p:cNvSpPr/>
          <p:nvPr userDrawn="1"/>
        </p:nvSpPr>
        <p:spPr>
          <a:xfrm>
            <a:off x="539750" y="433388"/>
            <a:ext cx="3575012" cy="5383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2" name="Rectangle 41"/>
          <p:cNvSpPr/>
          <p:nvPr userDrawn="1"/>
        </p:nvSpPr>
        <p:spPr>
          <a:xfrm>
            <a:off x="539750" y="433388"/>
            <a:ext cx="3575012" cy="10615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8" name="Rectangle 7"/>
          <p:cNvSpPr/>
          <p:nvPr userDrawn="1"/>
        </p:nvSpPr>
        <p:spPr>
          <a:xfrm>
            <a:off x="8074588" y="433388"/>
            <a:ext cx="3575012" cy="5383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10" name="Picture"/>
          <p:cNvSpPr>
            <a:spLocks noGrp="1"/>
          </p:cNvSpPr>
          <p:nvPr userDrawn="1">
            <p:ph type="pic" sz="quarter" idx="25"/>
          </p:nvPr>
        </p:nvSpPr>
        <p:spPr bwMode="gray">
          <a:xfrm>
            <a:off x="3033346"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11" name="Textplatzhalter 26"/>
          <p:cNvSpPr>
            <a:spLocks noGrp="1"/>
          </p:cNvSpPr>
          <p:nvPr userDrawn="1">
            <p:ph type="body" sz="quarter" idx="14" hasCustomPrompt="1"/>
          </p:nvPr>
        </p:nvSpPr>
        <p:spPr>
          <a:xfrm>
            <a:off x="1904999" y="200319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21" name="Textplatzhalter 26"/>
          <p:cNvSpPr>
            <a:spLocks noGrp="1"/>
          </p:cNvSpPr>
          <p:nvPr userDrawn="1">
            <p:ph type="body" sz="quarter" idx="28" hasCustomPrompt="1"/>
          </p:nvPr>
        </p:nvSpPr>
        <p:spPr>
          <a:xfrm>
            <a:off x="710543" y="200319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ALTER:</a:t>
            </a:r>
          </a:p>
        </p:txBody>
      </p:sp>
      <p:sp>
        <p:nvSpPr>
          <p:cNvPr id="23" name="Textplatzhalter 26"/>
          <p:cNvSpPr>
            <a:spLocks noGrp="1"/>
          </p:cNvSpPr>
          <p:nvPr userDrawn="1">
            <p:ph type="body" sz="quarter" idx="30" hasCustomPrompt="1"/>
          </p:nvPr>
        </p:nvSpPr>
        <p:spPr>
          <a:xfrm>
            <a:off x="710543" y="223568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ORT: </a:t>
            </a:r>
            <a:endParaRPr lang="es-ES_tradnl"/>
          </a:p>
        </p:txBody>
      </p:sp>
      <p:sp>
        <p:nvSpPr>
          <p:cNvPr id="31" name="Textplatzhalter 26"/>
          <p:cNvSpPr>
            <a:spLocks noGrp="1"/>
          </p:cNvSpPr>
          <p:nvPr userDrawn="1">
            <p:ph type="body" sz="quarter" idx="37" hasCustomPrompt="1"/>
          </p:nvPr>
        </p:nvSpPr>
        <p:spPr>
          <a:xfrm>
            <a:off x="1904999" y="223568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38" name="Textplatzhalter 26"/>
          <p:cNvSpPr>
            <a:spLocks noGrp="1"/>
          </p:cNvSpPr>
          <p:nvPr userDrawn="1">
            <p:ph type="body" sz="quarter" idx="44" hasCustomPrompt="1"/>
          </p:nvPr>
        </p:nvSpPr>
        <p:spPr>
          <a:xfrm>
            <a:off x="633046"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39" name="Textplatzhalter 26"/>
          <p:cNvSpPr>
            <a:spLocks noGrp="1"/>
          </p:cNvSpPr>
          <p:nvPr userDrawn="1">
            <p:ph type="body" sz="quarter" idx="45" hasCustomPrompt="1"/>
          </p:nvPr>
        </p:nvSpPr>
        <p:spPr>
          <a:xfrm>
            <a:off x="633046"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40" name="Textplatzhalter 26"/>
          <p:cNvSpPr>
            <a:spLocks noGrp="1"/>
          </p:cNvSpPr>
          <p:nvPr userDrawn="1">
            <p:ph type="body" sz="quarter" idx="46" hasCustomPrompt="1"/>
          </p:nvPr>
        </p:nvSpPr>
        <p:spPr>
          <a:xfrm>
            <a:off x="633046"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41" name="Textplatzhalter 26"/>
          <p:cNvSpPr>
            <a:spLocks noGrp="1"/>
          </p:cNvSpPr>
          <p:nvPr userDrawn="1">
            <p:ph type="body" sz="quarter" idx="47" hasCustomPrompt="1"/>
          </p:nvPr>
        </p:nvSpPr>
        <p:spPr>
          <a:xfrm>
            <a:off x="715127" y="1622191"/>
            <a:ext cx="3224258" cy="309562"/>
          </a:xfrm>
          <a:noFill/>
        </p:spPr>
        <p:txBody>
          <a:bodyPr lIns="0" tIns="0" anchor="ctr" anchorCtr="0"/>
          <a:lstStyle>
            <a:lvl1pPr marL="0" indent="0" algn="l">
              <a:lnSpc>
                <a:spcPct val="80000"/>
              </a:lnSpc>
              <a:buNone/>
              <a:defRPr sz="2000" baseline="0">
                <a:latin typeface="Bebas Neue" panose="020B0506020202020201" pitchFamily="34" charset="0"/>
              </a:defRPr>
            </a:lvl1pPr>
          </a:lstStyle>
          <a:p>
            <a:pPr lvl="0"/>
            <a:r>
              <a:rPr lang="es-CO" noProof="0"/>
              <a:t>PERSÖNLICHE INFORMATIONEN</a:t>
            </a:r>
          </a:p>
        </p:txBody>
      </p:sp>
      <p:sp>
        <p:nvSpPr>
          <p:cNvPr id="43" name="Textplatzhalter 26"/>
          <p:cNvSpPr>
            <a:spLocks noGrp="1"/>
          </p:cNvSpPr>
          <p:nvPr>
            <p:ph type="body" sz="quarter" idx="26" hasCustomPrompt="1"/>
          </p:nvPr>
        </p:nvSpPr>
        <p:spPr>
          <a:xfrm>
            <a:off x="710543" y="4157932"/>
            <a:ext cx="3224257" cy="1476740"/>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8" hasCustomPrompt="1"/>
          </p:nvPr>
        </p:nvSpPr>
        <p:spPr>
          <a:xfrm>
            <a:off x="710543" y="3735656"/>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45" name="Rectangle 44"/>
          <p:cNvSpPr/>
          <p:nvPr userDrawn="1"/>
        </p:nvSpPr>
        <p:spPr>
          <a:xfrm>
            <a:off x="4308494" y="433388"/>
            <a:ext cx="3575012" cy="5383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6" name="Rectangle 45"/>
          <p:cNvSpPr/>
          <p:nvPr userDrawn="1"/>
        </p:nvSpPr>
        <p:spPr>
          <a:xfrm>
            <a:off x="4308494" y="433388"/>
            <a:ext cx="3575012" cy="1061583"/>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7" name="Picture"/>
          <p:cNvSpPr>
            <a:spLocks noGrp="1"/>
          </p:cNvSpPr>
          <p:nvPr>
            <p:ph type="pic" sz="quarter" idx="49"/>
          </p:nvPr>
        </p:nvSpPr>
        <p:spPr bwMode="gray">
          <a:xfrm>
            <a:off x="6802090"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64" name="Textplatzhalter 26"/>
          <p:cNvSpPr>
            <a:spLocks noGrp="1"/>
          </p:cNvSpPr>
          <p:nvPr>
            <p:ph type="body" sz="quarter" idx="66" hasCustomPrompt="1"/>
          </p:nvPr>
        </p:nvSpPr>
        <p:spPr>
          <a:xfrm>
            <a:off x="4401790"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65" name="Textplatzhalter 26"/>
          <p:cNvSpPr>
            <a:spLocks noGrp="1"/>
          </p:cNvSpPr>
          <p:nvPr>
            <p:ph type="body" sz="quarter" idx="67" hasCustomPrompt="1"/>
          </p:nvPr>
        </p:nvSpPr>
        <p:spPr>
          <a:xfrm>
            <a:off x="4401790"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66" name="Textplatzhalter 26"/>
          <p:cNvSpPr>
            <a:spLocks noGrp="1"/>
          </p:cNvSpPr>
          <p:nvPr>
            <p:ph type="body" sz="quarter" idx="68" hasCustomPrompt="1"/>
          </p:nvPr>
        </p:nvSpPr>
        <p:spPr>
          <a:xfrm>
            <a:off x="4401790"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67" name="Textplatzhalter 26"/>
          <p:cNvSpPr>
            <a:spLocks noGrp="1"/>
          </p:cNvSpPr>
          <p:nvPr>
            <p:ph type="body" sz="quarter" idx="69" hasCustomPrompt="1"/>
          </p:nvPr>
        </p:nvSpPr>
        <p:spPr>
          <a:xfrm>
            <a:off x="4483871" y="1622191"/>
            <a:ext cx="3224258" cy="309562"/>
          </a:xfrm>
          <a:noFill/>
        </p:spPr>
        <p:txBody>
          <a:bodyPr lIns="0" tIns="0" anchor="ctr" anchorCtr="0"/>
          <a:lstStyle>
            <a:lvl1pPr marL="0" indent="0" algn="l">
              <a:lnSpc>
                <a:spcPct val="80000"/>
              </a:lnSpc>
              <a:buNone/>
              <a:defRPr sz="2000" baseline="0">
                <a:latin typeface="Bebas Neue" panose="020B0506020202020201" pitchFamily="34" charset="0"/>
              </a:defRPr>
            </a:lvl1pPr>
          </a:lstStyle>
          <a:p>
            <a:pPr lvl="0"/>
            <a:r>
              <a:rPr lang="es-CO" noProof="0"/>
              <a:t>PERSÖNLICHE INFORMATIONEN</a:t>
            </a:r>
          </a:p>
        </p:txBody>
      </p:sp>
      <p:sp>
        <p:nvSpPr>
          <p:cNvPr id="68" name="Textplatzhalter 26"/>
          <p:cNvSpPr>
            <a:spLocks noGrp="1"/>
          </p:cNvSpPr>
          <p:nvPr>
            <p:ph type="body" sz="quarter" idx="70" hasCustomPrompt="1"/>
          </p:nvPr>
        </p:nvSpPr>
        <p:spPr>
          <a:xfrm>
            <a:off x="4479287" y="4157932"/>
            <a:ext cx="3224257" cy="1476740"/>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9" name="Textplatzhalter 26"/>
          <p:cNvSpPr>
            <a:spLocks noGrp="1"/>
          </p:cNvSpPr>
          <p:nvPr>
            <p:ph type="body" sz="quarter" idx="71" hasCustomPrompt="1"/>
          </p:nvPr>
        </p:nvSpPr>
        <p:spPr>
          <a:xfrm>
            <a:off x="4479287" y="3735656"/>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71" name="Rectangle 70"/>
          <p:cNvSpPr/>
          <p:nvPr userDrawn="1"/>
        </p:nvSpPr>
        <p:spPr>
          <a:xfrm>
            <a:off x="8074588" y="433388"/>
            <a:ext cx="3575012" cy="106158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2" name="Picture"/>
          <p:cNvSpPr>
            <a:spLocks noGrp="1"/>
          </p:cNvSpPr>
          <p:nvPr>
            <p:ph type="pic" sz="quarter" idx="72"/>
          </p:nvPr>
        </p:nvSpPr>
        <p:spPr bwMode="gray">
          <a:xfrm>
            <a:off x="10568184"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89" name="Textplatzhalter 26"/>
          <p:cNvSpPr>
            <a:spLocks noGrp="1"/>
          </p:cNvSpPr>
          <p:nvPr>
            <p:ph type="body" sz="quarter" idx="89" hasCustomPrompt="1"/>
          </p:nvPr>
        </p:nvSpPr>
        <p:spPr>
          <a:xfrm>
            <a:off x="8167884"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90" name="Textplatzhalter 26"/>
          <p:cNvSpPr>
            <a:spLocks noGrp="1"/>
          </p:cNvSpPr>
          <p:nvPr>
            <p:ph type="body" sz="quarter" idx="90" hasCustomPrompt="1"/>
          </p:nvPr>
        </p:nvSpPr>
        <p:spPr>
          <a:xfrm>
            <a:off x="8167884"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91" name="Textplatzhalter 26"/>
          <p:cNvSpPr>
            <a:spLocks noGrp="1"/>
          </p:cNvSpPr>
          <p:nvPr>
            <p:ph type="body" sz="quarter" idx="91" hasCustomPrompt="1"/>
          </p:nvPr>
        </p:nvSpPr>
        <p:spPr>
          <a:xfrm>
            <a:off x="8167884"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92" name="Textplatzhalter 26"/>
          <p:cNvSpPr>
            <a:spLocks noGrp="1"/>
          </p:cNvSpPr>
          <p:nvPr>
            <p:ph type="body" sz="quarter" idx="92" hasCustomPrompt="1"/>
          </p:nvPr>
        </p:nvSpPr>
        <p:spPr>
          <a:xfrm>
            <a:off x="8249965" y="1622191"/>
            <a:ext cx="3224258" cy="309562"/>
          </a:xfrm>
          <a:noFill/>
        </p:spPr>
        <p:txBody>
          <a:bodyPr lIns="0" tIns="0" anchor="ctr" anchorCtr="0"/>
          <a:lstStyle>
            <a:lvl1pPr marL="0" indent="0" algn="l">
              <a:lnSpc>
                <a:spcPct val="80000"/>
              </a:lnSpc>
              <a:buNone/>
              <a:defRPr sz="2000" baseline="0">
                <a:latin typeface="Bebas Neue" panose="020B0506020202020201" pitchFamily="34" charset="0"/>
              </a:defRPr>
            </a:lvl1pPr>
          </a:lstStyle>
          <a:p>
            <a:pPr lvl="0"/>
            <a:r>
              <a:rPr lang="es-CO" noProof="0"/>
              <a:t>PERSÖNLICHE INFORMATIONEN</a:t>
            </a:r>
          </a:p>
        </p:txBody>
      </p:sp>
      <p:sp>
        <p:nvSpPr>
          <p:cNvPr id="93" name="Textplatzhalter 26"/>
          <p:cNvSpPr>
            <a:spLocks noGrp="1"/>
          </p:cNvSpPr>
          <p:nvPr>
            <p:ph type="body" sz="quarter" idx="93" hasCustomPrompt="1"/>
          </p:nvPr>
        </p:nvSpPr>
        <p:spPr>
          <a:xfrm>
            <a:off x="8245381" y="4157932"/>
            <a:ext cx="3224257" cy="1476740"/>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4" name="Textplatzhalter 26"/>
          <p:cNvSpPr>
            <a:spLocks noGrp="1"/>
          </p:cNvSpPr>
          <p:nvPr>
            <p:ph type="body" sz="quarter" idx="94" hasCustomPrompt="1"/>
          </p:nvPr>
        </p:nvSpPr>
        <p:spPr>
          <a:xfrm>
            <a:off x="8245381" y="3735656"/>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95" name="Textplatzhalter 26"/>
          <p:cNvSpPr>
            <a:spLocks noGrp="1"/>
          </p:cNvSpPr>
          <p:nvPr>
            <p:ph type="body" sz="quarter" idx="95" hasCustomPrompt="1"/>
          </p:nvPr>
        </p:nvSpPr>
        <p:spPr>
          <a:xfrm>
            <a:off x="1904999" y="246818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96" name="Textplatzhalter 26"/>
          <p:cNvSpPr>
            <a:spLocks noGrp="1"/>
          </p:cNvSpPr>
          <p:nvPr>
            <p:ph type="body" sz="quarter" idx="96" hasCustomPrompt="1"/>
          </p:nvPr>
        </p:nvSpPr>
        <p:spPr>
          <a:xfrm>
            <a:off x="710543" y="246818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BILDUNG:</a:t>
            </a:r>
          </a:p>
        </p:txBody>
      </p:sp>
      <p:sp>
        <p:nvSpPr>
          <p:cNvPr id="97" name="Textplatzhalter 26"/>
          <p:cNvSpPr>
            <a:spLocks noGrp="1"/>
          </p:cNvSpPr>
          <p:nvPr>
            <p:ph type="body" sz="quarter" idx="97" hasCustomPrompt="1"/>
          </p:nvPr>
        </p:nvSpPr>
        <p:spPr>
          <a:xfrm>
            <a:off x="710543" y="270067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BERUF :</a:t>
            </a:r>
          </a:p>
        </p:txBody>
      </p:sp>
      <p:sp>
        <p:nvSpPr>
          <p:cNvPr id="98" name="Textplatzhalter 26"/>
          <p:cNvSpPr>
            <a:spLocks noGrp="1"/>
          </p:cNvSpPr>
          <p:nvPr>
            <p:ph type="body" sz="quarter" idx="98" hasCustomPrompt="1"/>
          </p:nvPr>
        </p:nvSpPr>
        <p:spPr>
          <a:xfrm>
            <a:off x="1904999" y="270067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07" name="Textplatzhalter 26"/>
          <p:cNvSpPr>
            <a:spLocks noGrp="1"/>
          </p:cNvSpPr>
          <p:nvPr>
            <p:ph type="body" sz="quarter" idx="107" hasCustomPrompt="1"/>
          </p:nvPr>
        </p:nvSpPr>
        <p:spPr>
          <a:xfrm>
            <a:off x="1904999" y="293317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08" name="Textplatzhalter 26"/>
          <p:cNvSpPr>
            <a:spLocks noGrp="1"/>
          </p:cNvSpPr>
          <p:nvPr>
            <p:ph type="body" sz="quarter" idx="108" hasCustomPrompt="1"/>
          </p:nvPr>
        </p:nvSpPr>
        <p:spPr>
          <a:xfrm>
            <a:off x="710543" y="293317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FAMILIE:</a:t>
            </a:r>
          </a:p>
        </p:txBody>
      </p:sp>
      <p:sp>
        <p:nvSpPr>
          <p:cNvPr id="109" name="Textplatzhalter 26"/>
          <p:cNvSpPr>
            <a:spLocks noGrp="1"/>
          </p:cNvSpPr>
          <p:nvPr>
            <p:ph type="body" sz="quarter" idx="109" hasCustomPrompt="1"/>
          </p:nvPr>
        </p:nvSpPr>
        <p:spPr>
          <a:xfrm>
            <a:off x="710543" y="316566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HOBBIES:</a:t>
            </a:r>
          </a:p>
        </p:txBody>
      </p:sp>
      <p:sp>
        <p:nvSpPr>
          <p:cNvPr id="110" name="Textplatzhalter 26"/>
          <p:cNvSpPr>
            <a:spLocks noGrp="1"/>
          </p:cNvSpPr>
          <p:nvPr>
            <p:ph type="body" sz="quarter" idx="110" hasCustomPrompt="1"/>
          </p:nvPr>
        </p:nvSpPr>
        <p:spPr>
          <a:xfrm>
            <a:off x="1904999" y="316566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1" name="Textplatzhalter 26"/>
          <p:cNvSpPr>
            <a:spLocks noGrp="1"/>
          </p:cNvSpPr>
          <p:nvPr>
            <p:ph type="body" sz="quarter" idx="119" hasCustomPrompt="1"/>
          </p:nvPr>
        </p:nvSpPr>
        <p:spPr>
          <a:xfrm>
            <a:off x="710543" y="3398162"/>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PERSÖNLICHKEIT:</a:t>
            </a:r>
          </a:p>
        </p:txBody>
      </p:sp>
      <p:sp>
        <p:nvSpPr>
          <p:cNvPr id="132" name="Textplatzhalter 26"/>
          <p:cNvSpPr>
            <a:spLocks noGrp="1"/>
          </p:cNvSpPr>
          <p:nvPr>
            <p:ph type="body" sz="quarter" idx="120" hasCustomPrompt="1"/>
          </p:nvPr>
        </p:nvSpPr>
        <p:spPr>
          <a:xfrm>
            <a:off x="1904999" y="3398162"/>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3" name="Textplatzhalter 26"/>
          <p:cNvSpPr>
            <a:spLocks noGrp="1"/>
          </p:cNvSpPr>
          <p:nvPr>
            <p:ph type="body" sz="quarter" idx="121" hasCustomPrompt="1"/>
          </p:nvPr>
        </p:nvSpPr>
        <p:spPr>
          <a:xfrm>
            <a:off x="5673743" y="200319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4" name="Textplatzhalter 26"/>
          <p:cNvSpPr>
            <a:spLocks noGrp="1"/>
          </p:cNvSpPr>
          <p:nvPr>
            <p:ph type="body" sz="quarter" idx="122" hasCustomPrompt="1"/>
          </p:nvPr>
        </p:nvSpPr>
        <p:spPr>
          <a:xfrm>
            <a:off x="4479287" y="200319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ALTER:</a:t>
            </a:r>
          </a:p>
        </p:txBody>
      </p:sp>
      <p:sp>
        <p:nvSpPr>
          <p:cNvPr id="135" name="Textplatzhalter 26"/>
          <p:cNvSpPr>
            <a:spLocks noGrp="1"/>
          </p:cNvSpPr>
          <p:nvPr>
            <p:ph type="body" sz="quarter" idx="123" hasCustomPrompt="1"/>
          </p:nvPr>
        </p:nvSpPr>
        <p:spPr>
          <a:xfrm>
            <a:off x="4479287" y="223568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ORT :</a:t>
            </a:r>
            <a:endParaRPr lang="es-ES_tradnl"/>
          </a:p>
        </p:txBody>
      </p:sp>
      <p:sp>
        <p:nvSpPr>
          <p:cNvPr id="136" name="Textplatzhalter 26"/>
          <p:cNvSpPr>
            <a:spLocks noGrp="1"/>
          </p:cNvSpPr>
          <p:nvPr>
            <p:ph type="body" sz="quarter" idx="124" hasCustomPrompt="1"/>
          </p:nvPr>
        </p:nvSpPr>
        <p:spPr>
          <a:xfrm>
            <a:off x="5673743" y="223568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7" name="Textplatzhalter 26"/>
          <p:cNvSpPr>
            <a:spLocks noGrp="1"/>
          </p:cNvSpPr>
          <p:nvPr>
            <p:ph type="body" sz="quarter" idx="125" hasCustomPrompt="1"/>
          </p:nvPr>
        </p:nvSpPr>
        <p:spPr>
          <a:xfrm>
            <a:off x="5673743" y="246818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8" name="Textplatzhalter 26"/>
          <p:cNvSpPr>
            <a:spLocks noGrp="1"/>
          </p:cNvSpPr>
          <p:nvPr>
            <p:ph type="body" sz="quarter" idx="126" hasCustomPrompt="1"/>
          </p:nvPr>
        </p:nvSpPr>
        <p:spPr>
          <a:xfrm>
            <a:off x="4479287" y="246818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BILDUNG:</a:t>
            </a:r>
          </a:p>
        </p:txBody>
      </p:sp>
      <p:sp>
        <p:nvSpPr>
          <p:cNvPr id="139" name="Textplatzhalter 26"/>
          <p:cNvSpPr>
            <a:spLocks noGrp="1"/>
          </p:cNvSpPr>
          <p:nvPr>
            <p:ph type="body" sz="quarter" idx="127" hasCustomPrompt="1"/>
          </p:nvPr>
        </p:nvSpPr>
        <p:spPr>
          <a:xfrm>
            <a:off x="4479287" y="270067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BERUF :</a:t>
            </a:r>
          </a:p>
        </p:txBody>
      </p:sp>
      <p:sp>
        <p:nvSpPr>
          <p:cNvPr id="140" name="Textplatzhalter 26"/>
          <p:cNvSpPr>
            <a:spLocks noGrp="1"/>
          </p:cNvSpPr>
          <p:nvPr>
            <p:ph type="body" sz="quarter" idx="128" hasCustomPrompt="1"/>
          </p:nvPr>
        </p:nvSpPr>
        <p:spPr>
          <a:xfrm>
            <a:off x="5673743" y="270067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1" name="Textplatzhalter 26"/>
          <p:cNvSpPr>
            <a:spLocks noGrp="1"/>
          </p:cNvSpPr>
          <p:nvPr>
            <p:ph type="body" sz="quarter" idx="129" hasCustomPrompt="1"/>
          </p:nvPr>
        </p:nvSpPr>
        <p:spPr>
          <a:xfrm>
            <a:off x="5673743" y="293317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2" name="Textplatzhalter 26"/>
          <p:cNvSpPr>
            <a:spLocks noGrp="1"/>
          </p:cNvSpPr>
          <p:nvPr>
            <p:ph type="body" sz="quarter" idx="130" hasCustomPrompt="1"/>
          </p:nvPr>
        </p:nvSpPr>
        <p:spPr>
          <a:xfrm>
            <a:off x="4479287" y="293317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FAMILIE:</a:t>
            </a:r>
          </a:p>
        </p:txBody>
      </p:sp>
      <p:sp>
        <p:nvSpPr>
          <p:cNvPr id="143" name="Textplatzhalter 26"/>
          <p:cNvSpPr>
            <a:spLocks noGrp="1"/>
          </p:cNvSpPr>
          <p:nvPr>
            <p:ph type="body" sz="quarter" idx="131" hasCustomPrompt="1"/>
          </p:nvPr>
        </p:nvSpPr>
        <p:spPr>
          <a:xfrm>
            <a:off x="4479287" y="316566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HOBBIES:</a:t>
            </a:r>
          </a:p>
        </p:txBody>
      </p:sp>
      <p:sp>
        <p:nvSpPr>
          <p:cNvPr id="144" name="Textplatzhalter 26"/>
          <p:cNvSpPr>
            <a:spLocks noGrp="1"/>
          </p:cNvSpPr>
          <p:nvPr>
            <p:ph type="body" sz="quarter" idx="132" hasCustomPrompt="1"/>
          </p:nvPr>
        </p:nvSpPr>
        <p:spPr>
          <a:xfrm>
            <a:off x="5673743" y="316566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5" name="Textplatzhalter 26"/>
          <p:cNvSpPr>
            <a:spLocks noGrp="1"/>
          </p:cNvSpPr>
          <p:nvPr>
            <p:ph type="body" sz="quarter" idx="133" hasCustomPrompt="1"/>
          </p:nvPr>
        </p:nvSpPr>
        <p:spPr>
          <a:xfrm>
            <a:off x="4479287" y="3398162"/>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PERSÖNLICHKEIT</a:t>
            </a:r>
          </a:p>
        </p:txBody>
      </p:sp>
      <p:sp>
        <p:nvSpPr>
          <p:cNvPr id="146" name="Textplatzhalter 26"/>
          <p:cNvSpPr>
            <a:spLocks noGrp="1"/>
          </p:cNvSpPr>
          <p:nvPr>
            <p:ph type="body" sz="quarter" idx="134" hasCustomPrompt="1"/>
          </p:nvPr>
        </p:nvSpPr>
        <p:spPr>
          <a:xfrm>
            <a:off x="5673743" y="3398162"/>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7" name="Textplatzhalter 26"/>
          <p:cNvSpPr>
            <a:spLocks noGrp="1"/>
          </p:cNvSpPr>
          <p:nvPr>
            <p:ph type="body" sz="quarter" idx="135" hasCustomPrompt="1"/>
          </p:nvPr>
        </p:nvSpPr>
        <p:spPr>
          <a:xfrm>
            <a:off x="9439837" y="200319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8" name="Textplatzhalter 26"/>
          <p:cNvSpPr>
            <a:spLocks noGrp="1"/>
          </p:cNvSpPr>
          <p:nvPr>
            <p:ph type="body" sz="quarter" idx="136" hasCustomPrompt="1"/>
          </p:nvPr>
        </p:nvSpPr>
        <p:spPr>
          <a:xfrm>
            <a:off x="8245381" y="200319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ALTER:</a:t>
            </a:r>
          </a:p>
        </p:txBody>
      </p:sp>
      <p:sp>
        <p:nvSpPr>
          <p:cNvPr id="149" name="Textplatzhalter 26"/>
          <p:cNvSpPr>
            <a:spLocks noGrp="1"/>
          </p:cNvSpPr>
          <p:nvPr>
            <p:ph type="body" sz="quarter" idx="137" hasCustomPrompt="1"/>
          </p:nvPr>
        </p:nvSpPr>
        <p:spPr>
          <a:xfrm>
            <a:off x="8245381" y="223568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ORT :</a:t>
            </a:r>
            <a:endParaRPr lang="es-ES_tradnl"/>
          </a:p>
        </p:txBody>
      </p:sp>
      <p:sp>
        <p:nvSpPr>
          <p:cNvPr id="150" name="Textplatzhalter 26"/>
          <p:cNvSpPr>
            <a:spLocks noGrp="1"/>
          </p:cNvSpPr>
          <p:nvPr>
            <p:ph type="body" sz="quarter" idx="138" hasCustomPrompt="1"/>
          </p:nvPr>
        </p:nvSpPr>
        <p:spPr>
          <a:xfrm>
            <a:off x="9439837" y="223568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1" name="Textplatzhalter 26"/>
          <p:cNvSpPr>
            <a:spLocks noGrp="1"/>
          </p:cNvSpPr>
          <p:nvPr>
            <p:ph type="body" sz="quarter" idx="139" hasCustomPrompt="1"/>
          </p:nvPr>
        </p:nvSpPr>
        <p:spPr>
          <a:xfrm>
            <a:off x="9439837" y="246818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2" name="Textplatzhalter 26"/>
          <p:cNvSpPr>
            <a:spLocks noGrp="1"/>
          </p:cNvSpPr>
          <p:nvPr>
            <p:ph type="body" sz="quarter" idx="140" hasCustomPrompt="1"/>
          </p:nvPr>
        </p:nvSpPr>
        <p:spPr>
          <a:xfrm>
            <a:off x="8245381" y="246818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BILDUNG:</a:t>
            </a:r>
          </a:p>
        </p:txBody>
      </p:sp>
      <p:sp>
        <p:nvSpPr>
          <p:cNvPr id="153" name="Textplatzhalter 26"/>
          <p:cNvSpPr>
            <a:spLocks noGrp="1"/>
          </p:cNvSpPr>
          <p:nvPr>
            <p:ph type="body" sz="quarter" idx="141" hasCustomPrompt="1"/>
          </p:nvPr>
        </p:nvSpPr>
        <p:spPr>
          <a:xfrm>
            <a:off x="8245381" y="270067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BERUF :</a:t>
            </a:r>
          </a:p>
        </p:txBody>
      </p:sp>
      <p:sp>
        <p:nvSpPr>
          <p:cNvPr id="154" name="Textplatzhalter 26"/>
          <p:cNvSpPr>
            <a:spLocks noGrp="1"/>
          </p:cNvSpPr>
          <p:nvPr>
            <p:ph type="body" sz="quarter" idx="142" hasCustomPrompt="1"/>
          </p:nvPr>
        </p:nvSpPr>
        <p:spPr>
          <a:xfrm>
            <a:off x="9439837" y="270067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5" name="Textplatzhalter 26"/>
          <p:cNvSpPr>
            <a:spLocks noGrp="1"/>
          </p:cNvSpPr>
          <p:nvPr>
            <p:ph type="body" sz="quarter" idx="143" hasCustomPrompt="1"/>
          </p:nvPr>
        </p:nvSpPr>
        <p:spPr>
          <a:xfrm>
            <a:off x="9439837" y="2933171"/>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6" name="Textplatzhalter 26"/>
          <p:cNvSpPr>
            <a:spLocks noGrp="1"/>
          </p:cNvSpPr>
          <p:nvPr>
            <p:ph type="body" sz="quarter" idx="144" hasCustomPrompt="1"/>
          </p:nvPr>
        </p:nvSpPr>
        <p:spPr>
          <a:xfrm>
            <a:off x="8245381" y="2933171"/>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FAMILIE:</a:t>
            </a:r>
          </a:p>
        </p:txBody>
      </p:sp>
      <p:sp>
        <p:nvSpPr>
          <p:cNvPr id="157" name="Textplatzhalter 26"/>
          <p:cNvSpPr>
            <a:spLocks noGrp="1"/>
          </p:cNvSpPr>
          <p:nvPr>
            <p:ph type="body" sz="quarter" idx="145" hasCustomPrompt="1"/>
          </p:nvPr>
        </p:nvSpPr>
        <p:spPr>
          <a:xfrm>
            <a:off x="8245381" y="3165666"/>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HOBBIES:</a:t>
            </a:r>
          </a:p>
        </p:txBody>
      </p:sp>
      <p:sp>
        <p:nvSpPr>
          <p:cNvPr id="158" name="Textplatzhalter 26"/>
          <p:cNvSpPr>
            <a:spLocks noGrp="1"/>
          </p:cNvSpPr>
          <p:nvPr>
            <p:ph type="body" sz="quarter" idx="146" hasCustomPrompt="1"/>
          </p:nvPr>
        </p:nvSpPr>
        <p:spPr>
          <a:xfrm>
            <a:off x="9439837" y="3165666"/>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59" name="Textplatzhalter 26"/>
          <p:cNvSpPr>
            <a:spLocks noGrp="1"/>
          </p:cNvSpPr>
          <p:nvPr>
            <p:ph type="body" sz="quarter" idx="147" hasCustomPrompt="1"/>
          </p:nvPr>
        </p:nvSpPr>
        <p:spPr>
          <a:xfrm>
            <a:off x="8245381" y="3398162"/>
            <a:ext cx="1130957" cy="172443"/>
          </a:xfrm>
          <a:noFill/>
        </p:spPr>
        <p:txBody>
          <a:bodyPr lIns="0" tIns="72000" anchor="ctr" anchorCtr="0"/>
          <a:lstStyle>
            <a:lvl1pPr marL="0" indent="0" algn="r">
              <a:lnSpc>
                <a:spcPct val="90000"/>
              </a:lnSpc>
              <a:buNone/>
              <a:defRPr sz="1200" b="1" baseline="0">
                <a:latin typeface="+mj-lt"/>
              </a:defRPr>
            </a:lvl1pPr>
          </a:lstStyle>
          <a:p>
            <a:pPr lvl="0"/>
            <a:r>
              <a:rPr lang="de-DE"/>
              <a:t>PERSÖNLICHKEIT:</a:t>
            </a:r>
          </a:p>
        </p:txBody>
      </p:sp>
      <p:sp>
        <p:nvSpPr>
          <p:cNvPr id="160" name="Textplatzhalter 26"/>
          <p:cNvSpPr>
            <a:spLocks noGrp="1"/>
          </p:cNvSpPr>
          <p:nvPr>
            <p:ph type="body" sz="quarter" idx="148" hasCustomPrompt="1"/>
          </p:nvPr>
        </p:nvSpPr>
        <p:spPr>
          <a:xfrm>
            <a:off x="9439837" y="3398162"/>
            <a:ext cx="2029801"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Tree>
    <p:extLst>
      <p:ext uri="{BB962C8B-B14F-4D97-AF65-F5344CB8AC3E}">
        <p14:creationId xmlns:p14="http://schemas.microsoft.com/office/powerpoint/2010/main" val="2724747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6" name="Rectangle 5"/>
          <p:cNvSpPr/>
          <p:nvPr userDrawn="1"/>
        </p:nvSpPr>
        <p:spPr>
          <a:xfrm>
            <a:off x="539750" y="433388"/>
            <a:ext cx="3575012" cy="5383211"/>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8" name="Rectangle 7"/>
          <p:cNvSpPr/>
          <p:nvPr userDrawn="1"/>
        </p:nvSpPr>
        <p:spPr>
          <a:xfrm>
            <a:off x="8074588" y="433388"/>
            <a:ext cx="3575012" cy="5383211"/>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10" name="Picture"/>
          <p:cNvSpPr>
            <a:spLocks noGrp="1"/>
          </p:cNvSpPr>
          <p:nvPr userDrawn="1">
            <p:ph type="pic" sz="quarter" idx="25"/>
          </p:nvPr>
        </p:nvSpPr>
        <p:spPr bwMode="gray">
          <a:xfrm>
            <a:off x="710544" y="645706"/>
            <a:ext cx="1398272" cy="1396440"/>
          </a:xfrm>
          <a:prstGeom prst="ellipse">
            <a:avLst/>
          </a:prstGeom>
          <a:solidFill>
            <a:schemeClr val="bg1">
              <a:lumMod val="85000"/>
            </a:schemeClr>
          </a:solidFill>
        </p:spPr>
        <p:txBody>
          <a:bodyPr lIns="144000" tIns="144000" rIns="144000" bIns="144000"/>
          <a:lstStyle>
            <a:lvl1pPr marL="0" indent="0">
              <a:buNone/>
              <a:defRPr/>
            </a:lvl1pPr>
          </a:lstStyle>
          <a:p>
            <a:endParaRPr lang="en-US"/>
          </a:p>
        </p:txBody>
      </p:sp>
      <p:sp>
        <p:nvSpPr>
          <p:cNvPr id="38" name="Textplatzhalter 26"/>
          <p:cNvSpPr>
            <a:spLocks noGrp="1"/>
          </p:cNvSpPr>
          <p:nvPr userDrawn="1">
            <p:ph type="body" sz="quarter" idx="44" hasCustomPrompt="1"/>
          </p:nvPr>
        </p:nvSpPr>
        <p:spPr>
          <a:xfrm>
            <a:off x="710543" y="2139008"/>
            <a:ext cx="2170680"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NAME</a:t>
            </a:r>
          </a:p>
        </p:txBody>
      </p:sp>
      <p:sp>
        <p:nvSpPr>
          <p:cNvPr id="41" name="Textplatzhalter 26"/>
          <p:cNvSpPr>
            <a:spLocks noGrp="1"/>
          </p:cNvSpPr>
          <p:nvPr>
            <p:ph type="body" sz="quarter" idx="47" hasCustomPrompt="1"/>
          </p:nvPr>
        </p:nvSpPr>
        <p:spPr>
          <a:xfrm flipH="1">
            <a:off x="1923691" y="1050627"/>
            <a:ext cx="2015694" cy="586596"/>
          </a:xfrm>
          <a:prstGeom prst="homePlate">
            <a:avLst/>
          </a:prstGeom>
          <a:solidFill>
            <a:schemeClr val="tx2">
              <a:lumMod val="60000"/>
              <a:lumOff val="40000"/>
            </a:schemeClr>
          </a:solidFill>
        </p:spPr>
        <p:txBody>
          <a:bodyPr lIns="0" tIns="0" anchor="ctr" anchorCtr="0"/>
          <a:lstStyle>
            <a:lvl1pPr marL="0" indent="0" algn="ctr">
              <a:lnSpc>
                <a:spcPct val="80000"/>
              </a:lnSpc>
              <a:buNone/>
              <a:defRPr sz="2000" b="1" baseline="0">
                <a:solidFill>
                  <a:schemeClr val="bg2"/>
                </a:solidFill>
                <a:latin typeface="+mj-lt"/>
              </a:defRPr>
            </a:lvl1pPr>
          </a:lstStyle>
          <a:p>
            <a:pPr lvl="0"/>
            <a:r>
              <a:rPr lang="es-CO" noProof="0"/>
              <a:t>BERUF</a:t>
            </a:r>
          </a:p>
        </p:txBody>
      </p:sp>
      <p:sp>
        <p:nvSpPr>
          <p:cNvPr id="43" name="Textplatzhalter 26"/>
          <p:cNvSpPr>
            <a:spLocks noGrp="1"/>
          </p:cNvSpPr>
          <p:nvPr>
            <p:ph type="body" sz="quarter" idx="26" hasCustomPrompt="1"/>
          </p:nvPr>
        </p:nvSpPr>
        <p:spPr>
          <a:xfrm>
            <a:off x="710543" y="3670357"/>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8" hasCustomPrompt="1"/>
          </p:nvPr>
        </p:nvSpPr>
        <p:spPr>
          <a:xfrm>
            <a:off x="710543" y="3272189"/>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BESCHREIBUNG</a:t>
            </a:r>
          </a:p>
        </p:txBody>
      </p:sp>
      <p:sp>
        <p:nvSpPr>
          <p:cNvPr id="45" name="Rectangle 44"/>
          <p:cNvSpPr/>
          <p:nvPr userDrawn="1"/>
        </p:nvSpPr>
        <p:spPr>
          <a:xfrm>
            <a:off x="4308494" y="433388"/>
            <a:ext cx="3575012" cy="5383211"/>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96" name="Textplatzhalter 26"/>
          <p:cNvSpPr>
            <a:spLocks noGrp="1"/>
          </p:cNvSpPr>
          <p:nvPr>
            <p:ph type="body" sz="quarter" idx="49" hasCustomPrompt="1"/>
          </p:nvPr>
        </p:nvSpPr>
        <p:spPr>
          <a:xfrm>
            <a:off x="3001992" y="2139008"/>
            <a:ext cx="937393"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ALTER</a:t>
            </a:r>
            <a:endParaRPr lang="es-ES_tradnl"/>
          </a:p>
        </p:txBody>
      </p:sp>
      <p:sp>
        <p:nvSpPr>
          <p:cNvPr id="100" name="Picture"/>
          <p:cNvSpPr>
            <a:spLocks noGrp="1"/>
          </p:cNvSpPr>
          <p:nvPr>
            <p:ph type="pic" sz="quarter" idx="50"/>
          </p:nvPr>
        </p:nvSpPr>
        <p:spPr bwMode="gray">
          <a:xfrm>
            <a:off x="4479288" y="645706"/>
            <a:ext cx="1398272" cy="1396440"/>
          </a:xfrm>
          <a:prstGeom prst="ellipse">
            <a:avLst/>
          </a:prstGeom>
          <a:solidFill>
            <a:schemeClr val="bg1">
              <a:lumMod val="85000"/>
            </a:schemeClr>
          </a:solidFill>
        </p:spPr>
        <p:txBody>
          <a:bodyPr lIns="144000" tIns="144000" rIns="144000" bIns="144000"/>
          <a:lstStyle>
            <a:lvl1pPr marL="0" indent="0">
              <a:buNone/>
              <a:defRPr/>
            </a:lvl1pPr>
          </a:lstStyle>
          <a:p>
            <a:endParaRPr lang="en-US"/>
          </a:p>
        </p:txBody>
      </p:sp>
      <p:sp>
        <p:nvSpPr>
          <p:cNvPr id="101" name="Textplatzhalter 26"/>
          <p:cNvSpPr>
            <a:spLocks noGrp="1"/>
          </p:cNvSpPr>
          <p:nvPr>
            <p:ph type="body" sz="quarter" idx="51" hasCustomPrompt="1"/>
          </p:nvPr>
        </p:nvSpPr>
        <p:spPr>
          <a:xfrm>
            <a:off x="4479287" y="2139008"/>
            <a:ext cx="2170680"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NAME</a:t>
            </a:r>
          </a:p>
        </p:txBody>
      </p:sp>
      <p:sp>
        <p:nvSpPr>
          <p:cNvPr id="102" name="Textplatzhalter 26"/>
          <p:cNvSpPr>
            <a:spLocks noGrp="1"/>
          </p:cNvSpPr>
          <p:nvPr>
            <p:ph type="body" sz="quarter" idx="52" hasCustomPrompt="1"/>
          </p:nvPr>
        </p:nvSpPr>
        <p:spPr>
          <a:xfrm flipH="1">
            <a:off x="5692435" y="1050627"/>
            <a:ext cx="2015694" cy="586596"/>
          </a:xfrm>
          <a:prstGeom prst="homePlate">
            <a:avLst/>
          </a:prstGeom>
          <a:solidFill>
            <a:schemeClr val="tx2">
              <a:lumMod val="60000"/>
              <a:lumOff val="40000"/>
            </a:schemeClr>
          </a:solidFill>
        </p:spPr>
        <p:txBody>
          <a:bodyPr lIns="0" tIns="0" anchor="ctr" anchorCtr="0"/>
          <a:lstStyle>
            <a:lvl1pPr marL="0" indent="0" algn="ctr">
              <a:lnSpc>
                <a:spcPct val="80000"/>
              </a:lnSpc>
              <a:buNone/>
              <a:defRPr sz="2000" b="1" baseline="0">
                <a:solidFill>
                  <a:schemeClr val="bg2"/>
                </a:solidFill>
                <a:latin typeface="+mj-lt"/>
              </a:defRPr>
            </a:lvl1pPr>
          </a:lstStyle>
          <a:p>
            <a:pPr lvl="0"/>
            <a:r>
              <a:rPr lang="es-CO" noProof="0"/>
              <a:t>BERUF</a:t>
            </a:r>
          </a:p>
        </p:txBody>
      </p:sp>
      <p:sp>
        <p:nvSpPr>
          <p:cNvPr id="103" name="Textplatzhalter 26"/>
          <p:cNvSpPr>
            <a:spLocks noGrp="1"/>
          </p:cNvSpPr>
          <p:nvPr>
            <p:ph type="body" sz="quarter" idx="53" hasCustomPrompt="1"/>
          </p:nvPr>
        </p:nvSpPr>
        <p:spPr>
          <a:xfrm>
            <a:off x="4479287" y="3670357"/>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04" name="Textplatzhalter 26"/>
          <p:cNvSpPr>
            <a:spLocks noGrp="1"/>
          </p:cNvSpPr>
          <p:nvPr>
            <p:ph type="body" sz="quarter" idx="54" hasCustomPrompt="1"/>
          </p:nvPr>
        </p:nvSpPr>
        <p:spPr>
          <a:xfrm>
            <a:off x="4479287" y="3272189"/>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BESCHREIBUNG</a:t>
            </a:r>
          </a:p>
        </p:txBody>
      </p:sp>
      <p:sp>
        <p:nvSpPr>
          <p:cNvPr id="105" name="Textplatzhalter 26"/>
          <p:cNvSpPr>
            <a:spLocks noGrp="1"/>
          </p:cNvSpPr>
          <p:nvPr>
            <p:ph type="body" sz="quarter" idx="55" hasCustomPrompt="1"/>
          </p:nvPr>
        </p:nvSpPr>
        <p:spPr>
          <a:xfrm>
            <a:off x="6770736" y="2139008"/>
            <a:ext cx="937393"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EDAD</a:t>
            </a:r>
            <a:endParaRPr lang="es-ES_tradnl"/>
          </a:p>
        </p:txBody>
      </p:sp>
      <p:sp>
        <p:nvSpPr>
          <p:cNvPr id="107" name="Picture"/>
          <p:cNvSpPr>
            <a:spLocks noGrp="1"/>
          </p:cNvSpPr>
          <p:nvPr>
            <p:ph type="pic" sz="quarter" idx="56"/>
          </p:nvPr>
        </p:nvSpPr>
        <p:spPr bwMode="gray">
          <a:xfrm>
            <a:off x="8245382" y="645706"/>
            <a:ext cx="1398272" cy="1396440"/>
          </a:xfrm>
          <a:prstGeom prst="ellipse">
            <a:avLst/>
          </a:prstGeom>
          <a:solidFill>
            <a:schemeClr val="bg1">
              <a:lumMod val="85000"/>
            </a:schemeClr>
          </a:solidFill>
        </p:spPr>
        <p:txBody>
          <a:bodyPr lIns="144000" tIns="144000" rIns="144000" bIns="144000"/>
          <a:lstStyle>
            <a:lvl1pPr marL="0" indent="0">
              <a:buNone/>
              <a:defRPr/>
            </a:lvl1pPr>
          </a:lstStyle>
          <a:p>
            <a:endParaRPr lang="en-US"/>
          </a:p>
        </p:txBody>
      </p:sp>
      <p:sp>
        <p:nvSpPr>
          <p:cNvPr id="108" name="Textplatzhalter 26"/>
          <p:cNvSpPr>
            <a:spLocks noGrp="1"/>
          </p:cNvSpPr>
          <p:nvPr>
            <p:ph type="body" sz="quarter" idx="57" hasCustomPrompt="1"/>
          </p:nvPr>
        </p:nvSpPr>
        <p:spPr>
          <a:xfrm>
            <a:off x="8245381" y="2139008"/>
            <a:ext cx="2170680"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NAME</a:t>
            </a:r>
          </a:p>
        </p:txBody>
      </p:sp>
      <p:sp>
        <p:nvSpPr>
          <p:cNvPr id="109" name="Textplatzhalter 26"/>
          <p:cNvSpPr>
            <a:spLocks noGrp="1"/>
          </p:cNvSpPr>
          <p:nvPr>
            <p:ph type="body" sz="quarter" idx="58" hasCustomPrompt="1"/>
          </p:nvPr>
        </p:nvSpPr>
        <p:spPr>
          <a:xfrm flipH="1">
            <a:off x="9458529" y="1050627"/>
            <a:ext cx="2015694" cy="586596"/>
          </a:xfrm>
          <a:prstGeom prst="homePlate">
            <a:avLst/>
          </a:prstGeom>
          <a:solidFill>
            <a:schemeClr val="tx2">
              <a:lumMod val="60000"/>
              <a:lumOff val="40000"/>
            </a:schemeClr>
          </a:solidFill>
        </p:spPr>
        <p:txBody>
          <a:bodyPr lIns="0" tIns="0" anchor="ctr" anchorCtr="0"/>
          <a:lstStyle>
            <a:lvl1pPr marL="0" indent="0" algn="ctr">
              <a:lnSpc>
                <a:spcPct val="80000"/>
              </a:lnSpc>
              <a:buNone/>
              <a:defRPr sz="2000" b="1" baseline="0">
                <a:solidFill>
                  <a:schemeClr val="bg2"/>
                </a:solidFill>
                <a:latin typeface="+mj-lt"/>
              </a:defRPr>
            </a:lvl1pPr>
          </a:lstStyle>
          <a:p>
            <a:pPr lvl="0"/>
            <a:r>
              <a:rPr lang="es-CO" noProof="0"/>
              <a:t>BERUF</a:t>
            </a:r>
          </a:p>
        </p:txBody>
      </p:sp>
      <p:sp>
        <p:nvSpPr>
          <p:cNvPr id="110" name="Textplatzhalter 26"/>
          <p:cNvSpPr>
            <a:spLocks noGrp="1"/>
          </p:cNvSpPr>
          <p:nvPr>
            <p:ph type="body" sz="quarter" idx="59" hasCustomPrompt="1"/>
          </p:nvPr>
        </p:nvSpPr>
        <p:spPr>
          <a:xfrm>
            <a:off x="8245381" y="3670357"/>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1" name="Textplatzhalter 26"/>
          <p:cNvSpPr>
            <a:spLocks noGrp="1"/>
          </p:cNvSpPr>
          <p:nvPr>
            <p:ph type="body" sz="quarter" idx="60" hasCustomPrompt="1"/>
          </p:nvPr>
        </p:nvSpPr>
        <p:spPr>
          <a:xfrm>
            <a:off x="8245381" y="3272189"/>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BESCHREIBUNG</a:t>
            </a:r>
          </a:p>
          <a:p>
            <a:pPr lvl="0"/>
            <a:endParaRPr lang="de-DE"/>
          </a:p>
        </p:txBody>
      </p:sp>
      <p:sp>
        <p:nvSpPr>
          <p:cNvPr id="112" name="Textplatzhalter 26"/>
          <p:cNvSpPr>
            <a:spLocks noGrp="1"/>
          </p:cNvSpPr>
          <p:nvPr>
            <p:ph type="body" sz="quarter" idx="61" hasCustomPrompt="1"/>
          </p:nvPr>
        </p:nvSpPr>
        <p:spPr>
          <a:xfrm>
            <a:off x="10536830" y="2139008"/>
            <a:ext cx="937393" cy="309562"/>
          </a:xfrm>
          <a:noFill/>
        </p:spPr>
        <p:txBody>
          <a:bodyPr lIns="0" tIns="72000" anchor="ctr" anchorCtr="0"/>
          <a:lstStyle>
            <a:lvl1pPr marL="0" indent="0" algn="l">
              <a:lnSpc>
                <a:spcPct val="80000"/>
              </a:lnSpc>
              <a:buNone/>
              <a:defRPr sz="2400" baseline="0">
                <a:solidFill>
                  <a:schemeClr val="tx1"/>
                </a:solidFill>
                <a:latin typeface="Bebas Neue" panose="020B0506020202020201" pitchFamily="34" charset="0"/>
              </a:defRPr>
            </a:lvl1pPr>
          </a:lstStyle>
          <a:p>
            <a:pPr lvl="0"/>
            <a:r>
              <a:rPr lang="de-DE"/>
              <a:t>ALTER</a:t>
            </a:r>
            <a:endParaRPr lang="es-ES_tradnl"/>
          </a:p>
        </p:txBody>
      </p:sp>
      <p:sp>
        <p:nvSpPr>
          <p:cNvPr id="113" name="Textplatzhalter 26"/>
          <p:cNvSpPr>
            <a:spLocks noGrp="1"/>
          </p:cNvSpPr>
          <p:nvPr>
            <p:ph type="body" sz="quarter" idx="62" hasCustomPrompt="1"/>
          </p:nvPr>
        </p:nvSpPr>
        <p:spPr>
          <a:xfrm>
            <a:off x="710543" y="4921189"/>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4" name="Textplatzhalter 26"/>
          <p:cNvSpPr>
            <a:spLocks noGrp="1"/>
          </p:cNvSpPr>
          <p:nvPr>
            <p:ph type="body" sz="quarter" idx="63" hasCustomPrompt="1"/>
          </p:nvPr>
        </p:nvSpPr>
        <p:spPr>
          <a:xfrm>
            <a:off x="710543" y="4523021"/>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NUTZER ZIELE</a:t>
            </a:r>
          </a:p>
        </p:txBody>
      </p:sp>
      <p:sp>
        <p:nvSpPr>
          <p:cNvPr id="115" name="Textplatzhalter 26"/>
          <p:cNvSpPr>
            <a:spLocks noGrp="1"/>
          </p:cNvSpPr>
          <p:nvPr>
            <p:ph type="body" sz="quarter" idx="64" hasCustomPrompt="1"/>
          </p:nvPr>
        </p:nvSpPr>
        <p:spPr>
          <a:xfrm>
            <a:off x="4479287" y="4921189"/>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6" name="Textplatzhalter 26"/>
          <p:cNvSpPr>
            <a:spLocks noGrp="1"/>
          </p:cNvSpPr>
          <p:nvPr>
            <p:ph type="body" sz="quarter" idx="65" hasCustomPrompt="1"/>
          </p:nvPr>
        </p:nvSpPr>
        <p:spPr>
          <a:xfrm>
            <a:off x="4479287" y="4523021"/>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NUTZER ZIELE</a:t>
            </a:r>
          </a:p>
        </p:txBody>
      </p:sp>
      <p:sp>
        <p:nvSpPr>
          <p:cNvPr id="117" name="Textplatzhalter 26"/>
          <p:cNvSpPr>
            <a:spLocks noGrp="1"/>
          </p:cNvSpPr>
          <p:nvPr>
            <p:ph type="body" sz="quarter" idx="66" hasCustomPrompt="1"/>
          </p:nvPr>
        </p:nvSpPr>
        <p:spPr>
          <a:xfrm>
            <a:off x="8245381" y="4921189"/>
            <a:ext cx="3224257" cy="746367"/>
          </a:xfrm>
          <a:solidFill>
            <a:schemeClr val="bg2"/>
          </a:solidFill>
        </p:spPr>
        <p:txBody>
          <a:bodyPr lIns="144000" tIns="72000" rIns="108000" anchor="t"/>
          <a:lstStyle>
            <a:lvl1pPr marL="0" indent="0">
              <a:buNone/>
              <a:defRPr sz="1200" baseline="0"/>
            </a:lvl1pPr>
          </a:lstStyle>
          <a:p>
            <a:pPr lvl="0"/>
            <a:r>
              <a:rPr lang="de-DE" noProof="0"/>
              <a:t>Klicken Sie auf den Platzhalter und fügen Sie Ihren Text ein um den Platzhalter zu ersetzen</a:t>
            </a:r>
          </a:p>
        </p:txBody>
      </p:sp>
      <p:sp>
        <p:nvSpPr>
          <p:cNvPr id="118" name="Textplatzhalter 26"/>
          <p:cNvSpPr>
            <a:spLocks noGrp="1"/>
          </p:cNvSpPr>
          <p:nvPr>
            <p:ph type="body" sz="quarter" idx="67" hasCustomPrompt="1"/>
          </p:nvPr>
        </p:nvSpPr>
        <p:spPr>
          <a:xfrm>
            <a:off x="8245381" y="4523021"/>
            <a:ext cx="3228842" cy="309562"/>
          </a:xfrm>
          <a:noFill/>
        </p:spPr>
        <p:txBody>
          <a:bodyPr lIns="0" tIns="72000" anchor="t" anchorCtr="0"/>
          <a:lstStyle>
            <a:lvl1pPr marL="0" indent="0" algn="l">
              <a:lnSpc>
                <a:spcPct val="90000"/>
              </a:lnSpc>
              <a:buNone/>
              <a:defRPr sz="1600" b="1" baseline="0">
                <a:latin typeface="+mj-lt"/>
              </a:defRPr>
            </a:lvl1pPr>
          </a:lstStyle>
          <a:p>
            <a:pPr lvl="0"/>
            <a:r>
              <a:rPr lang="de-DE"/>
              <a:t>NUTZER ZIELE</a:t>
            </a:r>
          </a:p>
        </p:txBody>
      </p:sp>
      <p:sp>
        <p:nvSpPr>
          <p:cNvPr id="121" name="Textplatzhalter 26"/>
          <p:cNvSpPr>
            <a:spLocks noGrp="1"/>
          </p:cNvSpPr>
          <p:nvPr>
            <p:ph type="body" sz="quarter" idx="30" hasCustomPrompt="1"/>
          </p:nvPr>
        </p:nvSpPr>
        <p:spPr>
          <a:xfrm>
            <a:off x="710543" y="253659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ORT :</a:t>
            </a:r>
            <a:endParaRPr lang="es-ES_tradnl"/>
          </a:p>
        </p:txBody>
      </p:sp>
      <p:sp>
        <p:nvSpPr>
          <p:cNvPr id="122" name="Textplatzhalter 26"/>
          <p:cNvSpPr>
            <a:spLocks noGrp="1"/>
          </p:cNvSpPr>
          <p:nvPr>
            <p:ph type="body" sz="quarter" idx="31" hasCustomPrompt="1"/>
          </p:nvPr>
        </p:nvSpPr>
        <p:spPr>
          <a:xfrm>
            <a:off x="710543" y="277567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BILDUNG:</a:t>
            </a:r>
            <a:endParaRPr lang="es-ES_tradnl"/>
          </a:p>
        </p:txBody>
      </p:sp>
      <p:sp>
        <p:nvSpPr>
          <p:cNvPr id="123" name="Textplatzhalter 26"/>
          <p:cNvSpPr>
            <a:spLocks noGrp="1"/>
          </p:cNvSpPr>
          <p:nvPr>
            <p:ph type="body" sz="quarter" idx="32" hasCustomPrompt="1"/>
          </p:nvPr>
        </p:nvSpPr>
        <p:spPr>
          <a:xfrm>
            <a:off x="710543" y="301475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BERUF :</a:t>
            </a:r>
            <a:endParaRPr lang="es-ES_tradnl"/>
          </a:p>
        </p:txBody>
      </p:sp>
      <p:sp>
        <p:nvSpPr>
          <p:cNvPr id="125" name="Textplatzhalter 26"/>
          <p:cNvSpPr>
            <a:spLocks noGrp="1"/>
          </p:cNvSpPr>
          <p:nvPr>
            <p:ph type="body" sz="quarter" idx="37" hasCustomPrompt="1"/>
          </p:nvPr>
        </p:nvSpPr>
        <p:spPr>
          <a:xfrm>
            <a:off x="1574781" y="253659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26" name="Textplatzhalter 26"/>
          <p:cNvSpPr>
            <a:spLocks noGrp="1"/>
          </p:cNvSpPr>
          <p:nvPr>
            <p:ph type="body" sz="quarter" idx="38" hasCustomPrompt="1"/>
          </p:nvPr>
        </p:nvSpPr>
        <p:spPr>
          <a:xfrm>
            <a:off x="1574781" y="277567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27" name="Textplatzhalter 26"/>
          <p:cNvSpPr>
            <a:spLocks noGrp="1"/>
          </p:cNvSpPr>
          <p:nvPr>
            <p:ph type="body" sz="quarter" idx="39" hasCustomPrompt="1"/>
          </p:nvPr>
        </p:nvSpPr>
        <p:spPr>
          <a:xfrm>
            <a:off x="1574781" y="301475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29" name="Textplatzhalter 26"/>
          <p:cNvSpPr>
            <a:spLocks noGrp="1"/>
          </p:cNvSpPr>
          <p:nvPr>
            <p:ph type="body" sz="quarter" idx="68" hasCustomPrompt="1"/>
          </p:nvPr>
        </p:nvSpPr>
        <p:spPr>
          <a:xfrm>
            <a:off x="4479287" y="253659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ORT :</a:t>
            </a:r>
            <a:endParaRPr lang="es-ES_tradnl"/>
          </a:p>
        </p:txBody>
      </p:sp>
      <p:sp>
        <p:nvSpPr>
          <p:cNvPr id="130" name="Textplatzhalter 26"/>
          <p:cNvSpPr>
            <a:spLocks noGrp="1"/>
          </p:cNvSpPr>
          <p:nvPr>
            <p:ph type="body" sz="quarter" idx="69" hasCustomPrompt="1"/>
          </p:nvPr>
        </p:nvSpPr>
        <p:spPr>
          <a:xfrm>
            <a:off x="4479287" y="277567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BILDUNG:</a:t>
            </a:r>
            <a:endParaRPr lang="es-ES_tradnl"/>
          </a:p>
        </p:txBody>
      </p:sp>
      <p:sp>
        <p:nvSpPr>
          <p:cNvPr id="131" name="Textplatzhalter 26"/>
          <p:cNvSpPr>
            <a:spLocks noGrp="1"/>
          </p:cNvSpPr>
          <p:nvPr>
            <p:ph type="body" sz="quarter" idx="70" hasCustomPrompt="1"/>
          </p:nvPr>
        </p:nvSpPr>
        <p:spPr>
          <a:xfrm>
            <a:off x="4479287" y="301475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BERUF :</a:t>
            </a:r>
            <a:endParaRPr lang="es-ES_tradnl"/>
          </a:p>
        </p:txBody>
      </p:sp>
      <p:sp>
        <p:nvSpPr>
          <p:cNvPr id="133" name="Textplatzhalter 26"/>
          <p:cNvSpPr>
            <a:spLocks noGrp="1"/>
          </p:cNvSpPr>
          <p:nvPr>
            <p:ph type="body" sz="quarter" idx="72" hasCustomPrompt="1"/>
          </p:nvPr>
        </p:nvSpPr>
        <p:spPr>
          <a:xfrm>
            <a:off x="5343525" y="253659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4" name="Textplatzhalter 26"/>
          <p:cNvSpPr>
            <a:spLocks noGrp="1"/>
          </p:cNvSpPr>
          <p:nvPr>
            <p:ph type="body" sz="quarter" idx="73" hasCustomPrompt="1"/>
          </p:nvPr>
        </p:nvSpPr>
        <p:spPr>
          <a:xfrm>
            <a:off x="5343525" y="277567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5" name="Textplatzhalter 26"/>
          <p:cNvSpPr>
            <a:spLocks noGrp="1"/>
          </p:cNvSpPr>
          <p:nvPr>
            <p:ph type="body" sz="quarter" idx="74" hasCustomPrompt="1"/>
          </p:nvPr>
        </p:nvSpPr>
        <p:spPr>
          <a:xfrm>
            <a:off x="5343525" y="301475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37" name="Textplatzhalter 26"/>
          <p:cNvSpPr>
            <a:spLocks noGrp="1"/>
          </p:cNvSpPr>
          <p:nvPr>
            <p:ph type="body" sz="quarter" idx="76" hasCustomPrompt="1"/>
          </p:nvPr>
        </p:nvSpPr>
        <p:spPr>
          <a:xfrm>
            <a:off x="8245381" y="253659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ORT :</a:t>
            </a:r>
            <a:endParaRPr lang="es-ES_tradnl"/>
          </a:p>
        </p:txBody>
      </p:sp>
      <p:sp>
        <p:nvSpPr>
          <p:cNvPr id="138" name="Textplatzhalter 26"/>
          <p:cNvSpPr>
            <a:spLocks noGrp="1"/>
          </p:cNvSpPr>
          <p:nvPr>
            <p:ph type="body" sz="quarter" idx="77" hasCustomPrompt="1"/>
          </p:nvPr>
        </p:nvSpPr>
        <p:spPr>
          <a:xfrm>
            <a:off x="8245381" y="277567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BILDUNG:</a:t>
            </a:r>
            <a:endParaRPr lang="es-ES_tradnl"/>
          </a:p>
        </p:txBody>
      </p:sp>
      <p:sp>
        <p:nvSpPr>
          <p:cNvPr id="139" name="Textplatzhalter 26"/>
          <p:cNvSpPr>
            <a:spLocks noGrp="1"/>
          </p:cNvSpPr>
          <p:nvPr>
            <p:ph type="body" sz="quarter" idx="78" hasCustomPrompt="1"/>
          </p:nvPr>
        </p:nvSpPr>
        <p:spPr>
          <a:xfrm>
            <a:off x="8245381" y="3014756"/>
            <a:ext cx="1130957" cy="172443"/>
          </a:xfrm>
          <a:noFill/>
        </p:spPr>
        <p:txBody>
          <a:bodyPr lIns="0" tIns="72000" anchor="ctr" anchorCtr="0"/>
          <a:lstStyle>
            <a:lvl1pPr marL="0" indent="0" algn="l">
              <a:lnSpc>
                <a:spcPct val="90000"/>
              </a:lnSpc>
              <a:buNone/>
              <a:defRPr sz="1200" b="1" baseline="0">
                <a:latin typeface="+mj-lt"/>
              </a:defRPr>
            </a:lvl1pPr>
          </a:lstStyle>
          <a:p>
            <a:pPr lvl="0"/>
            <a:r>
              <a:rPr lang="de-DE"/>
              <a:t>BERUF :</a:t>
            </a:r>
            <a:endParaRPr lang="es-ES_tradnl"/>
          </a:p>
        </p:txBody>
      </p:sp>
      <p:sp>
        <p:nvSpPr>
          <p:cNvPr id="141" name="Textplatzhalter 26"/>
          <p:cNvSpPr>
            <a:spLocks noGrp="1"/>
          </p:cNvSpPr>
          <p:nvPr>
            <p:ph type="body" sz="quarter" idx="82" hasCustomPrompt="1"/>
          </p:nvPr>
        </p:nvSpPr>
        <p:spPr>
          <a:xfrm>
            <a:off x="9109619" y="253659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2" name="Textplatzhalter 26"/>
          <p:cNvSpPr>
            <a:spLocks noGrp="1"/>
          </p:cNvSpPr>
          <p:nvPr>
            <p:ph type="body" sz="quarter" idx="83" hasCustomPrompt="1"/>
          </p:nvPr>
        </p:nvSpPr>
        <p:spPr>
          <a:xfrm>
            <a:off x="9109619" y="277567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
        <p:nvSpPr>
          <p:cNvPr id="143" name="Textplatzhalter 26"/>
          <p:cNvSpPr>
            <a:spLocks noGrp="1"/>
          </p:cNvSpPr>
          <p:nvPr>
            <p:ph type="body" sz="quarter" idx="84" hasCustomPrompt="1"/>
          </p:nvPr>
        </p:nvSpPr>
        <p:spPr>
          <a:xfrm>
            <a:off x="9109619" y="3014756"/>
            <a:ext cx="2360019" cy="172443"/>
          </a:xfrm>
          <a:solidFill>
            <a:schemeClr val="bg2"/>
          </a:solidFill>
        </p:spPr>
        <p:txBody>
          <a:bodyPr lIns="72000" tIns="36000" anchor="ctr" anchorCtr="0"/>
          <a:lstStyle>
            <a:lvl1pPr marL="0" indent="0">
              <a:lnSpc>
                <a:spcPct val="90000"/>
              </a:lnSpc>
              <a:buNone/>
              <a:defRPr sz="1100" baseline="0"/>
            </a:lvl1pPr>
          </a:lstStyle>
          <a:p>
            <a:pPr lvl="0"/>
            <a:r>
              <a:rPr lang="es-CO" noProof="0" err="1"/>
              <a:t>Platzhaltertext</a:t>
            </a:r>
            <a:endParaRPr lang="es-CO" noProof="0"/>
          </a:p>
        </p:txBody>
      </p:sp>
    </p:spTree>
    <p:extLst>
      <p:ext uri="{BB962C8B-B14F-4D97-AF65-F5344CB8AC3E}">
        <p14:creationId xmlns:p14="http://schemas.microsoft.com/office/powerpoint/2010/main" val="1143732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6" name="Rectangle 5"/>
          <p:cNvSpPr/>
          <p:nvPr userDrawn="1"/>
        </p:nvSpPr>
        <p:spPr>
          <a:xfrm>
            <a:off x="539750" y="433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2" name="Rectangle 41"/>
          <p:cNvSpPr/>
          <p:nvPr userDrawn="1"/>
        </p:nvSpPr>
        <p:spPr>
          <a:xfrm>
            <a:off x="539750" y="433388"/>
            <a:ext cx="3575012" cy="10615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 name="Date"/>
          <p:cNvSpPr>
            <a:spLocks noGrp="1"/>
          </p:cNvSpPr>
          <p:nvPr>
            <p:ph type="dt" sz="half" idx="10"/>
          </p:nvPr>
        </p:nvSpPr>
        <p:spPr/>
        <p:txBody>
          <a:bodyPr/>
          <a:lstStyle/>
          <a:p>
            <a:endParaRPr lang="en-US"/>
          </a:p>
        </p:txBody>
      </p:sp>
      <p:sp>
        <p:nvSpPr>
          <p:cNvPr id="3" name="Footer"/>
          <p:cNvSpPr>
            <a:spLocks noGrp="1"/>
          </p:cNvSpPr>
          <p:nvPr>
            <p:ph type="ftr" sz="quarter" idx="11"/>
          </p:nvPr>
        </p:nvSpPr>
        <p:spPr/>
        <p:txBody>
          <a:bodyPr/>
          <a:lstStyle/>
          <a:p>
            <a:r>
              <a:rPr lang="en-US"/>
              <a:t>DESIGN THINKING - BUSINESS MODEL INNOVATION - CPS</a:t>
            </a:r>
          </a:p>
        </p:txBody>
      </p:sp>
      <p:sp>
        <p:nvSpPr>
          <p:cNvPr id="4" name="Slide Number"/>
          <p:cNvSpPr>
            <a:spLocks noGrp="1"/>
          </p:cNvSpPr>
          <p:nvPr>
            <p:ph type="sldNum" sz="quarter" idx="12"/>
          </p:nvPr>
        </p:nvSpPr>
        <p:spPr/>
        <p:txBody>
          <a:bodyPr/>
          <a:lstStyle/>
          <a:p>
            <a:fld id="{02CEFE82-39F2-4F47-8A0C-D5AB3496FA5C}" type="slidenum">
              <a:rPr lang="en-US" smtClean="0"/>
              <a:t>‹Nr.›</a:t>
            </a:fld>
            <a:endParaRPr lang="en-US"/>
          </a:p>
        </p:txBody>
      </p:sp>
      <p:sp>
        <p:nvSpPr>
          <p:cNvPr id="8" name="Rectangle 7"/>
          <p:cNvSpPr/>
          <p:nvPr userDrawn="1"/>
        </p:nvSpPr>
        <p:spPr>
          <a:xfrm>
            <a:off x="8074588" y="433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10" name="Picture"/>
          <p:cNvSpPr>
            <a:spLocks noGrp="1"/>
          </p:cNvSpPr>
          <p:nvPr userDrawn="1">
            <p:ph type="pic" sz="quarter" idx="25"/>
          </p:nvPr>
        </p:nvSpPr>
        <p:spPr bwMode="gray">
          <a:xfrm>
            <a:off x="3033346"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38" name="Textplatzhalter 26"/>
          <p:cNvSpPr>
            <a:spLocks noGrp="1"/>
          </p:cNvSpPr>
          <p:nvPr userDrawn="1">
            <p:ph type="body" sz="quarter" idx="44" hasCustomPrompt="1"/>
          </p:nvPr>
        </p:nvSpPr>
        <p:spPr>
          <a:xfrm>
            <a:off x="633046"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p>
        </p:txBody>
      </p:sp>
      <p:sp>
        <p:nvSpPr>
          <p:cNvPr id="39" name="Textplatzhalter 26"/>
          <p:cNvSpPr>
            <a:spLocks noGrp="1"/>
          </p:cNvSpPr>
          <p:nvPr userDrawn="1">
            <p:ph type="body" sz="quarter" idx="45" hasCustomPrompt="1"/>
          </p:nvPr>
        </p:nvSpPr>
        <p:spPr>
          <a:xfrm>
            <a:off x="633046"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40" name="Textplatzhalter 26"/>
          <p:cNvSpPr>
            <a:spLocks noGrp="1"/>
          </p:cNvSpPr>
          <p:nvPr userDrawn="1">
            <p:ph type="body" sz="quarter" idx="46" hasCustomPrompt="1"/>
          </p:nvPr>
        </p:nvSpPr>
        <p:spPr>
          <a:xfrm>
            <a:off x="633046"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43" name="Textplatzhalter 26"/>
          <p:cNvSpPr>
            <a:spLocks noGrp="1"/>
          </p:cNvSpPr>
          <p:nvPr>
            <p:ph type="body" sz="quarter" idx="26" hasCustomPrompt="1"/>
          </p:nvPr>
        </p:nvSpPr>
        <p:spPr>
          <a:xfrm>
            <a:off x="710543" y="2163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44" name="Textplatzhalter 26"/>
          <p:cNvSpPr>
            <a:spLocks noGrp="1"/>
          </p:cNvSpPr>
          <p:nvPr>
            <p:ph type="body" sz="quarter" idx="48" hasCustomPrompt="1"/>
          </p:nvPr>
        </p:nvSpPr>
        <p:spPr>
          <a:xfrm>
            <a:off x="710543" y="1741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45" name="Rectangle 44"/>
          <p:cNvSpPr/>
          <p:nvPr userDrawn="1"/>
        </p:nvSpPr>
        <p:spPr>
          <a:xfrm>
            <a:off x="4308494" y="433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6" name="Rectangle 45"/>
          <p:cNvSpPr/>
          <p:nvPr userDrawn="1"/>
        </p:nvSpPr>
        <p:spPr>
          <a:xfrm>
            <a:off x="4308494" y="433388"/>
            <a:ext cx="3575012" cy="1061583"/>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47" name="Picture"/>
          <p:cNvSpPr>
            <a:spLocks noGrp="1"/>
          </p:cNvSpPr>
          <p:nvPr>
            <p:ph type="pic" sz="quarter" idx="49"/>
          </p:nvPr>
        </p:nvSpPr>
        <p:spPr bwMode="gray">
          <a:xfrm>
            <a:off x="6802090"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64" name="Textplatzhalter 26"/>
          <p:cNvSpPr>
            <a:spLocks noGrp="1"/>
          </p:cNvSpPr>
          <p:nvPr>
            <p:ph type="body" sz="quarter" idx="66" hasCustomPrompt="1"/>
          </p:nvPr>
        </p:nvSpPr>
        <p:spPr>
          <a:xfrm>
            <a:off x="4401790"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es-ES_tradnl"/>
              <a:t>NAME</a:t>
            </a:r>
          </a:p>
        </p:txBody>
      </p:sp>
      <p:sp>
        <p:nvSpPr>
          <p:cNvPr id="65" name="Textplatzhalter 26"/>
          <p:cNvSpPr>
            <a:spLocks noGrp="1"/>
          </p:cNvSpPr>
          <p:nvPr>
            <p:ph type="body" sz="quarter" idx="67" hasCustomPrompt="1"/>
          </p:nvPr>
        </p:nvSpPr>
        <p:spPr>
          <a:xfrm>
            <a:off x="4401790"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66" name="Textplatzhalter 26"/>
          <p:cNvSpPr>
            <a:spLocks noGrp="1"/>
          </p:cNvSpPr>
          <p:nvPr>
            <p:ph type="body" sz="quarter" idx="68" hasCustomPrompt="1"/>
          </p:nvPr>
        </p:nvSpPr>
        <p:spPr>
          <a:xfrm>
            <a:off x="4401790"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68" name="Textplatzhalter 26"/>
          <p:cNvSpPr>
            <a:spLocks noGrp="1"/>
          </p:cNvSpPr>
          <p:nvPr>
            <p:ph type="body" sz="quarter" idx="70" hasCustomPrompt="1"/>
          </p:nvPr>
        </p:nvSpPr>
        <p:spPr>
          <a:xfrm>
            <a:off x="4479287" y="2163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69" name="Textplatzhalter 26"/>
          <p:cNvSpPr>
            <a:spLocks noGrp="1"/>
          </p:cNvSpPr>
          <p:nvPr>
            <p:ph type="body" sz="quarter" idx="71" hasCustomPrompt="1"/>
          </p:nvPr>
        </p:nvSpPr>
        <p:spPr>
          <a:xfrm>
            <a:off x="4479287" y="1741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71" name="Rectangle 70"/>
          <p:cNvSpPr/>
          <p:nvPr userDrawn="1"/>
        </p:nvSpPr>
        <p:spPr>
          <a:xfrm>
            <a:off x="8074588" y="433388"/>
            <a:ext cx="3575012" cy="1061583"/>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72" name="Picture"/>
          <p:cNvSpPr>
            <a:spLocks noGrp="1"/>
          </p:cNvSpPr>
          <p:nvPr>
            <p:ph type="pic" sz="quarter" idx="72"/>
          </p:nvPr>
        </p:nvSpPr>
        <p:spPr bwMode="gray">
          <a:xfrm>
            <a:off x="10568184" y="433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89" name="Textplatzhalter 26"/>
          <p:cNvSpPr>
            <a:spLocks noGrp="1"/>
          </p:cNvSpPr>
          <p:nvPr>
            <p:ph type="body" sz="quarter" idx="89" hasCustomPrompt="1"/>
          </p:nvPr>
        </p:nvSpPr>
        <p:spPr>
          <a:xfrm>
            <a:off x="8167884" y="536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90" name="Textplatzhalter 26"/>
          <p:cNvSpPr>
            <a:spLocks noGrp="1"/>
          </p:cNvSpPr>
          <p:nvPr>
            <p:ph type="body" sz="quarter" idx="90" hasCustomPrompt="1"/>
          </p:nvPr>
        </p:nvSpPr>
        <p:spPr>
          <a:xfrm>
            <a:off x="8167884" y="851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91" name="Textplatzhalter 26"/>
          <p:cNvSpPr>
            <a:spLocks noGrp="1"/>
          </p:cNvSpPr>
          <p:nvPr>
            <p:ph type="body" sz="quarter" idx="91" hasCustomPrompt="1"/>
          </p:nvPr>
        </p:nvSpPr>
        <p:spPr>
          <a:xfrm>
            <a:off x="8167884" y="1166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93" name="Textplatzhalter 26"/>
          <p:cNvSpPr>
            <a:spLocks noGrp="1"/>
          </p:cNvSpPr>
          <p:nvPr>
            <p:ph type="body" sz="quarter" idx="93" hasCustomPrompt="1"/>
          </p:nvPr>
        </p:nvSpPr>
        <p:spPr>
          <a:xfrm>
            <a:off x="8245381" y="2163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94" name="Textplatzhalter 26"/>
          <p:cNvSpPr>
            <a:spLocks noGrp="1"/>
          </p:cNvSpPr>
          <p:nvPr>
            <p:ph type="body" sz="quarter" idx="94" hasCustomPrompt="1"/>
          </p:nvPr>
        </p:nvSpPr>
        <p:spPr>
          <a:xfrm>
            <a:off x="8245381" y="1741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199" name="Rectangle 198"/>
          <p:cNvSpPr/>
          <p:nvPr userDrawn="1"/>
        </p:nvSpPr>
        <p:spPr>
          <a:xfrm>
            <a:off x="539750" y="3227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0" name="Rectangle 199"/>
          <p:cNvSpPr/>
          <p:nvPr userDrawn="1"/>
        </p:nvSpPr>
        <p:spPr>
          <a:xfrm>
            <a:off x="539750" y="3227388"/>
            <a:ext cx="3575012" cy="1061583"/>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1" name="Rectangle 200"/>
          <p:cNvSpPr/>
          <p:nvPr userDrawn="1"/>
        </p:nvSpPr>
        <p:spPr>
          <a:xfrm>
            <a:off x="8074588" y="3227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2" name="Picture"/>
          <p:cNvSpPr>
            <a:spLocks noGrp="1"/>
          </p:cNvSpPr>
          <p:nvPr>
            <p:ph type="pic" sz="quarter" idx="95"/>
          </p:nvPr>
        </p:nvSpPr>
        <p:spPr bwMode="gray">
          <a:xfrm>
            <a:off x="3033346" y="3227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203" name="Textplatzhalter 26"/>
          <p:cNvSpPr>
            <a:spLocks noGrp="1"/>
          </p:cNvSpPr>
          <p:nvPr>
            <p:ph type="body" sz="quarter" idx="96" hasCustomPrompt="1"/>
          </p:nvPr>
        </p:nvSpPr>
        <p:spPr>
          <a:xfrm>
            <a:off x="633046" y="3330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204" name="Textplatzhalter 26"/>
          <p:cNvSpPr>
            <a:spLocks noGrp="1"/>
          </p:cNvSpPr>
          <p:nvPr>
            <p:ph type="body" sz="quarter" idx="97" hasCustomPrompt="1"/>
          </p:nvPr>
        </p:nvSpPr>
        <p:spPr>
          <a:xfrm>
            <a:off x="633046" y="3645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205" name="Textplatzhalter 26"/>
          <p:cNvSpPr>
            <a:spLocks noGrp="1"/>
          </p:cNvSpPr>
          <p:nvPr>
            <p:ph type="body" sz="quarter" idx="98" hasCustomPrompt="1"/>
          </p:nvPr>
        </p:nvSpPr>
        <p:spPr>
          <a:xfrm>
            <a:off x="633046" y="3960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206" name="Textplatzhalter 26"/>
          <p:cNvSpPr>
            <a:spLocks noGrp="1"/>
          </p:cNvSpPr>
          <p:nvPr>
            <p:ph type="body" sz="quarter" idx="99" hasCustomPrompt="1"/>
          </p:nvPr>
        </p:nvSpPr>
        <p:spPr>
          <a:xfrm>
            <a:off x="710543" y="4957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07" name="Textplatzhalter 26"/>
          <p:cNvSpPr>
            <a:spLocks noGrp="1"/>
          </p:cNvSpPr>
          <p:nvPr>
            <p:ph type="body" sz="quarter" idx="100" hasCustomPrompt="1"/>
          </p:nvPr>
        </p:nvSpPr>
        <p:spPr>
          <a:xfrm>
            <a:off x="710543" y="4535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208" name="Rectangle 207"/>
          <p:cNvSpPr/>
          <p:nvPr userDrawn="1"/>
        </p:nvSpPr>
        <p:spPr>
          <a:xfrm>
            <a:off x="4308494" y="3227388"/>
            <a:ext cx="3575012" cy="2589212"/>
          </a:xfrm>
          <a:prstGeom prst="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09" name="Rectangle 208"/>
          <p:cNvSpPr/>
          <p:nvPr userDrawn="1"/>
        </p:nvSpPr>
        <p:spPr>
          <a:xfrm>
            <a:off x="4308494" y="3227388"/>
            <a:ext cx="3575012" cy="1061583"/>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10" name="Picture"/>
          <p:cNvSpPr>
            <a:spLocks noGrp="1"/>
          </p:cNvSpPr>
          <p:nvPr>
            <p:ph type="pic" sz="quarter" idx="101"/>
          </p:nvPr>
        </p:nvSpPr>
        <p:spPr bwMode="gray">
          <a:xfrm>
            <a:off x="6802090" y="3227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211" name="Textplatzhalter 26"/>
          <p:cNvSpPr>
            <a:spLocks noGrp="1"/>
          </p:cNvSpPr>
          <p:nvPr>
            <p:ph type="body" sz="quarter" idx="102" hasCustomPrompt="1"/>
          </p:nvPr>
        </p:nvSpPr>
        <p:spPr>
          <a:xfrm>
            <a:off x="4401790" y="3330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212" name="Textplatzhalter 26"/>
          <p:cNvSpPr>
            <a:spLocks noGrp="1"/>
          </p:cNvSpPr>
          <p:nvPr>
            <p:ph type="body" sz="quarter" idx="103" hasCustomPrompt="1"/>
          </p:nvPr>
        </p:nvSpPr>
        <p:spPr>
          <a:xfrm>
            <a:off x="4401790" y="3645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213" name="Textplatzhalter 26"/>
          <p:cNvSpPr>
            <a:spLocks noGrp="1"/>
          </p:cNvSpPr>
          <p:nvPr>
            <p:ph type="body" sz="quarter" idx="104" hasCustomPrompt="1"/>
          </p:nvPr>
        </p:nvSpPr>
        <p:spPr>
          <a:xfrm>
            <a:off x="4401790" y="3960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214" name="Textplatzhalter 26"/>
          <p:cNvSpPr>
            <a:spLocks noGrp="1"/>
          </p:cNvSpPr>
          <p:nvPr>
            <p:ph type="body" sz="quarter" idx="105" hasCustomPrompt="1"/>
          </p:nvPr>
        </p:nvSpPr>
        <p:spPr>
          <a:xfrm>
            <a:off x="4479287" y="4957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15" name="Textplatzhalter 26"/>
          <p:cNvSpPr>
            <a:spLocks noGrp="1"/>
          </p:cNvSpPr>
          <p:nvPr>
            <p:ph type="body" sz="quarter" idx="106" hasCustomPrompt="1"/>
          </p:nvPr>
        </p:nvSpPr>
        <p:spPr>
          <a:xfrm>
            <a:off x="4479287" y="4535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
        <p:nvSpPr>
          <p:cNvPr id="216" name="Rectangle 215"/>
          <p:cNvSpPr/>
          <p:nvPr userDrawn="1"/>
        </p:nvSpPr>
        <p:spPr>
          <a:xfrm>
            <a:off x="8074588" y="3227388"/>
            <a:ext cx="3575012" cy="10615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rtlCol="0" anchor="ctr"/>
          <a:lstStyle/>
          <a:p>
            <a:pPr algn="ctr">
              <a:lnSpc>
                <a:spcPct val="90000"/>
              </a:lnSpc>
              <a:spcAft>
                <a:spcPts val="1000"/>
              </a:spcAft>
            </a:pPr>
            <a:endParaRPr lang="en-US"/>
          </a:p>
        </p:txBody>
      </p:sp>
      <p:sp>
        <p:nvSpPr>
          <p:cNvPr id="217" name="Picture"/>
          <p:cNvSpPr>
            <a:spLocks noGrp="1"/>
          </p:cNvSpPr>
          <p:nvPr>
            <p:ph type="pic" sz="quarter" idx="107"/>
          </p:nvPr>
        </p:nvSpPr>
        <p:spPr bwMode="gray">
          <a:xfrm>
            <a:off x="10568184" y="3227388"/>
            <a:ext cx="1081416" cy="1061583"/>
          </a:xfrm>
          <a:solidFill>
            <a:schemeClr val="bg1">
              <a:lumMod val="85000"/>
            </a:schemeClr>
          </a:solidFill>
        </p:spPr>
        <p:txBody>
          <a:bodyPr lIns="144000" tIns="144000" rIns="144000" bIns="144000"/>
          <a:lstStyle>
            <a:lvl1pPr marL="0" indent="0">
              <a:buNone/>
              <a:defRPr/>
            </a:lvl1pPr>
          </a:lstStyle>
          <a:p>
            <a:endParaRPr lang="en-US"/>
          </a:p>
        </p:txBody>
      </p:sp>
      <p:sp>
        <p:nvSpPr>
          <p:cNvPr id="218" name="Textplatzhalter 26"/>
          <p:cNvSpPr>
            <a:spLocks noGrp="1"/>
          </p:cNvSpPr>
          <p:nvPr>
            <p:ph type="body" sz="quarter" idx="108" hasCustomPrompt="1"/>
          </p:nvPr>
        </p:nvSpPr>
        <p:spPr>
          <a:xfrm>
            <a:off x="8167884" y="3330548"/>
            <a:ext cx="2303585" cy="309562"/>
          </a:xfrm>
          <a:noFill/>
        </p:spPr>
        <p:txBody>
          <a:bodyPr lIns="0" tIns="72000" anchor="t" anchorCtr="0"/>
          <a:lstStyle>
            <a:lvl1pPr marL="0" indent="0" algn="l">
              <a:lnSpc>
                <a:spcPct val="80000"/>
              </a:lnSpc>
              <a:buNone/>
              <a:defRPr sz="1400" baseline="0">
                <a:solidFill>
                  <a:schemeClr val="bg2"/>
                </a:solidFill>
                <a:latin typeface="+mn-lt"/>
              </a:defRPr>
            </a:lvl1pPr>
          </a:lstStyle>
          <a:p>
            <a:pPr lvl="0"/>
            <a:r>
              <a:rPr lang="de-DE"/>
              <a:t>NAME</a:t>
            </a:r>
            <a:endParaRPr lang="es-ES_tradnl"/>
          </a:p>
        </p:txBody>
      </p:sp>
      <p:sp>
        <p:nvSpPr>
          <p:cNvPr id="219" name="Textplatzhalter 26"/>
          <p:cNvSpPr>
            <a:spLocks noGrp="1"/>
          </p:cNvSpPr>
          <p:nvPr>
            <p:ph type="body" sz="quarter" idx="109" hasCustomPrompt="1"/>
          </p:nvPr>
        </p:nvSpPr>
        <p:spPr>
          <a:xfrm>
            <a:off x="8167884" y="3645529"/>
            <a:ext cx="2303585" cy="309562"/>
          </a:xfrm>
          <a:noFill/>
        </p:spPr>
        <p:txBody>
          <a:bodyPr lIns="0" tIns="72000" anchor="t" anchorCtr="0"/>
          <a:lstStyle>
            <a:lvl1pPr marL="0" indent="0" algn="l">
              <a:lnSpc>
                <a:spcPct val="80000"/>
              </a:lnSpc>
              <a:buNone/>
              <a:defRPr sz="1400" b="1" baseline="0">
                <a:solidFill>
                  <a:schemeClr val="bg2"/>
                </a:solidFill>
                <a:latin typeface="+mj-lt"/>
              </a:defRPr>
            </a:lvl1pPr>
          </a:lstStyle>
          <a:p>
            <a:pPr lvl="0"/>
            <a:r>
              <a:rPr lang="de-DE"/>
              <a:t>NACHNAME</a:t>
            </a:r>
            <a:endParaRPr lang="es-ES_tradnl"/>
          </a:p>
        </p:txBody>
      </p:sp>
      <p:sp>
        <p:nvSpPr>
          <p:cNvPr id="220" name="Textplatzhalter 26"/>
          <p:cNvSpPr>
            <a:spLocks noGrp="1"/>
          </p:cNvSpPr>
          <p:nvPr>
            <p:ph type="body" sz="quarter" idx="110" hasCustomPrompt="1"/>
          </p:nvPr>
        </p:nvSpPr>
        <p:spPr>
          <a:xfrm>
            <a:off x="8167884" y="3960511"/>
            <a:ext cx="2303585" cy="309562"/>
          </a:xfrm>
          <a:noFill/>
        </p:spPr>
        <p:txBody>
          <a:bodyPr lIns="0" tIns="72000" anchor="t" anchorCtr="0"/>
          <a:lstStyle>
            <a:lvl1pPr marL="0" indent="0" algn="l">
              <a:lnSpc>
                <a:spcPct val="80000"/>
              </a:lnSpc>
              <a:buNone/>
              <a:defRPr sz="1400" i="1" baseline="0">
                <a:solidFill>
                  <a:schemeClr val="bg2"/>
                </a:solidFill>
                <a:latin typeface="+mn-lt"/>
              </a:defRPr>
            </a:lvl1pPr>
          </a:lstStyle>
          <a:p>
            <a:pPr lvl="0"/>
            <a:r>
              <a:rPr lang="de-DE"/>
              <a:t>Beruf</a:t>
            </a:r>
            <a:endParaRPr lang="es-ES_tradnl"/>
          </a:p>
        </p:txBody>
      </p:sp>
      <p:sp>
        <p:nvSpPr>
          <p:cNvPr id="221" name="Textplatzhalter 26"/>
          <p:cNvSpPr>
            <a:spLocks noGrp="1"/>
          </p:cNvSpPr>
          <p:nvPr>
            <p:ph type="body" sz="quarter" idx="111" hasCustomPrompt="1"/>
          </p:nvPr>
        </p:nvSpPr>
        <p:spPr>
          <a:xfrm>
            <a:off x="8245381" y="4957347"/>
            <a:ext cx="3224257" cy="735127"/>
          </a:xfrm>
          <a:solidFill>
            <a:schemeClr val="bg2"/>
          </a:solidFill>
        </p:spPr>
        <p:txBody>
          <a:bodyPr lIns="144000" tIns="72000" rIns="108000" anchor="t"/>
          <a:lstStyle>
            <a:lvl1pPr marL="0" indent="0">
              <a:buNone/>
              <a:defRPr sz="1400" baseline="0"/>
            </a:lvl1pPr>
          </a:lstStyle>
          <a:p>
            <a:pPr lvl="0"/>
            <a:r>
              <a:rPr lang="de-DE" noProof="0"/>
              <a:t>Klicken Sie auf den Platzhalter und fügen Sie Ihren Text ein um den Platzhalter zu ersetzen</a:t>
            </a:r>
          </a:p>
        </p:txBody>
      </p:sp>
      <p:sp>
        <p:nvSpPr>
          <p:cNvPr id="222" name="Textplatzhalter 26"/>
          <p:cNvSpPr>
            <a:spLocks noGrp="1"/>
          </p:cNvSpPr>
          <p:nvPr>
            <p:ph type="body" sz="quarter" idx="112" hasCustomPrompt="1"/>
          </p:nvPr>
        </p:nvSpPr>
        <p:spPr>
          <a:xfrm>
            <a:off x="8245381" y="4535072"/>
            <a:ext cx="3228842" cy="309562"/>
          </a:xfrm>
          <a:noFill/>
        </p:spPr>
        <p:txBody>
          <a:bodyPr lIns="0" tIns="72000" anchor="t" anchorCtr="0"/>
          <a:lstStyle>
            <a:lvl1pPr marL="0" indent="0" algn="l">
              <a:lnSpc>
                <a:spcPct val="80000"/>
              </a:lnSpc>
              <a:buNone/>
              <a:defRPr sz="2000" baseline="0">
                <a:latin typeface="Bebas Neue" panose="020B0506020202020201" pitchFamily="34" charset="0"/>
              </a:defRPr>
            </a:lvl1pPr>
          </a:lstStyle>
          <a:p>
            <a:pPr lvl="0"/>
            <a:r>
              <a:rPr lang="de-DE"/>
              <a:t>NUTZER ZIELE</a:t>
            </a:r>
          </a:p>
        </p:txBody>
      </p:sp>
    </p:spTree>
    <p:extLst>
      <p:ext uri="{BB962C8B-B14F-4D97-AF65-F5344CB8AC3E}">
        <p14:creationId xmlns:p14="http://schemas.microsoft.com/office/powerpoint/2010/main" val="21266358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8_TEXT &amp; IMAGE">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7264800" cy="1080000"/>
          </a:xfrm>
        </p:spPr>
        <p:txBody>
          <a:bodyPr/>
          <a:lstStyle/>
          <a:p>
            <a:r>
              <a:rPr lang="en-US"/>
              <a:t>Click to edit Master title style</a:t>
            </a:r>
          </a:p>
        </p:txBody>
      </p:sp>
      <p:sp>
        <p:nvSpPr>
          <p:cNvPr id="8" name="Subline"/>
          <p:cNvSpPr>
            <a:spLocks noGrp="1"/>
          </p:cNvSpPr>
          <p:nvPr>
            <p:ph type="body" sz="quarter" idx="13" hasCustomPrompt="1"/>
          </p:nvPr>
        </p:nvSpPr>
        <p:spPr>
          <a:xfrm>
            <a:off x="540000" y="972000"/>
            <a:ext cx="7264800" cy="540000"/>
          </a:xfrm>
        </p:spPr>
        <p:txBody>
          <a:bodyPr/>
          <a:lstStyle>
            <a:lvl1pPr marL="0" indent="0">
              <a:buNone/>
              <a:defRPr baseline="0">
                <a:solidFill>
                  <a:srgbClr val="7F7F7F"/>
                </a:solidFill>
              </a:defRPr>
            </a:lvl1pPr>
          </a:lstStyle>
          <a:p>
            <a:pPr lvl="0"/>
            <a:r>
              <a:rPr lang="en-US"/>
              <a:t>Enter your subtitle here</a:t>
            </a:r>
          </a:p>
        </p:txBody>
      </p:sp>
      <p:sp>
        <p:nvSpPr>
          <p:cNvPr id="3" name="Content"/>
          <p:cNvSpPr>
            <a:spLocks noGrp="1"/>
          </p:cNvSpPr>
          <p:nvPr>
            <p:ph sz="half" idx="1"/>
          </p:nvPr>
        </p:nvSpPr>
        <p:spPr>
          <a:xfrm>
            <a:off x="540000" y="1512000"/>
            <a:ext cx="7264800" cy="4298400"/>
          </a:xfrm>
        </p:spPr>
        <p:txBody>
          <a:bodyPr/>
          <a:lstStyle>
            <a:lvl1pPr>
              <a:defRPr sz="22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cNvSpPr>
            <a:spLocks noGrp="1"/>
          </p:cNvSpPr>
          <p:nvPr>
            <p:ph type="pic" sz="quarter" idx="14"/>
          </p:nvPr>
        </p:nvSpPr>
        <p:spPr bwMode="gray">
          <a:xfrm>
            <a:off x="8230413" y="0"/>
            <a:ext cx="3960000" cy="6858000"/>
          </a:xfrm>
          <a:solidFill>
            <a:schemeClr val="bg1">
              <a:lumMod val="85000"/>
            </a:schemeClr>
          </a:solidFill>
        </p:spPr>
        <p:txBody>
          <a:bodyPr lIns="144000" tIns="144000" rIns="144000" bIns="144000"/>
          <a:lstStyle>
            <a:lvl1pPr marL="0" indent="0">
              <a:buNone/>
              <a:defRPr>
                <a:solidFill>
                  <a:schemeClr val="tx1">
                    <a:lumMod val="65000"/>
                    <a:lumOff val="35000"/>
                  </a:schemeClr>
                </a:solidFill>
              </a:defRPr>
            </a:lvl1pPr>
          </a:lstStyle>
          <a:p>
            <a:endParaRPr lang="en-US"/>
          </a:p>
        </p:txBody>
      </p:sp>
      <p:sp>
        <p:nvSpPr>
          <p:cNvPr id="5" name="Date"/>
          <p:cNvSpPr>
            <a:spLocks noGrp="1"/>
          </p:cNvSpPr>
          <p:nvPr>
            <p:ph type="dt" sz="half" idx="10"/>
          </p:nvPr>
        </p:nvSpPr>
        <p:spPr/>
        <p:txBody>
          <a:bodyPr/>
          <a:lstStyle/>
          <a:p>
            <a:endParaRPr lang="en-US"/>
          </a:p>
        </p:txBody>
      </p:sp>
      <p:sp>
        <p:nvSpPr>
          <p:cNvPr id="6" name="Footer"/>
          <p:cNvSpPr>
            <a:spLocks noGrp="1"/>
          </p:cNvSpPr>
          <p:nvPr>
            <p:ph type="ftr" sz="quarter" idx="11"/>
          </p:nvPr>
        </p:nvSpPr>
        <p:spPr/>
        <p:txBody>
          <a:bodyPr/>
          <a:lstStyle/>
          <a:p>
            <a:r>
              <a:rPr lang="en-US"/>
              <a:t>DESIGN THINKING - BUSINESS MODEL INNOVATION - CPS</a:t>
            </a:r>
          </a:p>
        </p:txBody>
      </p:sp>
      <p:sp>
        <p:nvSpPr>
          <p:cNvPr id="7"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275327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9_TITLE &amp; CONTENT">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11109600" cy="1080000"/>
          </a:xfrm>
        </p:spPr>
        <p:txBody>
          <a:bodyPr/>
          <a:lstStyle/>
          <a:p>
            <a:r>
              <a:rPr lang="en-US"/>
              <a:t>Click to edit Master title style</a:t>
            </a:r>
          </a:p>
        </p:txBody>
      </p:sp>
      <p:sp>
        <p:nvSpPr>
          <p:cNvPr id="13" name="Subline"/>
          <p:cNvSpPr>
            <a:spLocks noGrp="1"/>
          </p:cNvSpPr>
          <p:nvPr>
            <p:ph type="body" sz="quarter" idx="13" hasCustomPrompt="1"/>
          </p:nvPr>
        </p:nvSpPr>
        <p:spPr>
          <a:xfrm>
            <a:off x="540000" y="972000"/>
            <a:ext cx="11109600" cy="540000"/>
          </a:xfrm>
        </p:spPr>
        <p:txBody>
          <a:bodyPr/>
          <a:lstStyle>
            <a:lvl1pPr marL="0" indent="0">
              <a:buNone/>
              <a:defRPr baseline="0">
                <a:solidFill>
                  <a:srgbClr val="7F7F7F"/>
                </a:solidFill>
              </a:defRPr>
            </a:lvl1pPr>
          </a:lstStyle>
          <a:p>
            <a:pPr lvl="0"/>
            <a:r>
              <a:rPr lang="en-US"/>
              <a:t>Enter your subtitle here</a:t>
            </a:r>
          </a:p>
        </p:txBody>
      </p:sp>
      <p:sp>
        <p:nvSpPr>
          <p:cNvPr id="3" name="Content"/>
          <p:cNvSpPr>
            <a:spLocks noGrp="1"/>
          </p:cNvSpPr>
          <p:nvPr>
            <p:ph idx="1"/>
          </p:nvPr>
        </p:nvSpPr>
        <p:spPr>
          <a:xfrm>
            <a:off x="540000" y="1512000"/>
            <a:ext cx="11109600" cy="3060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ext"/>
          <p:cNvSpPr>
            <a:spLocks noGrp="1"/>
          </p:cNvSpPr>
          <p:nvPr>
            <p:ph idx="15"/>
          </p:nvPr>
        </p:nvSpPr>
        <p:spPr bwMode="gray">
          <a:xfrm>
            <a:off x="1200" y="4572000"/>
            <a:ext cx="12189600" cy="2286000"/>
          </a:xfrm>
          <a:solidFill>
            <a:schemeClr val="accent1">
              <a:lumMod val="75000"/>
            </a:schemeClr>
          </a:solidFill>
        </p:spPr>
        <p:txBody>
          <a:bodyPr lIns="540000" tIns="180000" rIns="540000" bIns="180000" anchor="ctr"/>
          <a:lstStyle>
            <a:lvl1pPr marL="0" indent="0">
              <a:buNone/>
              <a:defRPr>
                <a:solidFill>
                  <a:schemeClr val="bg1"/>
                </a:solidFill>
              </a:defRPr>
            </a:lvl1pPr>
            <a:lvl2pPr marL="450000" indent="0">
              <a:buNone/>
              <a:defRPr/>
            </a:lvl2pPr>
            <a:lvl3pPr marL="810000" indent="0">
              <a:buNone/>
              <a:defRPr/>
            </a:lvl3pPr>
            <a:lvl4pPr marL="1170000" indent="0">
              <a:buNone/>
              <a:defRPr/>
            </a:lvl4pPr>
            <a:lvl5pPr marL="1530000" indent="0">
              <a:buNone/>
              <a:defRPr/>
            </a:lvl5pPr>
          </a:lstStyle>
          <a:p>
            <a:pPr lvl="0"/>
            <a:r>
              <a:rPr lang="en-US"/>
              <a:t>Click to edit Master text styles</a:t>
            </a:r>
          </a:p>
        </p:txBody>
      </p:sp>
      <p:sp>
        <p:nvSpPr>
          <p:cNvPr id="4" name="Date"/>
          <p:cNvSpPr>
            <a:spLocks noGrp="1"/>
          </p:cNvSpPr>
          <p:nvPr>
            <p:ph type="dt" sz="half" idx="10"/>
          </p:nvPr>
        </p:nvSpPr>
        <p:spPr/>
        <p:txBody>
          <a:bodyPr/>
          <a:lstStyle/>
          <a:p>
            <a:endParaRPr lang="en-US"/>
          </a:p>
        </p:txBody>
      </p:sp>
      <p:sp>
        <p:nvSpPr>
          <p:cNvPr id="5" name="Footer"/>
          <p:cNvSpPr>
            <a:spLocks noGrp="1"/>
          </p:cNvSpPr>
          <p:nvPr>
            <p:ph type="ftr" sz="quarter" idx="11"/>
          </p:nvPr>
        </p:nvSpPr>
        <p:spPr/>
        <p:txBody>
          <a:bodyPr/>
          <a:lstStyle/>
          <a:p>
            <a:r>
              <a:rPr lang="en-US"/>
              <a:t>DESIGN THINKING - BUSINESS MODEL INNOVATION - CPS</a:t>
            </a:r>
          </a:p>
        </p:txBody>
      </p:sp>
      <p:sp>
        <p:nvSpPr>
          <p:cNvPr id="6"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2192243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4_IMAGE">
    <p:spTree>
      <p:nvGrpSpPr>
        <p:cNvPr id="1" name=""/>
        <p:cNvGrpSpPr/>
        <p:nvPr/>
      </p:nvGrpSpPr>
      <p:grpSpPr>
        <a:xfrm>
          <a:off x="0" y="0"/>
          <a:ext cx="0" cy="0"/>
          <a:chOff x="0" y="0"/>
          <a:chExt cx="0" cy="0"/>
        </a:xfrm>
      </p:grpSpPr>
      <p:sp>
        <p:nvSpPr>
          <p:cNvPr id="11" name="Text"/>
          <p:cNvSpPr>
            <a:spLocks noGrp="1"/>
          </p:cNvSpPr>
          <p:nvPr>
            <p:ph type="body" sz="quarter" idx="16"/>
          </p:nvPr>
        </p:nvSpPr>
        <p:spPr bwMode="gray">
          <a:xfrm>
            <a:off x="8230413" y="0"/>
            <a:ext cx="3960000" cy="6858000"/>
          </a:xfrm>
          <a:solidFill>
            <a:schemeClr val="accent1">
              <a:lumMod val="75000"/>
              <a:alpha val="80000"/>
            </a:schemeClr>
          </a:solidFill>
        </p:spPr>
        <p:txBody>
          <a:bodyPr lIns="540000" tIns="1512000" rIns="540000" bIns="1080000"/>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p:cNvSpPr>
            <a:spLocks noGrp="1"/>
          </p:cNvSpPr>
          <p:nvPr>
            <p:ph type="title"/>
          </p:nvPr>
        </p:nvSpPr>
        <p:spPr>
          <a:xfrm>
            <a:off x="540000" y="432000"/>
            <a:ext cx="11109600" cy="1080000"/>
          </a:xfrm>
        </p:spPr>
        <p:txBody>
          <a:bodyPr/>
          <a:lstStyle/>
          <a:p>
            <a:r>
              <a:rPr lang="en-US"/>
              <a:t>Click to edit Master title style</a:t>
            </a:r>
          </a:p>
        </p:txBody>
      </p:sp>
      <p:sp>
        <p:nvSpPr>
          <p:cNvPr id="5" name="Date"/>
          <p:cNvSpPr>
            <a:spLocks noGrp="1"/>
          </p:cNvSpPr>
          <p:nvPr>
            <p:ph type="dt" sz="half" idx="10"/>
          </p:nvPr>
        </p:nvSpPr>
        <p:spPr/>
        <p:txBody>
          <a:bodyPr/>
          <a:lstStyle/>
          <a:p>
            <a:endParaRPr lang="en-US"/>
          </a:p>
        </p:txBody>
      </p:sp>
      <p:sp>
        <p:nvSpPr>
          <p:cNvPr id="6" name="Footer"/>
          <p:cNvSpPr>
            <a:spLocks noGrp="1"/>
          </p:cNvSpPr>
          <p:nvPr>
            <p:ph type="ftr" sz="quarter" idx="11"/>
          </p:nvPr>
        </p:nvSpPr>
        <p:spPr/>
        <p:txBody>
          <a:bodyPr/>
          <a:lstStyle/>
          <a:p>
            <a:r>
              <a:rPr lang="en-US"/>
              <a:t>DESIGN THINKING - BUSINESS MODEL INNOVATION - CPS</a:t>
            </a:r>
          </a:p>
        </p:txBody>
      </p:sp>
      <p:sp>
        <p:nvSpPr>
          <p:cNvPr id="7" name="Slide Number"/>
          <p:cNvSpPr>
            <a:spLocks noGrp="1"/>
          </p:cNvSpPr>
          <p:nvPr>
            <p:ph type="sldNum" sz="quarter" idx="12"/>
          </p:nvPr>
        </p:nvSpPr>
        <p:spPr/>
        <p:txBody>
          <a:bodyPr/>
          <a:lstStyle/>
          <a:p>
            <a:fld id="{02CEFE82-39F2-4F47-8A0C-D5AB3496FA5C}" type="slidenum">
              <a:rPr lang="en-US" smtClean="0"/>
              <a:t>‹Nr.›</a:t>
            </a:fld>
            <a:endParaRPr lang="en-US"/>
          </a:p>
        </p:txBody>
      </p:sp>
    </p:spTree>
    <p:extLst>
      <p:ext uri="{BB962C8B-B14F-4D97-AF65-F5344CB8AC3E}">
        <p14:creationId xmlns:p14="http://schemas.microsoft.com/office/powerpoint/2010/main" val="1166262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1_TITEL GRAU">
    <p:spTree>
      <p:nvGrpSpPr>
        <p:cNvPr id="1" name=""/>
        <p:cNvGrpSpPr/>
        <p:nvPr/>
      </p:nvGrpSpPr>
      <p:grpSpPr>
        <a:xfrm>
          <a:off x="0" y="0"/>
          <a:ext cx="0" cy="0"/>
          <a:chOff x="0" y="0"/>
          <a:chExt cx="0" cy="0"/>
        </a:xfrm>
      </p:grpSpPr>
      <p:sp>
        <p:nvSpPr>
          <p:cNvPr id="26" name="Hintergrund"/>
          <p:cNvSpPr>
            <a:spLocks noGrp="1"/>
          </p:cNvSpPr>
          <p:nvPr>
            <p:ph type="body" sz="quarter" idx="13" hasCustomPrompt="1"/>
          </p:nvPr>
        </p:nvSpPr>
        <p:spPr bwMode="gray">
          <a:xfrm>
            <a:off x="-460" y="0"/>
            <a:ext cx="12190059" cy="4932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23"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8"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9"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Mastertextformat bearbeiten</a:t>
            </a:r>
          </a:p>
        </p:txBody>
      </p:sp>
      <p:pic>
        <p:nvPicPr>
          <p:cNvPr id="7" name="P+M Logo" descr="C:\Users\vanessa.m\Desktop\Produkt + Markt\vom Kunden\CI_&amp;_Logo\PUM-LO_RGB.png">
            <a:extLst>
              <a:ext uri="{FF2B5EF4-FFF2-40B4-BE49-F238E27FC236}">
                <a16:creationId xmlns:a16="http://schemas.microsoft.com/office/drawing/2014/main" id="{62C1C21A-4126-474A-BAA4-37F8F58A457A}"/>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096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2_TITEL BILD">
    <p:spTree>
      <p:nvGrpSpPr>
        <p:cNvPr id="1" name=""/>
        <p:cNvGrpSpPr/>
        <p:nvPr/>
      </p:nvGrpSpPr>
      <p:grpSpPr>
        <a:xfrm>
          <a:off x="0" y="0"/>
          <a:ext cx="0" cy="0"/>
          <a:chOff x="0" y="0"/>
          <a:chExt cx="0" cy="0"/>
        </a:xfrm>
      </p:grpSpPr>
      <p:sp>
        <p:nvSpPr>
          <p:cNvPr id="7" name="Bild"/>
          <p:cNvSpPr>
            <a:spLocks noGrp="1" noChangeAspect="1"/>
          </p:cNvSpPr>
          <p:nvPr>
            <p:ph type="pic" sz="quarter" idx="15"/>
          </p:nvPr>
        </p:nvSpPr>
        <p:spPr bwMode="gray">
          <a:xfrm>
            <a:off x="0" y="0"/>
            <a:ext cx="12190413" cy="4932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1" name="Titel"/>
          <p:cNvSpPr>
            <a:spLocks noGrp="1"/>
          </p:cNvSpPr>
          <p:nvPr>
            <p:ph type="subTitle" idx="1" hasCustomPrompt="1"/>
          </p:nvPr>
        </p:nvSpPr>
        <p:spPr bwMode="gray">
          <a:xfrm>
            <a:off x="540000" y="5234400"/>
            <a:ext cx="8729100" cy="936000"/>
          </a:xfrm>
        </p:spPr>
        <p:txBody>
          <a:bodyPr lIns="0" tIns="0" rIns="180000" bIns="0" anchor="ctr" anchorCtr="0"/>
          <a:lstStyle>
            <a:lvl1pPr marL="0" indent="0" algn="l">
              <a:lnSpc>
                <a:spcPct val="90000"/>
              </a:lnSpc>
              <a:spcAft>
                <a:spcPts val="0"/>
              </a:spcAft>
              <a:buNone/>
              <a:defRPr sz="3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lvl="0"/>
            <a:r>
              <a:rPr lang="de-DE" noProof="0"/>
              <a:t>Textmasterformat bearbeiten</a:t>
            </a:r>
          </a:p>
        </p:txBody>
      </p:sp>
      <p:sp>
        <p:nvSpPr>
          <p:cNvPr id="10" name="Untertitel"/>
          <p:cNvSpPr>
            <a:spLocks noGrp="1"/>
          </p:cNvSpPr>
          <p:nvPr>
            <p:ph type="title" hasCustomPrompt="1"/>
          </p:nvPr>
        </p:nvSpPr>
        <p:spPr bwMode="gray">
          <a:xfrm>
            <a:off x="540000" y="4896000"/>
            <a:ext cx="8729100" cy="252000"/>
          </a:xfrm>
        </p:spPr>
        <p:txBody>
          <a:bodyPr lIns="0" tIns="0" rIns="180000" bIns="0" anchor="t" anchorCtr="0"/>
          <a:lstStyle>
            <a:lvl1pPr>
              <a:defRPr sz="1800">
                <a:solidFill>
                  <a:schemeClr val="tx1"/>
                </a:solidFill>
              </a:defRPr>
            </a:lvl1pPr>
          </a:lstStyle>
          <a:p>
            <a:r>
              <a:rPr lang="de-DE" noProof="0"/>
              <a:t>Titelmasterformat bearbeiten</a:t>
            </a:r>
          </a:p>
        </p:txBody>
      </p:sp>
      <p:sp>
        <p:nvSpPr>
          <p:cNvPr id="22" name="Datum"/>
          <p:cNvSpPr>
            <a:spLocks noGrp="1"/>
          </p:cNvSpPr>
          <p:nvPr>
            <p:ph type="body" sz="quarter" idx="18"/>
          </p:nvPr>
        </p:nvSpPr>
        <p:spPr bwMode="gray">
          <a:xfrm>
            <a:off x="540000" y="6285600"/>
            <a:ext cx="8729100" cy="288000"/>
          </a:xfrm>
        </p:spPr>
        <p:txBody>
          <a:bodyPr vert="horz" lIns="0" tIns="0" rIns="0" bIns="0" rtlCol="0" anchor="b" anchorCtr="0"/>
          <a:lstStyle>
            <a:lvl1pPr marL="0" indent="0">
              <a:buNone/>
              <a:defRPr lang="de-DE" sz="1800" dirty="0">
                <a:solidFill>
                  <a:schemeClr val="tx1"/>
                </a:solidFill>
              </a:defRPr>
            </a:lvl1pPr>
          </a:lstStyle>
          <a:p>
            <a:pPr marL="0" lvl="0"/>
            <a:r>
              <a:rPr lang="de-DE"/>
              <a:t>Mastertextformat bearbeiten</a:t>
            </a:r>
          </a:p>
        </p:txBody>
      </p:sp>
      <p:pic>
        <p:nvPicPr>
          <p:cNvPr id="9" name="P+M Logo" descr="C:\Users\vanessa.m\Desktop\Produkt + Markt\vom Kunden\CI_&amp;_Logo\PUM-LO_RGB.png">
            <a:extLst>
              <a:ext uri="{FF2B5EF4-FFF2-40B4-BE49-F238E27FC236}">
                <a16:creationId xmlns:a16="http://schemas.microsoft.com/office/drawing/2014/main" id="{2CB58569-E5F0-4C08-BC9F-80707B3CE39E}"/>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1854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3_ZWISCHENFOLIE GRAU">
    <p:spTree>
      <p:nvGrpSpPr>
        <p:cNvPr id="1" name=""/>
        <p:cNvGrpSpPr/>
        <p:nvPr/>
      </p:nvGrpSpPr>
      <p:grpSpPr>
        <a:xfrm>
          <a:off x="0" y="0"/>
          <a:ext cx="0" cy="0"/>
          <a:chOff x="0" y="0"/>
          <a:chExt cx="0" cy="0"/>
        </a:xfrm>
      </p:grpSpPr>
      <p:sp>
        <p:nvSpPr>
          <p:cNvPr id="7" name="Hintergrund"/>
          <p:cNvSpPr>
            <a:spLocks noGrp="1"/>
          </p:cNvSpPr>
          <p:nvPr>
            <p:ph type="body" sz="quarter" idx="13" hasCustomPrompt="1"/>
          </p:nvPr>
        </p:nvSpPr>
        <p:spPr bwMode="gray">
          <a:xfrm>
            <a:off x="-460" y="-1"/>
            <a:ext cx="12190059" cy="4320000"/>
          </a:xfrm>
          <a:custGeom>
            <a:avLst/>
            <a:gdLst>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4572000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0 w 12189600"/>
              <a:gd name="connsiteY3" fmla="*/ 3857625 h 4572000"/>
              <a:gd name="connsiteX4" fmla="*/ 0 w 12189600"/>
              <a:gd name="connsiteY4" fmla="*/ 0 h 4572000"/>
              <a:gd name="connsiteX0" fmla="*/ 0 w 12189600"/>
              <a:gd name="connsiteY0" fmla="*/ 0 h 4572000"/>
              <a:gd name="connsiteX1" fmla="*/ 12189600 w 12189600"/>
              <a:gd name="connsiteY1" fmla="*/ 0 h 4572000"/>
              <a:gd name="connsiteX2" fmla="*/ 12189600 w 12189600"/>
              <a:gd name="connsiteY2" fmla="*/ 4572000 h 4572000"/>
              <a:gd name="connsiteX3" fmla="*/ 4762 w 12189600"/>
              <a:gd name="connsiteY3" fmla="*/ 3857625 h 4572000"/>
              <a:gd name="connsiteX4" fmla="*/ 0 w 12189600"/>
              <a:gd name="connsiteY4" fmla="*/ 0 h 4572000"/>
              <a:gd name="connsiteX0" fmla="*/ 459 w 12190059"/>
              <a:gd name="connsiteY0" fmla="*/ 0 h 4572000"/>
              <a:gd name="connsiteX1" fmla="*/ 12190059 w 12190059"/>
              <a:gd name="connsiteY1" fmla="*/ 0 h 4572000"/>
              <a:gd name="connsiteX2" fmla="*/ 12190059 w 12190059"/>
              <a:gd name="connsiteY2" fmla="*/ 4572000 h 4572000"/>
              <a:gd name="connsiteX3" fmla="*/ 458 w 12190059"/>
              <a:gd name="connsiteY3" fmla="*/ 3855244 h 4572000"/>
              <a:gd name="connsiteX4" fmla="*/ 459 w 12190059"/>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059" h="4572000">
                <a:moveTo>
                  <a:pt x="459" y="0"/>
                </a:moveTo>
                <a:lnTo>
                  <a:pt x="12190059" y="0"/>
                </a:lnTo>
                <a:lnTo>
                  <a:pt x="12190059" y="4572000"/>
                </a:lnTo>
                <a:lnTo>
                  <a:pt x="458" y="3855244"/>
                </a:lnTo>
                <a:cubicBezTo>
                  <a:pt x="-1129" y="2569369"/>
                  <a:pt x="2046" y="1285875"/>
                  <a:pt x="459" y="0"/>
                </a:cubicBezTo>
                <a:close/>
              </a:path>
            </a:pathLst>
          </a:custGeom>
          <a:solidFill>
            <a:schemeClr val="accent5">
              <a:lumMod val="20000"/>
              <a:lumOff val="80000"/>
            </a:schemeClr>
          </a:solidFill>
        </p:spPr>
        <p:txBody>
          <a:bodyPr lIns="540000" tIns="0" bIns="3348000" anchor="b"/>
          <a:lstStyle>
            <a:lvl1pPr marL="0" indent="0" algn="ctr">
              <a:buNone/>
              <a:defRPr sz="5400">
                <a:solidFill>
                  <a:schemeClr val="bg1"/>
                </a:solidFill>
              </a:defRPr>
            </a:lvl1pPr>
          </a:lstStyle>
          <a:p>
            <a:pPr lvl="0"/>
            <a:r>
              <a:rPr lang="de-DE"/>
              <a:t> </a:t>
            </a:r>
          </a:p>
        </p:txBody>
      </p:sp>
      <p:sp>
        <p:nvSpPr>
          <p:cNvPr id="16"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15"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17"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2302694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4_ZWISCHENFOLIE BILD">
    <p:spTree>
      <p:nvGrpSpPr>
        <p:cNvPr id="1" name=""/>
        <p:cNvGrpSpPr/>
        <p:nvPr/>
      </p:nvGrpSpPr>
      <p:grpSpPr>
        <a:xfrm>
          <a:off x="0" y="0"/>
          <a:ext cx="0" cy="0"/>
          <a:chOff x="0" y="0"/>
          <a:chExt cx="0" cy="0"/>
        </a:xfrm>
      </p:grpSpPr>
      <p:sp>
        <p:nvSpPr>
          <p:cNvPr id="6"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7" name="Nummer"/>
          <p:cNvSpPr>
            <a:spLocks noGrp="1"/>
          </p:cNvSpPr>
          <p:nvPr>
            <p:ph type="body" sz="quarter" idx="16" hasCustomPrompt="1"/>
          </p:nvPr>
        </p:nvSpPr>
        <p:spPr bwMode="gray">
          <a:xfrm>
            <a:off x="540000" y="4860000"/>
            <a:ext cx="756000" cy="1440000"/>
          </a:xfrm>
          <a:noFill/>
        </p:spPr>
        <p:txBody>
          <a:bodyPr lIns="0" tIns="0" rIns="0" bIns="0" anchor="ctr"/>
          <a:lstStyle>
            <a:lvl1pPr marL="0" indent="0" algn="l">
              <a:buNone/>
              <a:defRPr sz="5400" b="0">
                <a:solidFill>
                  <a:schemeClr val="accent6"/>
                </a:solidFill>
                <a:latin typeface="+mn-lt"/>
              </a:defRPr>
            </a:lvl1pPr>
          </a:lstStyle>
          <a:p>
            <a:pPr lvl="0"/>
            <a:r>
              <a:rPr lang="de-DE" noProof="0"/>
              <a:t>Nr.</a:t>
            </a:r>
          </a:p>
        </p:txBody>
      </p:sp>
      <p:cxnSp>
        <p:nvCxnSpPr>
          <p:cNvPr id="8" name="Linie"/>
          <p:cNvCxnSpPr/>
          <p:nvPr userDrawn="1"/>
        </p:nvCxnSpPr>
        <p:spPr bwMode="gray">
          <a:xfrm>
            <a:off x="1296000" y="4860000"/>
            <a:ext cx="0" cy="1440000"/>
          </a:xfrm>
          <a:prstGeom prst="line">
            <a:avLst/>
          </a:prstGeom>
          <a:ln w="19050">
            <a:solidFill>
              <a:schemeClr val="accent1">
                <a:lumMod val="50000"/>
              </a:schemeClr>
            </a:solidFill>
            <a:tailEnd type="none"/>
          </a:ln>
        </p:spPr>
        <p:style>
          <a:lnRef idx="1">
            <a:schemeClr val="accent1"/>
          </a:lnRef>
          <a:fillRef idx="0">
            <a:schemeClr val="accent1"/>
          </a:fillRef>
          <a:effectRef idx="0">
            <a:schemeClr val="accent1"/>
          </a:effectRef>
          <a:fontRef idx="minor">
            <a:schemeClr val="tx1"/>
          </a:fontRef>
        </p:style>
      </p:cxnSp>
      <p:sp>
        <p:nvSpPr>
          <p:cNvPr id="9" name="Titel"/>
          <p:cNvSpPr>
            <a:spLocks noGrp="1"/>
          </p:cNvSpPr>
          <p:nvPr>
            <p:ph type="title" hasCustomPrompt="1"/>
          </p:nvPr>
        </p:nvSpPr>
        <p:spPr bwMode="gray">
          <a:xfrm>
            <a:off x="1296000" y="4860000"/>
            <a:ext cx="9828000" cy="1440000"/>
          </a:xfrm>
        </p:spPr>
        <p:txBody>
          <a:bodyPr lIns="180000" tIns="180000" rIns="180000" bIns="180000" anchor="ctr"/>
          <a:lstStyle>
            <a:lvl1pPr>
              <a:defRPr sz="3200">
                <a:solidFill>
                  <a:schemeClr val="accent1">
                    <a:lumMod val="50000"/>
                  </a:schemeClr>
                </a:solidFill>
              </a:defRPr>
            </a:lvl1pPr>
          </a:lstStyle>
          <a:p>
            <a:r>
              <a:rPr lang="de-DE" noProof="0"/>
              <a:t>Titelmasterformat bearbeiten</a:t>
            </a:r>
          </a:p>
        </p:txBody>
      </p:sp>
    </p:spTree>
    <p:extLst>
      <p:ext uri="{BB962C8B-B14F-4D97-AF65-F5344CB8AC3E}">
        <p14:creationId xmlns:p14="http://schemas.microsoft.com/office/powerpoint/2010/main" val="3866467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5_HINTERGRUND">
    <p:spTree>
      <p:nvGrpSpPr>
        <p:cNvPr id="1" name=""/>
        <p:cNvGrpSpPr/>
        <p:nvPr/>
      </p:nvGrpSpPr>
      <p:grpSpPr>
        <a:xfrm>
          <a:off x="0" y="0"/>
          <a:ext cx="0" cy="0"/>
          <a:chOff x="0" y="0"/>
          <a:chExt cx="0" cy="0"/>
        </a:xfrm>
      </p:grpSpPr>
      <p:sp>
        <p:nvSpPr>
          <p:cNvPr id="3"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p:txBody>
          <a:bodyPr/>
          <a:lstStyle>
            <a:lvl1pPr>
              <a:defRPr>
                <a:solidFill>
                  <a:schemeClr val="accent6"/>
                </a:solidFill>
              </a:defRPr>
            </a:lvl1pPr>
          </a:lstStyle>
          <a:p>
            <a:r>
              <a:rPr lang="de-DE" noProof="0"/>
              <a:t>Mastertitelformat bearbeiten</a:t>
            </a:r>
          </a:p>
        </p:txBody>
      </p:sp>
      <p:sp>
        <p:nvSpPr>
          <p:cNvPr id="7"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0" name="Foliennummer"/>
          <p:cNvSpPr>
            <a:spLocks noGrp="1"/>
          </p:cNvSpPr>
          <p:nvPr>
            <p:ph type="sldNum" sz="quarter" idx="11"/>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724017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6_LEER">
    <p:spTree>
      <p:nvGrpSpPr>
        <p:cNvPr id="1" name=""/>
        <p:cNvGrpSpPr/>
        <p:nvPr/>
      </p:nvGrpSpPr>
      <p:grpSpPr>
        <a:xfrm>
          <a:off x="0" y="0"/>
          <a:ext cx="0" cy="0"/>
          <a:chOff x="0" y="0"/>
          <a:chExt cx="0" cy="0"/>
        </a:xfrm>
      </p:grpSpPr>
      <p:sp>
        <p:nvSpPr>
          <p:cNvPr id="3"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110525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7_NUR TITEL">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Mastertitelformat bearbeiten</a:t>
            </a:r>
          </a:p>
        </p:txBody>
      </p:sp>
      <p:sp>
        <p:nvSpPr>
          <p:cNvPr id="3"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4" name="Foliennummer"/>
          <p:cNvSpPr>
            <a:spLocks noGrp="1"/>
          </p:cNvSpPr>
          <p:nvPr>
            <p:ph type="sldNum" sz="quarter" idx="11"/>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4125668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8_TITEL &amp; UNTERTITEL">
    <p:spTree>
      <p:nvGrpSpPr>
        <p:cNvPr id="1" name=""/>
        <p:cNvGrpSpPr/>
        <p:nvPr/>
      </p:nvGrpSpPr>
      <p:grpSpPr>
        <a:xfrm>
          <a:off x="0" y="0"/>
          <a:ext cx="0" cy="0"/>
          <a:chOff x="0" y="0"/>
          <a:chExt cx="0" cy="0"/>
        </a:xfrm>
      </p:grpSpPr>
      <p:sp>
        <p:nvSpPr>
          <p:cNvPr id="77"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7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Fußzeile"/>
          <p:cNvSpPr>
            <a:spLocks noGrp="1"/>
          </p:cNvSpPr>
          <p:nvPr>
            <p:ph type="ftr" sz="quarter" idx="14"/>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3" name="Foliennummer"/>
          <p:cNvSpPr>
            <a:spLocks noGrp="1"/>
          </p:cNvSpPr>
          <p:nvPr>
            <p:ph type="sldNum" sz="quarter" idx="15"/>
          </p:nvPr>
        </p:nvSpPr>
        <p:spPr/>
        <p:txBody>
          <a:bodyPr/>
          <a:lstStyle/>
          <a:p>
            <a:fld id="{02CEFE82-39F2-4F47-8A0C-D5AB3496FA5C}" type="slidenum">
              <a:rPr lang="de-DE" smtClean="0"/>
              <a:pPr/>
              <a:t>‹Nr.›</a:t>
            </a:fld>
            <a:r>
              <a:rPr lang="de-DE"/>
              <a:t> </a:t>
            </a:r>
          </a:p>
        </p:txBody>
      </p:sp>
      <p:sp>
        <p:nvSpPr>
          <p:cNvPr id="8" name="Textplatzhalter 8">
            <a:extLst>
              <a:ext uri="{FF2B5EF4-FFF2-40B4-BE49-F238E27FC236}">
                <a16:creationId xmlns:a16="http://schemas.microsoft.com/office/drawing/2014/main" id="{9EB5883E-E003-463B-BC04-4DE902768A2B}"/>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9" name="Textplatzhalter 8">
            <a:extLst>
              <a:ext uri="{FF2B5EF4-FFF2-40B4-BE49-F238E27FC236}">
                <a16:creationId xmlns:a16="http://schemas.microsoft.com/office/drawing/2014/main" id="{F4AABC42-272A-47E2-A86E-0EBD5C5E5D03}"/>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828106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9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42984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
        <p:nvSpPr>
          <p:cNvPr id="7" name="Textplatzhalter 8">
            <a:extLst>
              <a:ext uri="{FF2B5EF4-FFF2-40B4-BE49-F238E27FC236}">
                <a16:creationId xmlns:a16="http://schemas.microsoft.com/office/drawing/2014/main" id="{BAD090E7-B3D0-49B8-BEAB-AEFB84A9A26F}"/>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8" name="Textplatzhalter 8">
            <a:extLst>
              <a:ext uri="{FF2B5EF4-FFF2-40B4-BE49-F238E27FC236}">
                <a16:creationId xmlns:a16="http://schemas.microsoft.com/office/drawing/2014/main" id="{7DBD1FD9-2D4B-4386-B969-0FA96B8BB0E6}"/>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470131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0_TITEL &amp; KOSTEN">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36000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7" name="Inhalt"/>
          <p:cNvSpPr>
            <a:spLocks noGrp="1"/>
          </p:cNvSpPr>
          <p:nvPr>
            <p:ph idx="16"/>
          </p:nvPr>
        </p:nvSpPr>
        <p:spPr bwMode="gray">
          <a:xfrm>
            <a:off x="540000" y="5252952"/>
            <a:ext cx="11109600" cy="557447"/>
          </a:xfrm>
        </p:spPr>
        <p:txBody>
          <a:bodyPr anchor="b" anchorCtr="0"/>
          <a:lstStyle>
            <a:lvl1pPr marL="0" indent="0">
              <a:buNone/>
              <a:defRPr sz="1200"/>
            </a:lvl1pPr>
          </a:lstStyle>
          <a:p>
            <a:pPr lvl="0"/>
            <a:r>
              <a:rPr lang="de-DE" noProof="0"/>
              <a:t>Mastertextformat bearbeiten</a:t>
            </a:r>
          </a:p>
        </p:txBody>
      </p:sp>
      <p:sp>
        <p:nvSpPr>
          <p:cNvPr id="4" name="Fußzeile"/>
          <p:cNvSpPr>
            <a:spLocks noGrp="1"/>
          </p:cNvSpPr>
          <p:nvPr>
            <p:ph type="ftr" sz="quarter" idx="14"/>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1513913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11_ 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38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788430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12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2818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4"/>
          </p:nvPr>
        </p:nvSpPr>
        <p:spPr bwMode="gray">
          <a:xfrm>
            <a:off x="1200" y="4474800"/>
            <a:ext cx="12190413" cy="200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1"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3425094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13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1999"/>
            <a:ext cx="11109600" cy="15768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stStyle>
          <a:p>
            <a:pPr lvl="0"/>
            <a:r>
              <a:rPr lang="de-DE" noProof="0"/>
              <a:t>Mastertextformat bearbeiten</a:t>
            </a:r>
          </a:p>
          <a:p>
            <a:pPr lvl="1"/>
            <a:r>
              <a:rPr lang="de-DE" noProof="0"/>
              <a:t>Zweite Ebene</a:t>
            </a:r>
          </a:p>
          <a:p>
            <a:pPr lvl="2"/>
            <a:r>
              <a:rPr lang="de-DE" noProof="0"/>
              <a:t>Dritte Ebene</a:t>
            </a:r>
          </a:p>
          <a:p>
            <a:pPr lvl="3"/>
            <a:r>
              <a:rPr lang="de-DE" noProof="0"/>
              <a:t>Vierte Ebene</a:t>
            </a:r>
          </a:p>
        </p:txBody>
      </p:sp>
      <p:sp>
        <p:nvSpPr>
          <p:cNvPr id="12" name="Bild 1"/>
          <p:cNvSpPr>
            <a:spLocks noGrp="1" noChangeAspect="1"/>
          </p:cNvSpPr>
          <p:nvPr>
            <p:ph type="pic" sz="quarter" idx="15"/>
          </p:nvPr>
        </p:nvSpPr>
        <p:spPr bwMode="gray">
          <a:xfrm>
            <a:off x="0"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4"/>
          </p:nvPr>
        </p:nvSpPr>
        <p:spPr bwMode="gray">
          <a:xfrm>
            <a:off x="6102813" y="3445050"/>
            <a:ext cx="6087600" cy="2365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1" name="Text"/>
          <p:cNvSpPr>
            <a:spLocks noGrp="1" noChangeAspect="1"/>
          </p:cNvSpPr>
          <p:nvPr>
            <p:ph type="body" sz="quarter" idx="23" hasCustomPrompt="1"/>
          </p:nvPr>
        </p:nvSpPr>
        <p:spPr bwMode="gray">
          <a:xfrm>
            <a:off x="5302800" y="383565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2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954885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1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 name="Fußzeile"/>
          <p:cNvSpPr>
            <a:spLocks noGrp="1"/>
          </p:cNvSpPr>
          <p:nvPr>
            <p:ph type="ftr" sz="quarter" idx="14"/>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6"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361124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1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sz="half" idx="1"/>
          </p:nvPr>
        </p:nvSpPr>
        <p:spPr bwMode="gray">
          <a:xfrm>
            <a:off x="5400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2" name="Bild"/>
          <p:cNvSpPr>
            <a:spLocks noGrp="1" noChangeAspect="1"/>
          </p:cNvSpPr>
          <p:nvPr>
            <p:ph type="pic" sz="quarter" idx="14"/>
          </p:nvPr>
        </p:nvSpPr>
        <p:spPr bwMode="gray">
          <a:xfrm>
            <a:off x="631080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445955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16_TEXT &amp; BILD">
    <p:spTree>
      <p:nvGrpSpPr>
        <p:cNvPr id="1" name=""/>
        <p:cNvGrpSpPr/>
        <p:nvPr/>
      </p:nvGrpSpPr>
      <p:grpSpPr>
        <a:xfrm>
          <a:off x="0" y="0"/>
          <a:ext cx="0" cy="0"/>
          <a:chOff x="0" y="0"/>
          <a:chExt cx="0" cy="0"/>
        </a:xfrm>
      </p:grpSpPr>
      <p:sp>
        <p:nvSpPr>
          <p:cNvPr id="12" name="Bild"/>
          <p:cNvSpPr>
            <a:spLocks noGrp="1" noChangeAspect="1"/>
          </p:cNvSpPr>
          <p:nvPr>
            <p:ph type="pic" sz="quarter" idx="14"/>
          </p:nvPr>
        </p:nvSpPr>
        <p:spPr bwMode="gray">
          <a:xfrm>
            <a:off x="0" y="1512000"/>
            <a:ext cx="5879613"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 name="Inhalt"/>
          <p:cNvSpPr>
            <a:spLocks noGrp="1"/>
          </p:cNvSpPr>
          <p:nvPr>
            <p:ph sz="half" idx="1"/>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 name="Titel"/>
          <p:cNvSpPr>
            <a:spLocks noGrp="1"/>
          </p:cNvSpPr>
          <p:nvPr>
            <p:ph type="title"/>
          </p:nvPr>
        </p:nvSpPr>
        <p:spPr bwMode="gray"/>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550675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7_TITEL &amp; INHALT">
    <p:spTree>
      <p:nvGrpSpPr>
        <p:cNvPr id="1" name=""/>
        <p:cNvGrpSpPr/>
        <p:nvPr/>
      </p:nvGrpSpPr>
      <p:grpSpPr>
        <a:xfrm>
          <a:off x="0" y="0"/>
          <a:ext cx="0" cy="0"/>
          <a:chOff x="0" y="0"/>
          <a:chExt cx="0" cy="0"/>
        </a:xfrm>
      </p:grpSpPr>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5" name="Inhalt 1"/>
          <p:cNvSpPr>
            <a:spLocks noGrp="1"/>
          </p:cNvSpPr>
          <p:nvPr>
            <p:ph sz="half" idx="24"/>
          </p:nvPr>
        </p:nvSpPr>
        <p:spPr bwMode="gray">
          <a:xfrm>
            <a:off x="5400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Inhalt 2"/>
          <p:cNvSpPr>
            <a:spLocks noGrp="1"/>
          </p:cNvSpPr>
          <p:nvPr>
            <p:ph sz="half" idx="25"/>
          </p:nvPr>
        </p:nvSpPr>
        <p:spPr bwMode="gray">
          <a:xfrm>
            <a:off x="6310800" y="15120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8" name="Inhalt 3"/>
          <p:cNvSpPr>
            <a:spLocks noGrp="1"/>
          </p:cNvSpPr>
          <p:nvPr>
            <p:ph sz="half" idx="1"/>
          </p:nvPr>
        </p:nvSpPr>
        <p:spPr bwMode="gray">
          <a:xfrm>
            <a:off x="5400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4"/>
          <p:cNvSpPr>
            <a:spLocks noGrp="1"/>
          </p:cNvSpPr>
          <p:nvPr>
            <p:ph sz="half" idx="2"/>
          </p:nvPr>
        </p:nvSpPr>
        <p:spPr bwMode="gray">
          <a:xfrm>
            <a:off x="6310800" y="3877200"/>
            <a:ext cx="5338800" cy="1933200"/>
          </a:xfrm>
          <a:solidFill>
            <a:schemeClr val="bg1"/>
          </a:solidFill>
          <a:ln>
            <a:solidFill>
              <a:schemeClr val="accent5"/>
            </a:solidFill>
            <a:miter lim="800000"/>
          </a:ln>
        </p:spPr>
        <p:txBody>
          <a:bodyPr lIns="252000" tIns="252000" rIns="252000" bIns="252000"/>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4" name="Textplatzhalter 8">
            <a:extLst>
              <a:ext uri="{FF2B5EF4-FFF2-40B4-BE49-F238E27FC236}">
                <a16:creationId xmlns:a16="http://schemas.microsoft.com/office/drawing/2014/main" id="{8F7D924C-23E1-4429-9F12-DBAC52E7EE15}"/>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9" name="Textplatzhalter 8">
            <a:extLst>
              <a:ext uri="{FF2B5EF4-FFF2-40B4-BE49-F238E27FC236}">
                <a16:creationId xmlns:a16="http://schemas.microsoft.com/office/drawing/2014/main" id="{A12078C9-B364-4A8D-8CE2-165C882B5561}"/>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805598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8" name="Inhalt 1"/>
          <p:cNvSpPr>
            <a:spLocks noGrp="1"/>
          </p:cNvSpPr>
          <p:nvPr>
            <p:ph sz="half" idx="1"/>
          </p:nvPr>
        </p:nvSpPr>
        <p:spPr bwMode="gray">
          <a:xfrm>
            <a:off x="5400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0" name="Bild 2"/>
          <p:cNvSpPr>
            <a:spLocks noGrp="1" noChangeAspect="1"/>
          </p:cNvSpPr>
          <p:nvPr>
            <p:ph type="pic" sz="quarter" idx="20"/>
          </p:nvPr>
        </p:nvSpPr>
        <p:spPr bwMode="gray">
          <a:xfrm>
            <a:off x="63108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23" name="Text"/>
          <p:cNvSpPr>
            <a:spLocks noGrp="1" noChangeAspect="1"/>
          </p:cNvSpPr>
          <p:nvPr>
            <p:ph type="body" sz="quarter" idx="22" hasCustomPrompt="1"/>
          </p:nvPr>
        </p:nvSpPr>
        <p:spPr bwMode="gray">
          <a:xfrm>
            <a:off x="5302800" y="16866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496470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19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3" name="Bild 1"/>
          <p:cNvSpPr>
            <a:spLocks noGrp="1" noChangeAspect="1"/>
          </p:cNvSpPr>
          <p:nvPr>
            <p:ph type="pic" sz="quarter" idx="15"/>
          </p:nvPr>
        </p:nvSpPr>
        <p:spPr bwMode="gray">
          <a:xfrm>
            <a:off x="540000" y="15120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2"/>
          <p:cNvSpPr>
            <a:spLocks noGrp="1" noChangeAspect="1"/>
          </p:cNvSpPr>
          <p:nvPr>
            <p:ph type="pic" sz="quarter" idx="20"/>
          </p:nvPr>
        </p:nvSpPr>
        <p:spPr bwMode="gray">
          <a:xfrm>
            <a:off x="540000" y="3877200"/>
            <a:ext cx="5338800" cy="1933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Text"/>
          <p:cNvSpPr>
            <a:spLocks noGrp="1" noChangeAspect="1"/>
          </p:cNvSpPr>
          <p:nvPr>
            <p:ph type="body" sz="quarter" idx="22" hasCustomPrompt="1"/>
          </p:nvPr>
        </p:nvSpPr>
        <p:spPr bwMode="gray">
          <a:xfrm>
            <a:off x="5302800"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6" name="Inhalt 1"/>
          <p:cNvSpPr>
            <a:spLocks noGrp="1"/>
          </p:cNvSpPr>
          <p:nvPr>
            <p:ph sz="half" idx="25"/>
          </p:nvPr>
        </p:nvSpPr>
        <p:spPr bwMode="gray">
          <a:xfrm>
            <a:off x="6310800" y="15120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7" name="Inhalt 2"/>
          <p:cNvSpPr>
            <a:spLocks noGrp="1"/>
          </p:cNvSpPr>
          <p:nvPr>
            <p:ph sz="half" idx="2"/>
          </p:nvPr>
        </p:nvSpPr>
        <p:spPr bwMode="gray">
          <a:xfrm>
            <a:off x="6310800" y="3877200"/>
            <a:ext cx="5338800" cy="1933200"/>
          </a:xfrm>
        </p:spPr>
        <p:txBody>
          <a:bodyPr/>
          <a:lstStyle>
            <a:lvl1pPr marL="285750" indent="-28575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3"/>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559380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20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6310800" y="432000"/>
            <a:ext cx="5338800" cy="1080000"/>
          </a:xfrm>
        </p:spPr>
        <p:txBody>
          <a:bodyPr/>
          <a:lstStyle/>
          <a:p>
            <a:r>
              <a:rPr lang="de-DE" noProof="0"/>
              <a:t>Titelformat bearbeiten</a:t>
            </a:r>
          </a:p>
        </p:txBody>
      </p:sp>
      <p:sp>
        <p:nvSpPr>
          <p:cNvPr id="8" name="Untertitel"/>
          <p:cNvSpPr>
            <a:spLocks noGrp="1"/>
          </p:cNvSpPr>
          <p:nvPr>
            <p:ph type="body" sz="quarter" idx="13" hasCustomPrompt="1"/>
          </p:nvPr>
        </p:nvSpPr>
        <p:spPr bwMode="gray">
          <a:xfrm>
            <a:off x="6310800" y="972000"/>
            <a:ext cx="5338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4"/>
          </p:nvPr>
        </p:nvSpPr>
        <p:spPr bwMode="gray">
          <a:xfrm>
            <a:off x="0" y="0"/>
            <a:ext cx="58788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Inhalt"/>
          <p:cNvSpPr>
            <a:spLocks noGrp="1"/>
          </p:cNvSpPr>
          <p:nvPr>
            <p:ph sz="half" idx="2"/>
          </p:nvPr>
        </p:nvSpPr>
        <p:spPr bwMode="gray">
          <a:xfrm>
            <a:off x="6310800" y="1512000"/>
            <a:ext cx="53388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1"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2826242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2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689045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22_TEXT &amp; BILD">
    <p:spTree>
      <p:nvGrpSpPr>
        <p:cNvPr id="1" name=""/>
        <p:cNvGrpSpPr/>
        <p:nvPr/>
      </p:nvGrpSpPr>
      <p:grpSpPr>
        <a:xfrm>
          <a:off x="0" y="0"/>
          <a:ext cx="0" cy="0"/>
          <a:chOff x="0" y="0"/>
          <a:chExt cx="0" cy="0"/>
        </a:xfrm>
      </p:grpSpPr>
      <p:sp>
        <p:nvSpPr>
          <p:cNvPr id="10" name="Bild"/>
          <p:cNvSpPr>
            <a:spLocks noGrp="1" noChangeAspect="1"/>
          </p:cNvSpPr>
          <p:nvPr>
            <p:ph type="pic" sz="quarter" idx="23"/>
          </p:nvPr>
        </p:nvSpPr>
        <p:spPr bwMode="gray">
          <a:xfrm>
            <a:off x="0" y="1512000"/>
            <a:ext cx="3956399"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7" name="Inhalt 1"/>
          <p:cNvSpPr>
            <a:spLocks noGrp="1"/>
          </p:cNvSpPr>
          <p:nvPr>
            <p:ph sz="half" idx="14"/>
          </p:nvPr>
        </p:nvSpPr>
        <p:spPr bwMode="gray">
          <a:xfrm>
            <a:off x="43866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2"/>
          <p:cNvSpPr>
            <a:spLocks noGrp="1"/>
          </p:cNvSpPr>
          <p:nvPr>
            <p:ph sz="half" idx="2"/>
          </p:nvPr>
        </p:nvSpPr>
        <p:spPr bwMode="gray">
          <a:xfrm>
            <a:off x="8233200" y="1512000"/>
            <a:ext cx="3416400" cy="4298400"/>
          </a:xfrm>
          <a:solidFill>
            <a:srgbClr val="FDFDFD"/>
          </a:solidFill>
          <a:ln>
            <a:solidFill>
              <a:schemeClr val="accent1"/>
            </a:solidFill>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639064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2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sz="half" idx="1"/>
          </p:nvPr>
        </p:nvSpPr>
        <p:spPr bwMode="gray">
          <a:xfrm>
            <a:off x="5400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37" name="Inhalt 2"/>
          <p:cNvSpPr>
            <a:spLocks noGrp="1"/>
          </p:cNvSpPr>
          <p:nvPr>
            <p:ph sz="half" idx="14"/>
          </p:nvPr>
        </p:nvSpPr>
        <p:spPr bwMode="gray">
          <a:xfrm>
            <a:off x="43866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Inhalt 3"/>
          <p:cNvSpPr>
            <a:spLocks noGrp="1"/>
          </p:cNvSpPr>
          <p:nvPr>
            <p:ph sz="half" idx="2"/>
          </p:nvPr>
        </p:nvSpPr>
        <p:spPr bwMode="gray">
          <a:xfrm>
            <a:off x="8233200" y="1512000"/>
            <a:ext cx="3416400" cy="4298400"/>
          </a:xfrm>
          <a:solidFill>
            <a:srgbClr val="FDFDFD"/>
          </a:solidFill>
          <a:ln cap="flat">
            <a:solidFill>
              <a:schemeClr val="accent5"/>
            </a:solidFill>
            <a:miter lim="800000"/>
          </a:ln>
        </p:spPr>
        <p:txBody>
          <a:bodyPr lIns="252000" tIns="252000" rIns="252000" bIns="252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16"/>
          </p:nvPr>
        </p:nvSpPr>
        <p:spPr/>
        <p:txBody>
          <a:bodyPr/>
          <a:lstStyle>
            <a:lvl1pPr>
              <a:defRPr b="1"/>
            </a:lvl1pPr>
          </a:lstStyle>
          <a:p>
            <a:fld id="{02CEFE82-39F2-4F47-8A0C-D5AB3496FA5C}" type="slidenum">
              <a:rPr lang="de-DE" smtClean="0"/>
              <a:pPr/>
              <a:t>‹Nr.›</a:t>
            </a:fld>
            <a:r>
              <a:rPr lang="de-DE"/>
              <a:t> </a:t>
            </a:r>
          </a:p>
        </p:txBody>
      </p:sp>
      <p:sp>
        <p:nvSpPr>
          <p:cNvPr id="5"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0" name="Textplatzhalter 8">
            <a:extLst>
              <a:ext uri="{FF2B5EF4-FFF2-40B4-BE49-F238E27FC236}">
                <a16:creationId xmlns:a16="http://schemas.microsoft.com/office/drawing/2014/main" id="{4734978B-05B6-4B42-B7E8-59C90F28D6C2}"/>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1" name="Textplatzhalter 8">
            <a:extLst>
              <a:ext uri="{FF2B5EF4-FFF2-40B4-BE49-F238E27FC236}">
                <a16:creationId xmlns:a16="http://schemas.microsoft.com/office/drawing/2014/main" id="{7F7AA2FC-A1FB-4943-8E1A-12FA46BB6146}"/>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49236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2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 name="Text 1"/>
          <p:cNvSpPr>
            <a:spLocks noGrp="1"/>
          </p:cNvSpPr>
          <p:nvPr>
            <p:ph type="body" sz="quarter" idx="27"/>
          </p:nvPr>
        </p:nvSpPr>
        <p:spPr bwMode="gray">
          <a:xfrm>
            <a:off x="5400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Mastertextformat bearbeiten</a:t>
            </a:r>
          </a:p>
        </p:txBody>
      </p:sp>
      <p:sp>
        <p:nvSpPr>
          <p:cNvPr id="51" name="Bild 2"/>
          <p:cNvSpPr>
            <a:spLocks noGrp="1" noChangeAspect="1"/>
          </p:cNvSpPr>
          <p:nvPr>
            <p:ph type="pic" sz="quarter" idx="20"/>
          </p:nvPr>
        </p:nvSpPr>
        <p:spPr bwMode="gray">
          <a:xfrm>
            <a:off x="42912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Text 2"/>
          <p:cNvSpPr>
            <a:spLocks noGrp="1"/>
          </p:cNvSpPr>
          <p:nvPr>
            <p:ph type="body" sz="quarter" idx="28"/>
          </p:nvPr>
        </p:nvSpPr>
        <p:spPr bwMode="gray">
          <a:xfrm>
            <a:off x="42912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Mastertextformat bearbeiten</a:t>
            </a:r>
          </a:p>
        </p:txBody>
      </p:sp>
      <p:sp>
        <p:nvSpPr>
          <p:cNvPr id="58" name="Bild 3"/>
          <p:cNvSpPr>
            <a:spLocks noGrp="1" noChangeAspect="1"/>
          </p:cNvSpPr>
          <p:nvPr>
            <p:ph type="pic" sz="quarter" idx="22"/>
          </p:nvPr>
        </p:nvSpPr>
        <p:spPr bwMode="gray">
          <a:xfrm>
            <a:off x="8042400" y="1512000"/>
            <a:ext cx="3607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Text 3"/>
          <p:cNvSpPr>
            <a:spLocks noGrp="1"/>
          </p:cNvSpPr>
          <p:nvPr>
            <p:ph type="body" sz="quarter" idx="29"/>
          </p:nvPr>
        </p:nvSpPr>
        <p:spPr bwMode="gray">
          <a:xfrm>
            <a:off x="8042400" y="3733200"/>
            <a:ext cx="3607200" cy="2077200"/>
          </a:xfrm>
          <a:solidFill>
            <a:srgbClr val="FDFDFD">
              <a:alpha val="80000"/>
            </a:srgbClr>
          </a:solidFill>
        </p:spPr>
        <p:txBody>
          <a:bodyPr vert="horz" lIns="180000" tIns="180000" rIns="180000" bIns="180000" rtlCol="0" anchor="t" anchorCtr="0">
            <a:noAutofit/>
          </a:bodyPr>
          <a:lstStyle>
            <a:lvl1pPr marL="0" indent="0" algn="l">
              <a:buNone/>
              <a:defRPr lang="en-US" sz="1600" dirty="0">
                <a:solidFill>
                  <a:schemeClr val="tx1"/>
                </a:solidFill>
                <a:latin typeface="+mn-lt"/>
              </a:defRPr>
            </a:lvl1pPr>
          </a:lstStyle>
          <a:p>
            <a:pPr lvl="0"/>
            <a:r>
              <a:rPr lang="de-DE" noProof="0"/>
              <a:t>Mastertextformat bearbeiten</a:t>
            </a:r>
          </a:p>
        </p:txBody>
      </p:sp>
      <p:sp>
        <p:nvSpPr>
          <p:cNvPr id="12"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3" name="Fußzeile"/>
          <p:cNvSpPr>
            <a:spLocks noGrp="1"/>
          </p:cNvSpPr>
          <p:nvPr>
            <p:ph type="ftr" sz="quarter" idx="30"/>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082316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25_TEXT &amp; BILD">
    <p:spTree>
      <p:nvGrpSpPr>
        <p:cNvPr id="1" name=""/>
        <p:cNvGrpSpPr/>
        <p:nvPr/>
      </p:nvGrpSpPr>
      <p:grpSpPr>
        <a:xfrm>
          <a:off x="0" y="0"/>
          <a:ext cx="0" cy="0"/>
          <a:chOff x="0" y="0"/>
          <a:chExt cx="0" cy="0"/>
        </a:xfrm>
      </p:grpSpPr>
      <p:sp>
        <p:nvSpPr>
          <p:cNvPr id="12" name="Bild"/>
          <p:cNvSpPr>
            <a:spLocks noGrp="1" noChangeAspect="1"/>
          </p:cNvSpPr>
          <p:nvPr>
            <p:ph type="pic" sz="quarter" idx="15"/>
          </p:nvPr>
        </p:nvSpPr>
        <p:spPr bwMode="gray">
          <a:xfrm>
            <a:off x="540000" y="15118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40000" y="432000"/>
            <a:ext cx="11109600" cy="1080000"/>
          </a:xfrm>
        </p:spPr>
        <p:txBody>
          <a:bodyPr/>
          <a:lstStyle>
            <a:lvl1pPr>
              <a:defRPr/>
            </a:lvl1pPr>
          </a:lstStyle>
          <a:p>
            <a:r>
              <a:rPr lang="de-DE" noProof="0"/>
              <a:t>Mastertitelformat bearbeiten</a:t>
            </a:r>
          </a:p>
        </p:txBody>
      </p:sp>
      <p:sp>
        <p:nvSpPr>
          <p:cNvPr id="10"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44" name="Inhalt 1"/>
          <p:cNvSpPr>
            <a:spLocks noGrp="1"/>
          </p:cNvSpPr>
          <p:nvPr>
            <p:ph sz="quarter" idx="25"/>
          </p:nvPr>
        </p:nvSpPr>
        <p:spPr bwMode="gray">
          <a:xfrm>
            <a:off x="4291200" y="151200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42" name="Inhalt 2"/>
          <p:cNvSpPr>
            <a:spLocks noGrp="1"/>
          </p:cNvSpPr>
          <p:nvPr>
            <p:ph sz="quarter" idx="23"/>
          </p:nvPr>
        </p:nvSpPr>
        <p:spPr bwMode="gray">
          <a:xfrm>
            <a:off x="4291200" y="2993325"/>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8" name="Inhalt 3"/>
          <p:cNvSpPr>
            <a:spLocks noGrp="1"/>
          </p:cNvSpPr>
          <p:nvPr>
            <p:ph sz="quarter" idx="21"/>
          </p:nvPr>
        </p:nvSpPr>
        <p:spPr bwMode="gray">
          <a:xfrm>
            <a:off x="4291200" y="4474650"/>
            <a:ext cx="7358399" cy="1335600"/>
          </a:xfrm>
          <a:solidFill>
            <a:srgbClr val="FDFDFD"/>
          </a:solidFill>
          <a:ln cap="flat">
            <a:solidFill>
              <a:schemeClr val="accent5"/>
            </a:solidFill>
            <a:miter lim="800000"/>
          </a:ln>
        </p:spPr>
        <p:txBody>
          <a:bodyPr lIns="252000" tIns="252000" rIns="252000" bIns="252000"/>
          <a:lstStyle>
            <a:lvl1pPr marL="0" indent="0">
              <a:buNone/>
              <a:defRPr sz="1600"/>
            </a:lvl1pPr>
            <a:lvl2pPr>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4" name="Bild"/>
          <p:cNvSpPr>
            <a:spLocks noGrp="1" noChangeAspect="1"/>
          </p:cNvSpPr>
          <p:nvPr>
            <p:ph type="pic" sz="quarter" idx="28"/>
          </p:nvPr>
        </p:nvSpPr>
        <p:spPr bwMode="gray">
          <a:xfrm>
            <a:off x="540000" y="2993325"/>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6" name="Bild"/>
          <p:cNvSpPr>
            <a:spLocks noGrp="1" noChangeAspect="1"/>
          </p:cNvSpPr>
          <p:nvPr>
            <p:ph type="pic" sz="quarter" idx="29"/>
          </p:nvPr>
        </p:nvSpPr>
        <p:spPr bwMode="gray">
          <a:xfrm>
            <a:off x="540000" y="4474650"/>
            <a:ext cx="3607200" cy="13356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5" name="Fußzeile"/>
          <p:cNvSpPr>
            <a:spLocks noGrp="1"/>
          </p:cNvSpPr>
          <p:nvPr>
            <p:ph type="ftr" sz="quarter" idx="30"/>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521199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26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9"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0"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1"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2"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3"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4"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5"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786448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27_TEXT &amp; BILD">
    <p:spTree>
      <p:nvGrpSpPr>
        <p:cNvPr id="1" name=""/>
        <p:cNvGrpSpPr/>
        <p:nvPr/>
      </p:nvGrpSpPr>
      <p:grpSpPr>
        <a:xfrm>
          <a:off x="0" y="0"/>
          <a:ext cx="0" cy="0"/>
          <a:chOff x="0" y="0"/>
          <a:chExt cx="0" cy="0"/>
        </a:xfrm>
      </p:grpSpPr>
      <p:sp>
        <p:nvSpPr>
          <p:cNvPr id="11" name="Bild"/>
          <p:cNvSpPr>
            <a:spLocks noGrp="1" noChangeAspect="1"/>
          </p:cNvSpPr>
          <p:nvPr>
            <p:ph type="pic" sz="quarter" idx="15"/>
          </p:nvPr>
        </p:nvSpPr>
        <p:spPr bwMode="gray">
          <a:xfrm>
            <a:off x="7292700" y="0"/>
            <a:ext cx="4897713" cy="64800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2" name="Titel"/>
          <p:cNvSpPr>
            <a:spLocks noGrp="1"/>
          </p:cNvSpPr>
          <p:nvPr>
            <p:ph type="title" hasCustomPrompt="1"/>
          </p:nvPr>
        </p:nvSpPr>
        <p:spPr bwMode="gray">
          <a:xfrm>
            <a:off x="540000" y="432000"/>
            <a:ext cx="73584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73584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Inhalt 1"/>
          <p:cNvSpPr>
            <a:spLocks noGrp="1"/>
          </p:cNvSpPr>
          <p:nvPr>
            <p:ph sz="half" idx="29"/>
          </p:nvPr>
        </p:nvSpPr>
        <p:spPr bwMode="gray">
          <a:xfrm>
            <a:off x="540000" y="1511999"/>
            <a:ext cx="3607200" cy="207835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9" name="Inhalt 2"/>
          <p:cNvSpPr>
            <a:spLocks noGrp="1"/>
          </p:cNvSpPr>
          <p:nvPr>
            <p:ph sz="half" idx="30"/>
          </p:nvPr>
        </p:nvSpPr>
        <p:spPr bwMode="gray">
          <a:xfrm>
            <a:off x="4291201" y="15119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2" name="Inhalt 3"/>
          <p:cNvSpPr>
            <a:spLocks noGrp="1"/>
          </p:cNvSpPr>
          <p:nvPr>
            <p:ph sz="half" idx="33"/>
          </p:nvPr>
        </p:nvSpPr>
        <p:spPr bwMode="gray">
          <a:xfrm>
            <a:off x="540000"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3" name="Inhalt 4"/>
          <p:cNvSpPr>
            <a:spLocks noGrp="1"/>
          </p:cNvSpPr>
          <p:nvPr>
            <p:ph sz="half" idx="34"/>
          </p:nvPr>
        </p:nvSpPr>
        <p:spPr bwMode="gray">
          <a:xfrm>
            <a:off x="4291201" y="3731899"/>
            <a:ext cx="3607200" cy="2077200"/>
          </a:xfrm>
          <a:solidFill>
            <a:schemeClr val="bg1">
              <a:alpha val="80000"/>
            </a:schemeClr>
          </a:solidFill>
          <a:ln cap="flat">
            <a:solidFill>
              <a:schemeClr val="accent5"/>
            </a:solidFill>
            <a:miter lim="800000"/>
          </a:ln>
        </p:spPr>
        <p:txBody>
          <a:bodyPr lIns="252000" tIns="252000" rIns="252000" bIns="252000"/>
          <a:lstStyle>
            <a:lvl1pPr marL="0" indent="0">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6" name="Text"/>
          <p:cNvSpPr>
            <a:spLocks noGrp="1" noChangeAspect="1"/>
          </p:cNvSpPr>
          <p:nvPr>
            <p:ph type="body" sz="quarter" idx="22" hasCustomPrompt="1"/>
          </p:nvPr>
        </p:nvSpPr>
        <p:spPr bwMode="gray">
          <a:xfrm>
            <a:off x="3427201" y="2869200"/>
            <a:ext cx="1584000" cy="1584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Textmaster</a:t>
            </a:r>
            <a:br>
              <a:rPr lang="de-DE"/>
            </a:br>
            <a:r>
              <a:rPr lang="de-DE"/>
              <a:t>durch Klicken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9182456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28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7" name="Inhalt 1"/>
          <p:cNvSpPr>
            <a:spLocks noGrp="1"/>
          </p:cNvSpPr>
          <p:nvPr>
            <p:ph sz="half" idx="29"/>
          </p:nvPr>
        </p:nvSpPr>
        <p:spPr bwMode="gray">
          <a:xfrm>
            <a:off x="540000"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6" name="Inhalt 2"/>
          <p:cNvSpPr>
            <a:spLocks noGrp="1"/>
          </p:cNvSpPr>
          <p:nvPr>
            <p:ph sz="half" idx="30"/>
          </p:nvPr>
        </p:nvSpPr>
        <p:spPr bwMode="gray">
          <a:xfrm>
            <a:off x="4291201" y="15119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7" name="Inhalt 3"/>
          <p:cNvSpPr>
            <a:spLocks noGrp="1"/>
          </p:cNvSpPr>
          <p:nvPr>
            <p:ph sz="half" idx="31"/>
          </p:nvPr>
        </p:nvSpPr>
        <p:spPr bwMode="gray">
          <a:xfrm>
            <a:off x="540000"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8" name="Inhalt 4"/>
          <p:cNvSpPr>
            <a:spLocks noGrp="1"/>
          </p:cNvSpPr>
          <p:nvPr>
            <p:ph sz="half" idx="32"/>
          </p:nvPr>
        </p:nvSpPr>
        <p:spPr bwMode="gray">
          <a:xfrm>
            <a:off x="4291201" y="262194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9" name="Inhalt 5"/>
          <p:cNvSpPr>
            <a:spLocks noGrp="1"/>
          </p:cNvSpPr>
          <p:nvPr>
            <p:ph sz="half" idx="33"/>
          </p:nvPr>
        </p:nvSpPr>
        <p:spPr bwMode="gray">
          <a:xfrm>
            <a:off x="540000"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0" name="Inhalt 6"/>
          <p:cNvSpPr>
            <a:spLocks noGrp="1"/>
          </p:cNvSpPr>
          <p:nvPr>
            <p:ph sz="half" idx="34"/>
          </p:nvPr>
        </p:nvSpPr>
        <p:spPr bwMode="gray">
          <a:xfrm>
            <a:off x="4291201" y="3731899"/>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1" name="Inhalt 7"/>
          <p:cNvSpPr>
            <a:spLocks noGrp="1"/>
          </p:cNvSpPr>
          <p:nvPr>
            <p:ph sz="half" idx="35"/>
          </p:nvPr>
        </p:nvSpPr>
        <p:spPr bwMode="gray">
          <a:xfrm>
            <a:off x="540000"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2" name="Inhalt 8"/>
          <p:cNvSpPr>
            <a:spLocks noGrp="1"/>
          </p:cNvSpPr>
          <p:nvPr>
            <p:ph sz="half" idx="36"/>
          </p:nvPr>
        </p:nvSpPr>
        <p:spPr bwMode="gray">
          <a:xfrm>
            <a:off x="4291201" y="4841850"/>
            <a:ext cx="3607200" cy="968400"/>
          </a:xfrm>
          <a:solidFill>
            <a:schemeClr val="bg1">
              <a:alpha val="80000"/>
            </a:schemeClr>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1" name="Bild"/>
          <p:cNvSpPr>
            <a:spLocks noGrp="1" noChangeAspect="1"/>
          </p:cNvSpPr>
          <p:nvPr>
            <p:ph type="pic" sz="quarter" idx="15"/>
          </p:nvPr>
        </p:nvSpPr>
        <p:spPr bwMode="gray">
          <a:xfrm>
            <a:off x="8042399"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3437311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29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111096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p:cNvSpPr>
            <a:spLocks noGrp="1" noChangeAspect="1"/>
          </p:cNvSpPr>
          <p:nvPr>
            <p:ph type="pic" sz="quarter" idx="15"/>
          </p:nvPr>
        </p:nvSpPr>
        <p:spPr bwMode="gray">
          <a:xfrm>
            <a:off x="0" y="1511850"/>
            <a:ext cx="4148013" cy="4298400"/>
          </a:xfrm>
          <a:solidFill>
            <a:schemeClr val="accent5">
              <a:lumMod val="20000"/>
              <a:lumOff val="80000"/>
            </a:schemeClr>
          </a:solidFill>
        </p:spPr>
        <p:txBody>
          <a:bodyPr lIns="144000" tIns="144000" rIns="144000" bIns="144000"/>
          <a:lstStyle>
            <a:lvl1pPr marL="0" marR="0" indent="0" algn="l" defTabSz="914400" rtl="0" eaLnBrk="1" fontAlgn="auto" latinLnBrk="0" hangingPunct="1">
              <a:lnSpc>
                <a:spcPct val="90000"/>
              </a:lnSpc>
              <a:spcBef>
                <a:spcPts val="0"/>
              </a:spcBef>
              <a:spcAft>
                <a:spcPts val="1000"/>
              </a:spcAft>
              <a:buClrTx/>
              <a:buSzTx/>
              <a:buFont typeface="Wingdings" panose="05000000000000000000" pitchFamily="2" charset="2"/>
              <a:buNone/>
              <a:tabLst/>
              <a:defRPr>
                <a:solidFill>
                  <a:schemeClr val="tx1"/>
                </a:solidFill>
              </a:defRPr>
            </a:lvl1pPr>
          </a:lstStyle>
          <a:p>
            <a:r>
              <a:rPr lang="de-DE" noProof="0"/>
              <a:t>Bild durch Klicken auf Symbol hinzufügen</a:t>
            </a:r>
          </a:p>
        </p:txBody>
      </p:sp>
      <p:sp>
        <p:nvSpPr>
          <p:cNvPr id="17" name="Inhalt 1"/>
          <p:cNvSpPr>
            <a:spLocks noGrp="1"/>
          </p:cNvSpPr>
          <p:nvPr>
            <p:ph sz="half" idx="29"/>
          </p:nvPr>
        </p:nvSpPr>
        <p:spPr bwMode="gray">
          <a:xfrm>
            <a:off x="4291201"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6" name="Inhalt 2"/>
          <p:cNvSpPr>
            <a:spLocks noGrp="1"/>
          </p:cNvSpPr>
          <p:nvPr>
            <p:ph sz="half" idx="30"/>
          </p:nvPr>
        </p:nvSpPr>
        <p:spPr bwMode="gray">
          <a:xfrm>
            <a:off x="8042400" y="15119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7" name="Inhalt 3"/>
          <p:cNvSpPr>
            <a:spLocks noGrp="1"/>
          </p:cNvSpPr>
          <p:nvPr>
            <p:ph sz="half" idx="31"/>
          </p:nvPr>
        </p:nvSpPr>
        <p:spPr bwMode="gray">
          <a:xfrm>
            <a:off x="4291201"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8" name="Inhalt 4"/>
          <p:cNvSpPr>
            <a:spLocks noGrp="1"/>
          </p:cNvSpPr>
          <p:nvPr>
            <p:ph sz="half" idx="32"/>
          </p:nvPr>
        </p:nvSpPr>
        <p:spPr bwMode="gray">
          <a:xfrm>
            <a:off x="8042400" y="262194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29" name="Inhalt 5"/>
          <p:cNvSpPr>
            <a:spLocks noGrp="1"/>
          </p:cNvSpPr>
          <p:nvPr>
            <p:ph sz="half" idx="33"/>
          </p:nvPr>
        </p:nvSpPr>
        <p:spPr bwMode="gray">
          <a:xfrm>
            <a:off x="4291201"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0" name="Inhalt 6"/>
          <p:cNvSpPr>
            <a:spLocks noGrp="1"/>
          </p:cNvSpPr>
          <p:nvPr>
            <p:ph sz="half" idx="34"/>
          </p:nvPr>
        </p:nvSpPr>
        <p:spPr bwMode="gray">
          <a:xfrm>
            <a:off x="8042400" y="3731899"/>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1" name="Inhalt 7"/>
          <p:cNvSpPr>
            <a:spLocks noGrp="1"/>
          </p:cNvSpPr>
          <p:nvPr>
            <p:ph sz="half" idx="35"/>
          </p:nvPr>
        </p:nvSpPr>
        <p:spPr bwMode="gray">
          <a:xfrm>
            <a:off x="4291201"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32" name="Inhalt 8"/>
          <p:cNvSpPr>
            <a:spLocks noGrp="1"/>
          </p:cNvSpPr>
          <p:nvPr>
            <p:ph sz="half" idx="36"/>
          </p:nvPr>
        </p:nvSpPr>
        <p:spPr bwMode="gray">
          <a:xfrm>
            <a:off x="8042400" y="4841850"/>
            <a:ext cx="3607200" cy="968400"/>
          </a:xfrm>
          <a:solidFill>
            <a:schemeClr val="bg1"/>
          </a:solidFill>
          <a:ln cap="flat">
            <a:solidFill>
              <a:schemeClr val="accent5"/>
            </a:solidFill>
            <a:miter lim="800000"/>
          </a:ln>
        </p:spPr>
        <p:txBody>
          <a:bodyPr lIns="252000" tIns="252000" rIns="252000" bIns="252000" anchor="ctr" anchorCtr="0"/>
          <a:lstStyle>
            <a:lvl1pPr marL="0" indent="0" algn="l">
              <a:buNone/>
              <a:defRPr sz="1600"/>
            </a:lvl1pPr>
            <a:lvl2pPr marL="450000" indent="0">
              <a:buNone/>
              <a:defRPr sz="1400"/>
            </a:lvl2pPr>
            <a:lvl3pPr>
              <a:defRPr sz="1200"/>
            </a:lvl3pPr>
            <a:lvl4pPr>
              <a:defRPr sz="1100"/>
            </a:lvl4pPr>
            <a:lvl5pPr>
              <a:defRPr sz="1100"/>
            </a:lvl5pPr>
            <a:lvl6pPr>
              <a:defRPr sz="1600"/>
            </a:lvl6pPr>
            <a:lvl7pPr>
              <a:defRPr sz="1600"/>
            </a:lvl7pPr>
            <a:lvl8pPr>
              <a:defRPr sz="1600"/>
            </a:lvl8pPr>
            <a:lvl9pPr>
              <a:defRPr sz="1600"/>
            </a:lvl9pPr>
          </a:lstStyle>
          <a:p>
            <a:pPr lvl="0"/>
            <a:r>
              <a:rPr lang="de-DE" noProof="0"/>
              <a:t>Mastertextformat bearbeiten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7"/>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30624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30_TEXT &amp; BILD">
    <p:spTree>
      <p:nvGrpSpPr>
        <p:cNvPr id="1" name=""/>
        <p:cNvGrpSpPr/>
        <p:nvPr/>
      </p:nvGrpSpPr>
      <p:grpSpPr>
        <a:xfrm>
          <a:off x="0" y="0"/>
          <a:ext cx="0" cy="0"/>
          <a:chOff x="0" y="0"/>
          <a:chExt cx="0" cy="0"/>
        </a:xfrm>
      </p:grpSpPr>
      <p:sp>
        <p:nvSpPr>
          <p:cNvPr id="12" name="Inhalt 1"/>
          <p:cNvSpPr>
            <a:spLocks noGrp="1"/>
          </p:cNvSpPr>
          <p:nvPr>
            <p:ph sz="half" idx="21"/>
          </p:nvPr>
        </p:nvSpPr>
        <p:spPr bwMode="gray">
          <a:xfrm>
            <a:off x="540000" y="1511300"/>
            <a:ext cx="2671200"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Bild"/>
          <p:cNvSpPr>
            <a:spLocks noGrp="1" noChangeAspect="1"/>
          </p:cNvSpPr>
          <p:nvPr>
            <p:ph type="pic" sz="quarter" idx="28"/>
          </p:nvPr>
        </p:nvSpPr>
        <p:spPr bwMode="gray">
          <a:xfrm>
            <a:off x="3352800" y="0"/>
            <a:ext cx="2671200" cy="64800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Inhalt 2"/>
          <p:cNvSpPr>
            <a:spLocks noGrp="1"/>
          </p:cNvSpPr>
          <p:nvPr>
            <p:ph sz="half" idx="29"/>
          </p:nvPr>
        </p:nvSpPr>
        <p:spPr bwMode="gray">
          <a:xfrm>
            <a:off x="6165599" y="1512000"/>
            <a:ext cx="5483475" cy="4298400"/>
          </a:xfrm>
        </p:spPr>
        <p:txBody>
          <a:bodyPr tIns="936000"/>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6" name="Text"/>
          <p:cNvSpPr>
            <a:spLocks noGrp="1" noChangeAspect="1"/>
          </p:cNvSpPr>
          <p:nvPr>
            <p:ph type="body" sz="quarter" idx="46"/>
          </p:nvPr>
        </p:nvSpPr>
        <p:spPr bwMode="gray">
          <a:xfrm>
            <a:off x="5706000" y="1224000"/>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9"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864919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31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1"/>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4" name="Inhalt 2"/>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
        <p:nvSpPr>
          <p:cNvPr id="11" name="Textplatzhalter 8">
            <a:extLst>
              <a:ext uri="{FF2B5EF4-FFF2-40B4-BE49-F238E27FC236}">
                <a16:creationId xmlns:a16="http://schemas.microsoft.com/office/drawing/2014/main" id="{39979736-171B-4DF5-AEDD-24CD408ADA02}"/>
              </a:ext>
            </a:extLst>
          </p:cNvPr>
          <p:cNvSpPr>
            <a:spLocks noGrp="1"/>
          </p:cNvSpPr>
          <p:nvPr>
            <p:ph type="body" sz="quarter" idx="18"/>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2" name="Textplatzhalter 8">
            <a:extLst>
              <a:ext uri="{FF2B5EF4-FFF2-40B4-BE49-F238E27FC236}">
                <a16:creationId xmlns:a16="http://schemas.microsoft.com/office/drawing/2014/main" id="{D5DDB771-F496-4BEA-A553-68EE8A92BE2E}"/>
              </a:ext>
            </a:extLst>
          </p:cNvPr>
          <p:cNvSpPr>
            <a:spLocks noGrp="1"/>
          </p:cNvSpPr>
          <p:nvPr>
            <p:ph type="body" sz="quarter" idx="19"/>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715195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32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Inhal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3" name="Inhalt 2"/>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1" name="Textplatzhalter 8">
            <a:extLst>
              <a:ext uri="{FF2B5EF4-FFF2-40B4-BE49-F238E27FC236}">
                <a16:creationId xmlns:a16="http://schemas.microsoft.com/office/drawing/2014/main" id="{66E16FA9-AB65-469D-9F9D-FE99685EFC4C}"/>
              </a:ext>
            </a:extLst>
          </p:cNvPr>
          <p:cNvSpPr>
            <a:spLocks noGrp="1"/>
          </p:cNvSpPr>
          <p:nvPr>
            <p:ph type="body" sz="quarter" idx="18"/>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2" name="Textplatzhalter 8">
            <a:extLst>
              <a:ext uri="{FF2B5EF4-FFF2-40B4-BE49-F238E27FC236}">
                <a16:creationId xmlns:a16="http://schemas.microsoft.com/office/drawing/2014/main" id="{E50A7B11-6A5F-46CE-9E04-42417F82A59E}"/>
              </a:ext>
            </a:extLst>
          </p:cNvPr>
          <p:cNvSpPr>
            <a:spLocks noGrp="1"/>
          </p:cNvSpPr>
          <p:nvPr>
            <p:ph type="body" sz="quarter" idx="19"/>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437554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33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3" name="Inhalt"/>
          <p:cNvSpPr>
            <a:spLocks noGrp="1"/>
          </p:cNvSpPr>
          <p:nvPr>
            <p:ph sz="half" idx="1"/>
          </p:nvPr>
        </p:nvSpPr>
        <p:spPr bwMode="gray">
          <a:xfrm>
            <a:off x="5400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9" name="Bild"/>
          <p:cNvSpPr>
            <a:spLocks noGrp="1" noChangeAspect="1"/>
          </p:cNvSpPr>
          <p:nvPr>
            <p:ph type="pic" sz="quarter" idx="17"/>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1742996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34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Bild"/>
          <p:cNvSpPr>
            <a:spLocks noGrp="1" noChangeAspect="1"/>
          </p:cNvSpPr>
          <p:nvPr>
            <p:ph type="pic" sz="quarter" idx="17"/>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23" name="Inhalt"/>
          <p:cNvSpPr>
            <a:spLocks noGrp="1"/>
          </p:cNvSpPr>
          <p:nvPr>
            <p:ph sz="half" idx="1"/>
          </p:nvPr>
        </p:nvSpPr>
        <p:spPr bwMode="gray">
          <a:xfrm>
            <a:off x="3351600" y="1512000"/>
            <a:ext cx="8298000" cy="4298400"/>
          </a:xfrm>
        </p:spPr>
        <p:txBody>
          <a:bodyPr/>
          <a:lstStyle>
            <a:lvl1pPr marL="270000" indent="-270000">
              <a:buSzPct val="80000"/>
              <a:buFont typeface="Wingdings" panose="05000000000000000000" pitchFamily="2" charset="2"/>
              <a:buChar char="§"/>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8"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0" name="Fußzeile"/>
          <p:cNvSpPr>
            <a:spLocks noGrp="1"/>
          </p:cNvSpPr>
          <p:nvPr>
            <p:ph type="ftr" sz="quarter" idx="15"/>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517212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3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1"/>
          <p:cNvSpPr>
            <a:spLocks noGrp="1"/>
          </p:cNvSpPr>
          <p:nvPr>
            <p:ph sz="half" idx="21"/>
          </p:nvPr>
        </p:nvSpPr>
        <p:spPr bwMode="gray">
          <a:xfrm>
            <a:off x="33528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58" name="Bild 2"/>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2"/>
          <p:cNvSpPr>
            <a:spLocks noGrp="1"/>
          </p:cNvSpPr>
          <p:nvPr>
            <p:ph sz="half" idx="25"/>
          </p:nvPr>
        </p:nvSpPr>
        <p:spPr bwMode="gray">
          <a:xfrm>
            <a:off x="8978400" y="1512000"/>
            <a:ext cx="2671200" cy="4298400"/>
          </a:xfrm>
        </p:spPr>
        <p:txBody>
          <a:bodyPr/>
          <a:lstStyle>
            <a:lvl1pPr marL="270000" indent="-270000">
              <a:buSzPct val="80000"/>
              <a:buFont typeface="Wingdings" panose="05000000000000000000" pitchFamily="2" charset="2"/>
              <a:buChar char="§"/>
              <a:defRPr sz="1800"/>
            </a:lvl1pPr>
            <a:lvl2pPr marL="720000" indent="-270000">
              <a:buSzPct val="80000"/>
              <a:buFont typeface="Wingdings" panose="05000000000000000000" pitchFamily="2" charset="2"/>
              <a:buChar char="§"/>
              <a:defRPr sz="1600"/>
            </a:lvl2pPr>
            <a:lvl3pPr marL="1080000" indent="-270000">
              <a:buSzPct val="80000"/>
              <a:buFont typeface="Wingdings" panose="05000000000000000000" pitchFamily="2" charset="2"/>
              <a:buChar char="§"/>
              <a:defRPr sz="1600"/>
            </a:lvl3pPr>
            <a:lvl4pPr marL="1440000" indent="-270000">
              <a:buSzPct val="80000"/>
              <a:buFont typeface="Wingdings" panose="05000000000000000000" pitchFamily="2" charset="2"/>
              <a:buChar char="§"/>
              <a:defRPr sz="1600"/>
            </a:lvl4pPr>
            <a:lvl5pPr marL="1800000" indent="-270000">
              <a:buSzPct val="80000"/>
              <a:buFont typeface="Wingdings" panose="05000000000000000000" pitchFamily="2" charset="2"/>
              <a:buChar char="§"/>
              <a:defRPr sz="1600"/>
            </a:lvl5pPr>
            <a:lvl6pPr>
              <a:defRPr sz="1800"/>
            </a:lvl6pPr>
            <a:lvl7pPr>
              <a:defRPr sz="1800"/>
            </a:lvl7pPr>
            <a:lvl8pPr>
              <a:defRPr sz="1800"/>
            </a:lvl8pPr>
            <a:lvl9pPr>
              <a:defRPr sz="1800"/>
            </a:lvl9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3" name="Textplatzhalter 8">
            <a:extLst>
              <a:ext uri="{FF2B5EF4-FFF2-40B4-BE49-F238E27FC236}">
                <a16:creationId xmlns:a16="http://schemas.microsoft.com/office/drawing/2014/main" id="{ED9CC194-24F8-4284-B1AF-0FC594CE39C8}"/>
              </a:ext>
            </a:extLst>
          </p:cNvPr>
          <p:cNvSpPr>
            <a:spLocks noGrp="1"/>
          </p:cNvSpPr>
          <p:nvPr>
            <p:ph type="body" sz="quarter" idx="2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14" name="Textplatzhalter 8">
            <a:extLst>
              <a:ext uri="{FF2B5EF4-FFF2-40B4-BE49-F238E27FC236}">
                <a16:creationId xmlns:a16="http://schemas.microsoft.com/office/drawing/2014/main" id="{BC70FB61-FD4B-43AF-9095-5B0DE36BCE01}"/>
              </a:ext>
            </a:extLst>
          </p:cNvPr>
          <p:cNvSpPr>
            <a:spLocks noGrp="1"/>
          </p:cNvSpPr>
          <p:nvPr>
            <p:ph type="body" sz="quarter" idx="17"/>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680212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3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3" name="Bild 2"/>
          <p:cNvSpPr>
            <a:spLocks noGrp="1" noChangeAspect="1"/>
          </p:cNvSpPr>
          <p:nvPr>
            <p:ph type="pic" sz="quarter" idx="28"/>
          </p:nvPr>
        </p:nvSpPr>
        <p:spPr bwMode="gray">
          <a:xfrm>
            <a:off x="3352800" y="1512000"/>
            <a:ext cx="2671200" cy="20772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2" name="Inhalt"/>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180000" rIns="180000" bIns="180000" anchor="t" anchorCtr="0"/>
          <a:lstStyle>
            <a:lvl1pPr marL="0" indent="0" algn="l">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4" name="Bild 4"/>
          <p:cNvSpPr>
            <a:spLocks noGrp="1" noChangeAspect="1"/>
          </p:cNvSpPr>
          <p:nvPr>
            <p:ph type="pic" sz="quarter" idx="29"/>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15"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30"/>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517302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37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5400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1"/>
          <p:cNvSpPr>
            <a:spLocks noGrp="1"/>
          </p:cNvSpPr>
          <p:nvPr>
            <p:ph sz="half" idx="19"/>
          </p:nvPr>
        </p:nvSpPr>
        <p:spPr bwMode="gray">
          <a:xfrm>
            <a:off x="5400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51" name="Bild 2"/>
          <p:cNvSpPr>
            <a:spLocks noGrp="1" noChangeAspect="1"/>
          </p:cNvSpPr>
          <p:nvPr>
            <p:ph type="pic" sz="quarter" idx="20"/>
          </p:nvPr>
        </p:nvSpPr>
        <p:spPr bwMode="gray">
          <a:xfrm>
            <a:off x="33528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2" name="Inhalt 2"/>
          <p:cNvSpPr>
            <a:spLocks noGrp="1"/>
          </p:cNvSpPr>
          <p:nvPr>
            <p:ph sz="half" idx="21"/>
          </p:nvPr>
        </p:nvSpPr>
        <p:spPr bwMode="gray">
          <a:xfrm>
            <a:off x="33528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58" name="Bild 3"/>
          <p:cNvSpPr>
            <a:spLocks noGrp="1" noChangeAspect="1"/>
          </p:cNvSpPr>
          <p:nvPr>
            <p:ph type="pic" sz="quarter" idx="22"/>
          </p:nvPr>
        </p:nvSpPr>
        <p:spPr bwMode="gray">
          <a:xfrm>
            <a:off x="61656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9" name="Inhalt 3"/>
          <p:cNvSpPr>
            <a:spLocks noGrp="1"/>
          </p:cNvSpPr>
          <p:nvPr>
            <p:ph sz="half" idx="23"/>
          </p:nvPr>
        </p:nvSpPr>
        <p:spPr bwMode="gray">
          <a:xfrm>
            <a:off x="61656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60" name="Bild 4"/>
          <p:cNvSpPr>
            <a:spLocks noGrp="1" noChangeAspect="1"/>
          </p:cNvSpPr>
          <p:nvPr>
            <p:ph type="pic" sz="quarter" idx="24"/>
          </p:nvPr>
        </p:nvSpPr>
        <p:spPr bwMode="gray">
          <a:xfrm>
            <a:off x="8978400" y="1512000"/>
            <a:ext cx="2671200" cy="42984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61" name="Inhalt 4"/>
          <p:cNvSpPr>
            <a:spLocks noGrp="1"/>
          </p:cNvSpPr>
          <p:nvPr>
            <p:ph sz="half" idx="25"/>
          </p:nvPr>
        </p:nvSpPr>
        <p:spPr bwMode="gray">
          <a:xfrm>
            <a:off x="8978400" y="3733200"/>
            <a:ext cx="2671200" cy="2077200"/>
          </a:xfrm>
          <a:solidFill>
            <a:schemeClr val="bg1">
              <a:alpha val="80000"/>
            </a:schemeClr>
          </a:solidFill>
        </p:spPr>
        <p:txBody>
          <a:bodyPr lIns="180000" tIns="180000" rIns="180000" bIns="180000"/>
          <a:lstStyle>
            <a:lvl1pPr marL="0" indent="0">
              <a:buNone/>
              <a:defRPr sz="1600"/>
            </a:lvl1pPr>
            <a:lvl2pPr>
              <a:defRPr sz="1400"/>
            </a:lvl2pPr>
            <a:lvl3pPr>
              <a:defRPr sz="1200"/>
            </a:lvl3pPr>
            <a:lvl4pPr>
              <a:defRPr sz="1100"/>
            </a:lvl4pPr>
            <a:lvl5pPr>
              <a:defRPr sz="1100"/>
            </a:lvl5pPr>
            <a:lvl6pPr>
              <a:defRPr sz="1800"/>
            </a:lvl6pPr>
            <a:lvl7pPr>
              <a:defRPr sz="1800"/>
            </a:lvl7pPr>
            <a:lvl8pPr>
              <a:defRPr sz="1800"/>
            </a:lvl8pPr>
            <a:lvl9pPr>
              <a:defRPr sz="1800"/>
            </a:lvl9pPr>
          </a:lstStyle>
          <a:p>
            <a:pPr lvl="0"/>
            <a:r>
              <a:rPr lang="de-DE" noProof="0"/>
              <a:t>Mastertextformat bearbeiten</a:t>
            </a:r>
          </a:p>
        </p:txBody>
      </p:sp>
      <p:sp>
        <p:nvSpPr>
          <p:cNvPr id="16"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26"/>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Tree>
    <p:extLst>
      <p:ext uri="{BB962C8B-B14F-4D97-AF65-F5344CB8AC3E}">
        <p14:creationId xmlns:p14="http://schemas.microsoft.com/office/powerpoint/2010/main" val="2393591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38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21" name="Inhalt 1"/>
          <p:cNvSpPr>
            <a:spLocks noGrp="1"/>
          </p:cNvSpPr>
          <p:nvPr>
            <p:ph sz="half" idx="31"/>
          </p:nvPr>
        </p:nvSpPr>
        <p:spPr bwMode="gray">
          <a:xfrm>
            <a:off x="5400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2" name="Inhalt 2"/>
          <p:cNvSpPr>
            <a:spLocks noGrp="1"/>
          </p:cNvSpPr>
          <p:nvPr>
            <p:ph sz="half" idx="32"/>
          </p:nvPr>
        </p:nvSpPr>
        <p:spPr bwMode="gray">
          <a:xfrm>
            <a:off x="5400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52" name="Inhalt 3"/>
          <p:cNvSpPr>
            <a:spLocks noGrp="1"/>
          </p:cNvSpPr>
          <p:nvPr>
            <p:ph sz="half" idx="21"/>
          </p:nvPr>
        </p:nvSpPr>
        <p:spPr bwMode="gray">
          <a:xfrm>
            <a:off x="33528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15" name="Inhalt 4"/>
          <p:cNvSpPr>
            <a:spLocks noGrp="1"/>
          </p:cNvSpPr>
          <p:nvPr>
            <p:ph sz="half" idx="29"/>
          </p:nvPr>
        </p:nvSpPr>
        <p:spPr bwMode="gray">
          <a:xfrm>
            <a:off x="33528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3" name="Inhalt 5"/>
          <p:cNvSpPr>
            <a:spLocks noGrp="1"/>
          </p:cNvSpPr>
          <p:nvPr>
            <p:ph sz="half" idx="33"/>
          </p:nvPr>
        </p:nvSpPr>
        <p:spPr bwMode="gray">
          <a:xfrm>
            <a:off x="61656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4" name="Inhalt 6"/>
          <p:cNvSpPr>
            <a:spLocks noGrp="1"/>
          </p:cNvSpPr>
          <p:nvPr>
            <p:ph sz="half" idx="34"/>
          </p:nvPr>
        </p:nvSpPr>
        <p:spPr bwMode="gray">
          <a:xfrm>
            <a:off x="61656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61" name="Inhalt 7"/>
          <p:cNvSpPr>
            <a:spLocks noGrp="1"/>
          </p:cNvSpPr>
          <p:nvPr>
            <p:ph sz="half" idx="25"/>
          </p:nvPr>
        </p:nvSpPr>
        <p:spPr bwMode="gray">
          <a:xfrm>
            <a:off x="8978400" y="15120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16" name="Inhalt 8"/>
          <p:cNvSpPr>
            <a:spLocks noGrp="1"/>
          </p:cNvSpPr>
          <p:nvPr>
            <p:ph sz="half" idx="30"/>
          </p:nvPr>
        </p:nvSpPr>
        <p:spPr bwMode="gray">
          <a:xfrm>
            <a:off x="8978400" y="3733200"/>
            <a:ext cx="2671200" cy="2077200"/>
          </a:xfrm>
          <a:solidFill>
            <a:schemeClr val="bg1">
              <a:alpha val="80000"/>
            </a:schemeClr>
          </a:solidFill>
          <a:ln>
            <a:solidFill>
              <a:schemeClr val="accent5"/>
            </a:solidFill>
            <a:miter lim="800000"/>
          </a:ln>
        </p:spPr>
        <p:txBody>
          <a:bodyPr lIns="180000" tIns="180000" rIns="180000" bIns="180000" anchor="b" anchorCtr="0"/>
          <a:lstStyle>
            <a:lvl1pPr marL="0" indent="0" algn="ctr">
              <a:buNone/>
              <a:defRPr sz="1800"/>
            </a:lvl1pPr>
            <a:lvl2pPr>
              <a:defRPr sz="1600"/>
            </a:lvl2pPr>
            <a:lvl3pPr>
              <a:defRPr sz="16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25" name="Text 1"/>
          <p:cNvSpPr>
            <a:spLocks noGrp="1"/>
          </p:cNvSpPr>
          <p:nvPr>
            <p:ph type="body" sz="quarter" idx="35"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8" name="Text 2"/>
          <p:cNvSpPr>
            <a:spLocks noGrp="1"/>
          </p:cNvSpPr>
          <p:nvPr>
            <p:ph type="body" sz="quarter" idx="36"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6" name="Text 3"/>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9" name="Text 4"/>
          <p:cNvSpPr>
            <a:spLocks noGrp="1"/>
          </p:cNvSpPr>
          <p:nvPr>
            <p:ph type="body" sz="quarter" idx="37"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7" name="Text 5"/>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0"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7" name="Text 7"/>
          <p:cNvSpPr>
            <a:spLocks noGrp="1"/>
          </p:cNvSpPr>
          <p:nvPr>
            <p:ph type="body" sz="quarter" idx="38"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8" name="Text 8"/>
          <p:cNvSpPr>
            <a:spLocks noGrp="1"/>
          </p:cNvSpPr>
          <p:nvPr>
            <p:ph type="body" sz="quarter" idx="39"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26"/>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122310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39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1"/>
          <p:cNvSpPr>
            <a:spLocks noGrp="1"/>
          </p:cNvSpPr>
          <p:nvPr>
            <p:ph idx="1"/>
          </p:nvPr>
        </p:nvSpPr>
        <p:spPr bwMode="gray">
          <a:xfrm>
            <a:off x="5400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stStyle>
          <a:p>
            <a:pPr lvl="0"/>
            <a:r>
              <a:rPr lang="de-DE" noProof="0"/>
              <a:t>Mastertextformat bearbeiten</a:t>
            </a:r>
          </a:p>
        </p:txBody>
      </p:sp>
      <p:sp>
        <p:nvSpPr>
          <p:cNvPr id="20" name="Text 1"/>
          <p:cNvSpPr>
            <a:spLocks noGrp="1"/>
          </p:cNvSpPr>
          <p:nvPr>
            <p:ph type="body" sz="quarter" idx="21" hasCustomPrompt="1"/>
          </p:nvPr>
        </p:nvSpPr>
        <p:spPr bwMode="gray">
          <a:xfrm>
            <a:off x="11556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1" name="Inhalt 2"/>
          <p:cNvSpPr>
            <a:spLocks noGrp="1"/>
          </p:cNvSpPr>
          <p:nvPr>
            <p:ph idx="15"/>
          </p:nvPr>
        </p:nvSpPr>
        <p:spPr bwMode="gray">
          <a:xfrm>
            <a:off x="33528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8" name="Inhalt 4"/>
          <p:cNvSpPr>
            <a:spLocks noGrp="1"/>
          </p:cNvSpPr>
          <p:nvPr>
            <p:ph idx="14"/>
          </p:nvPr>
        </p:nvSpPr>
        <p:spPr bwMode="gray">
          <a:xfrm>
            <a:off x="5400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4" name="Text 4"/>
          <p:cNvSpPr>
            <a:spLocks noGrp="1"/>
          </p:cNvSpPr>
          <p:nvPr>
            <p:ph type="body" sz="quarter" idx="25" hasCustomPrompt="1"/>
          </p:nvPr>
        </p:nvSpPr>
        <p:spPr bwMode="gray">
          <a:xfrm>
            <a:off x="11556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5"/>
          <p:cNvSpPr>
            <a:spLocks noGrp="1"/>
          </p:cNvSpPr>
          <p:nvPr>
            <p:ph idx="18"/>
          </p:nvPr>
        </p:nvSpPr>
        <p:spPr bwMode="gray">
          <a:xfrm>
            <a:off x="33528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5" name="Text 5"/>
          <p:cNvSpPr>
            <a:spLocks noGrp="1"/>
          </p:cNvSpPr>
          <p:nvPr>
            <p:ph type="body" sz="quarter" idx="26"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Inhalt 6"/>
          <p:cNvSpPr>
            <a:spLocks noGrp="1"/>
          </p:cNvSpPr>
          <p:nvPr>
            <p:ph idx="19"/>
          </p:nvPr>
        </p:nvSpPr>
        <p:spPr bwMode="gray">
          <a:xfrm>
            <a:off x="6165600" y="3733200"/>
            <a:ext cx="2671200" cy="2077200"/>
          </a:xfrm>
          <a:solidFill>
            <a:schemeClr val="bg1">
              <a:alpha val="80000"/>
            </a:schemeClr>
          </a:solidFill>
          <a:ln cap="flat">
            <a:solidFill>
              <a:schemeClr val="accent5"/>
            </a:solidFill>
            <a:miter lim="800000"/>
          </a:ln>
        </p:spPr>
        <p:txBody>
          <a:bodyPr lIns="180000" tIns="900000" rIns="180000" bIns="180000" anchor="b"/>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6" name="Text 6"/>
          <p:cNvSpPr>
            <a:spLocks noGrp="1"/>
          </p:cNvSpPr>
          <p:nvPr>
            <p:ph type="body" sz="quarter" idx="27"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4" name="Text 7"/>
          <p:cNvSpPr>
            <a:spLocks noGrp="1"/>
          </p:cNvSpPr>
          <p:nvPr>
            <p:ph idx="17"/>
          </p:nvPr>
        </p:nvSpPr>
        <p:spPr bwMode="gray">
          <a:xfrm>
            <a:off x="89784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9" name="Foliennummer"/>
          <p:cNvSpPr>
            <a:spLocks noGrp="1"/>
          </p:cNvSpPr>
          <p:nvPr>
            <p:ph type="sldNum" sz="quarter" idx="28"/>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3" name="Fußzeile"/>
          <p:cNvSpPr>
            <a:spLocks noGrp="1"/>
          </p:cNvSpPr>
          <p:nvPr>
            <p:ph type="ftr" sz="quarter" idx="29"/>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538017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40_KACHEL MIT TEX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Mastertextformat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Foliennummer"/>
          <p:cNvSpPr>
            <a:spLocks noGrp="1"/>
          </p:cNvSpPr>
          <p:nvPr>
            <p:ph type="sldNum" sz="quarter" idx="24"/>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6" name="Fußzeile"/>
          <p:cNvSpPr>
            <a:spLocks noGrp="1"/>
          </p:cNvSpPr>
          <p:nvPr>
            <p:ph type="ftr" sz="quarter" idx="25"/>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13446406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41_KACHEL MIT TEXT">
    <p:spTree>
      <p:nvGrpSpPr>
        <p:cNvPr id="1" name=""/>
        <p:cNvGrpSpPr/>
        <p:nvPr/>
      </p:nvGrpSpPr>
      <p:grpSpPr>
        <a:xfrm>
          <a:off x="0" y="0"/>
          <a:ext cx="0" cy="0"/>
          <a:chOff x="0" y="0"/>
          <a:chExt cx="0" cy="0"/>
        </a:xfrm>
      </p:grpSpPr>
      <p:sp>
        <p:nvSpPr>
          <p:cNvPr id="15" name="Bild"/>
          <p:cNvSpPr>
            <a:spLocks noGrp="1" noChangeAspect="1"/>
          </p:cNvSpPr>
          <p:nvPr>
            <p:ph type="pic" sz="quarter" idx="31"/>
          </p:nvPr>
        </p:nvSpPr>
        <p:spPr bwMode="gray">
          <a:xfrm>
            <a:off x="4388400" y="0"/>
            <a:ext cx="7802013" cy="630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2" name="Titel"/>
          <p:cNvSpPr>
            <a:spLocks noGrp="1"/>
          </p:cNvSpPr>
          <p:nvPr>
            <p:ph type="title"/>
          </p:nvPr>
        </p:nvSpPr>
        <p:spPr bwMode="gray">
          <a:xfrm>
            <a:off x="539999" y="432000"/>
            <a:ext cx="37008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39999" y="972000"/>
            <a:ext cx="37008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4" name="Text 1"/>
          <p:cNvSpPr>
            <a:spLocks noGrp="1"/>
          </p:cNvSpPr>
          <p:nvPr>
            <p:ph idx="17"/>
          </p:nvPr>
        </p:nvSpPr>
        <p:spPr bwMode="gray">
          <a:xfrm>
            <a:off x="540000" y="1512000"/>
            <a:ext cx="26712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Inhalt 2"/>
          <p:cNvSpPr>
            <a:spLocks noGrp="1"/>
          </p:cNvSpPr>
          <p:nvPr>
            <p:ph idx="15"/>
          </p:nvPr>
        </p:nvSpPr>
        <p:spPr bwMode="gray">
          <a:xfrm>
            <a:off x="33528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1" name="Text 2"/>
          <p:cNvSpPr>
            <a:spLocks noGrp="1"/>
          </p:cNvSpPr>
          <p:nvPr>
            <p:ph type="body" sz="quarter" idx="22" hasCustomPrompt="1"/>
          </p:nvPr>
        </p:nvSpPr>
        <p:spPr bwMode="gray">
          <a:xfrm>
            <a:off x="39684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2" name="Inhalt 3"/>
          <p:cNvSpPr>
            <a:spLocks noGrp="1"/>
          </p:cNvSpPr>
          <p:nvPr>
            <p:ph idx="16"/>
          </p:nvPr>
        </p:nvSpPr>
        <p:spPr bwMode="gray">
          <a:xfrm>
            <a:off x="61656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22" name="Text 3"/>
          <p:cNvSpPr>
            <a:spLocks noGrp="1"/>
          </p:cNvSpPr>
          <p:nvPr>
            <p:ph type="body" sz="quarter" idx="23" hasCustomPrompt="1"/>
          </p:nvPr>
        </p:nvSpPr>
        <p:spPr bwMode="gray">
          <a:xfrm>
            <a:off x="67812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3" name="Inhalt 4"/>
          <p:cNvSpPr>
            <a:spLocks noGrp="1"/>
          </p:cNvSpPr>
          <p:nvPr>
            <p:ph idx="1"/>
          </p:nvPr>
        </p:nvSpPr>
        <p:spPr bwMode="gray">
          <a:xfrm>
            <a:off x="8978400" y="1512000"/>
            <a:ext cx="2671200" cy="42984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Mastertextformat bearbeiten</a:t>
            </a:r>
          </a:p>
        </p:txBody>
      </p:sp>
      <p:sp>
        <p:nvSpPr>
          <p:cNvPr id="20" name="Text 4"/>
          <p:cNvSpPr>
            <a:spLocks noGrp="1"/>
          </p:cNvSpPr>
          <p:nvPr>
            <p:ph type="body" sz="quarter" idx="21" hasCustomPrompt="1"/>
          </p:nvPr>
        </p:nvSpPr>
        <p:spPr bwMode="gray">
          <a:xfrm>
            <a:off x="9594000" y="15120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6" name="Foliennummer"/>
          <p:cNvSpPr>
            <a:spLocks noGrp="1"/>
          </p:cNvSpPr>
          <p:nvPr>
            <p:ph type="sldNum" sz="quarter" idx="32"/>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7" name="Fußzeile"/>
          <p:cNvSpPr>
            <a:spLocks noGrp="1"/>
          </p:cNvSpPr>
          <p:nvPr>
            <p:ph type="ftr" sz="quarter" idx="33"/>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427171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42_KACHEL MIT TEXT">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1"/>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Bild"/>
          <p:cNvSpPr>
            <a:spLocks noGrp="1" noChangeAspect="1"/>
          </p:cNvSpPr>
          <p:nvPr>
            <p:ph type="pic" sz="quarter" idx="15"/>
          </p:nvPr>
        </p:nvSpPr>
        <p:spPr bwMode="gray">
          <a:xfrm>
            <a:off x="2811987" y="0"/>
            <a:ext cx="9378426" cy="46332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3" name="Inhalt 2"/>
          <p:cNvSpPr>
            <a:spLocks noGrp="1"/>
          </p:cNvSpPr>
          <p:nvPr>
            <p:ph idx="28"/>
          </p:nvPr>
        </p:nvSpPr>
        <p:spPr bwMode="gray">
          <a:xfrm>
            <a:off x="33528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4" name="Text 2"/>
          <p:cNvSpPr>
            <a:spLocks noGrp="1"/>
          </p:cNvSpPr>
          <p:nvPr>
            <p:ph type="body" sz="quarter" idx="22" hasCustomPrompt="1"/>
          </p:nvPr>
        </p:nvSpPr>
        <p:spPr bwMode="gray">
          <a:xfrm>
            <a:off x="39684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5" name="Inhalt 3"/>
          <p:cNvSpPr>
            <a:spLocks noGrp="1"/>
          </p:cNvSpPr>
          <p:nvPr>
            <p:ph idx="29"/>
          </p:nvPr>
        </p:nvSpPr>
        <p:spPr bwMode="gray">
          <a:xfrm>
            <a:off x="61656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6" name="Text 3"/>
          <p:cNvSpPr>
            <a:spLocks noGrp="1"/>
          </p:cNvSpPr>
          <p:nvPr>
            <p:ph type="body" sz="quarter" idx="23" hasCustomPrompt="1"/>
          </p:nvPr>
        </p:nvSpPr>
        <p:spPr bwMode="gray">
          <a:xfrm>
            <a:off x="67812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17" name="Inhalt 4"/>
          <p:cNvSpPr>
            <a:spLocks noGrp="1"/>
          </p:cNvSpPr>
          <p:nvPr>
            <p:ph idx="30"/>
          </p:nvPr>
        </p:nvSpPr>
        <p:spPr bwMode="gray">
          <a:xfrm>
            <a:off x="8978400" y="3733200"/>
            <a:ext cx="2671200" cy="2077200"/>
          </a:xfrm>
          <a:solidFill>
            <a:schemeClr val="bg1">
              <a:alpha val="80000"/>
            </a:schemeClr>
          </a:solidFill>
          <a:ln>
            <a:solidFill>
              <a:schemeClr val="accent5"/>
            </a:solidFill>
            <a:miter lim="800000"/>
          </a:ln>
        </p:spPr>
        <p:txBody>
          <a:bodyPr lIns="180000" tIns="1656000" rIns="180000" bIns="180000" anchor="t" anchorCtr="0"/>
          <a:lstStyle>
            <a:lvl1pPr marL="0" indent="0" algn="ctr">
              <a:buNone/>
              <a:defRPr sz="1600">
                <a:solidFill>
                  <a:schemeClr val="tx1"/>
                </a:solidFill>
              </a:defRPr>
            </a:lvl1pPr>
          </a:lstStyle>
          <a:p>
            <a:pPr lvl="0"/>
            <a:r>
              <a:rPr lang="de-DE" noProof="0"/>
              <a:t>Mastertextformat bearbeiten</a:t>
            </a:r>
          </a:p>
        </p:txBody>
      </p:sp>
      <p:sp>
        <p:nvSpPr>
          <p:cNvPr id="18" name="Text 4"/>
          <p:cNvSpPr>
            <a:spLocks noGrp="1"/>
          </p:cNvSpPr>
          <p:nvPr>
            <p:ph type="body" sz="quarter" idx="21" hasCustomPrompt="1"/>
          </p:nvPr>
        </p:nvSpPr>
        <p:spPr bwMode="gray">
          <a:xfrm>
            <a:off x="9594000" y="3733200"/>
            <a:ext cx="1440000" cy="900000"/>
          </a:xfrm>
        </p:spPr>
        <p:txBody>
          <a:bodyPr lIns="180000" tIns="180000" rIns="180000" bIns="0" anchor="b" anchorCtr="0"/>
          <a:lstStyle>
            <a:lvl1pPr marL="0" indent="0" algn="ctr">
              <a:buNone/>
              <a:defRPr sz="4000">
                <a:solidFill>
                  <a:schemeClr val="tx1"/>
                </a:solidFill>
                <a:latin typeface="+mj-lt"/>
              </a:defRPr>
            </a:lvl1pPr>
          </a:lstStyle>
          <a:p>
            <a:pPr lvl="0"/>
            <a:r>
              <a:rPr lang="de-DE" noProof="0"/>
              <a:t>Nr.</a:t>
            </a:r>
          </a:p>
        </p:txBody>
      </p:sp>
      <p:sp>
        <p:nvSpPr>
          <p:cNvPr id="2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1" name="Fußzeile"/>
          <p:cNvSpPr>
            <a:spLocks noGrp="1"/>
          </p:cNvSpPr>
          <p:nvPr>
            <p:ph type="ftr" sz="quarter" idx="32"/>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3798076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43_TEXT &amp; BILD">
    <p:spTree>
      <p:nvGrpSpPr>
        <p:cNvPr id="1" name=""/>
        <p:cNvGrpSpPr/>
        <p:nvPr/>
      </p:nvGrpSpPr>
      <p:grpSpPr>
        <a:xfrm>
          <a:off x="0" y="0"/>
          <a:ext cx="0" cy="0"/>
          <a:chOff x="0" y="0"/>
          <a:chExt cx="0" cy="0"/>
        </a:xfrm>
      </p:grpSpPr>
      <p:sp>
        <p:nvSpPr>
          <p:cNvPr id="2" name="Titel"/>
          <p:cNvSpPr>
            <a:spLocks noGrp="1"/>
          </p:cNvSpPr>
          <p:nvPr>
            <p:ph type="title" hasCustomPrompt="1"/>
          </p:nvPr>
        </p:nvSpPr>
        <p:spPr bwMode="gray">
          <a:xfrm>
            <a:off x="540000" y="432000"/>
            <a:ext cx="2106000" cy="1080000"/>
          </a:xfrm>
        </p:spPr>
        <p:txBody>
          <a:bodyPr/>
          <a:lstStyle/>
          <a:p>
            <a:r>
              <a:rPr lang="de-DE" noProof="0"/>
              <a:t>Titelmasterformat bearbeiten</a:t>
            </a:r>
          </a:p>
        </p:txBody>
      </p:sp>
      <p:sp>
        <p:nvSpPr>
          <p:cNvPr id="8" name="Untertitel"/>
          <p:cNvSpPr>
            <a:spLocks noGrp="1"/>
          </p:cNvSpPr>
          <p:nvPr>
            <p:ph type="body" sz="quarter" idx="13" hasCustomPrompt="1"/>
          </p:nvPr>
        </p:nvSpPr>
        <p:spPr bwMode="gray">
          <a:xfrm>
            <a:off x="540000" y="972000"/>
            <a:ext cx="2106000" cy="540000"/>
          </a:xfrm>
        </p:spPr>
        <p:txBody>
          <a:bodyPr/>
          <a:lstStyle>
            <a:lvl1pPr marL="0" indent="0">
              <a:buNone/>
              <a:defRPr baseline="0">
                <a:solidFill>
                  <a:srgbClr val="7F7F7F"/>
                </a:solidFill>
              </a:defRPr>
            </a:lvl1pPr>
          </a:lstStyle>
          <a:p>
            <a:r>
              <a:rPr lang="de-DE" noProof="0"/>
              <a:t>Geben Sie Ihren Untertitel ein</a:t>
            </a:r>
          </a:p>
        </p:txBody>
      </p:sp>
      <p:sp>
        <p:nvSpPr>
          <p:cNvPr id="19" name="Text"/>
          <p:cNvSpPr>
            <a:spLocks noGrp="1"/>
          </p:cNvSpPr>
          <p:nvPr>
            <p:ph idx="31"/>
          </p:nvPr>
        </p:nvSpPr>
        <p:spPr bwMode="gray">
          <a:xfrm>
            <a:off x="540000" y="1512000"/>
            <a:ext cx="2106000" cy="4298400"/>
          </a:xfrm>
          <a:noFill/>
        </p:spPr>
        <p:txBody>
          <a:bodyPr lIns="0" tIns="0" rIns="0" bIns="0" anchor="t" anchorCtr="0"/>
          <a:lstStyle>
            <a:lvl1pPr marL="0" indent="0">
              <a:buNone/>
              <a:defRPr sz="1800">
                <a:solidFill>
                  <a:schemeClr val="tx1"/>
                </a:solidFill>
              </a:defRPr>
            </a:lvl1pPr>
            <a:lvl2pPr marL="450000" indent="0">
              <a:buNone/>
              <a:defRPr>
                <a:solidFill>
                  <a:schemeClr val="bg1"/>
                </a:solidFill>
              </a:defRPr>
            </a:lvl2pPr>
            <a:lvl3pPr marL="810000" indent="0">
              <a:buNone/>
              <a:defRPr>
                <a:solidFill>
                  <a:schemeClr val="bg1"/>
                </a:solidFill>
              </a:defRPr>
            </a:lvl3pPr>
            <a:lvl4pPr marL="1170000" indent="0">
              <a:buNone/>
              <a:defRPr>
                <a:solidFill>
                  <a:schemeClr val="bg1"/>
                </a:solidFill>
              </a:defRPr>
            </a:lvl4pPr>
            <a:lvl5pPr marL="1530000" indent="0">
              <a:buNone/>
              <a:defRPr>
                <a:solidFill>
                  <a:schemeClr val="bg1"/>
                </a:solidFill>
              </a:defRPr>
            </a:lvl5pPr>
          </a:lstStyle>
          <a:p>
            <a:pPr lvl="0"/>
            <a:r>
              <a:rPr lang="de-DE" noProof="0"/>
              <a:t>Mastertextformat bearbeiten</a:t>
            </a:r>
          </a:p>
        </p:txBody>
      </p:sp>
      <p:sp>
        <p:nvSpPr>
          <p:cNvPr id="11" name="Bild"/>
          <p:cNvSpPr>
            <a:spLocks noGrp="1" noChangeAspect="1"/>
          </p:cNvSpPr>
          <p:nvPr>
            <p:ph type="pic" sz="quarter" idx="15"/>
          </p:nvPr>
        </p:nvSpPr>
        <p:spPr bwMode="gray">
          <a:xfrm>
            <a:off x="2811987" y="0"/>
            <a:ext cx="9378426" cy="6480000"/>
          </a:xfrm>
          <a:solidFill>
            <a:schemeClr val="accent5">
              <a:lumMod val="20000"/>
              <a:lumOff val="80000"/>
            </a:schemeClr>
          </a:solidFill>
        </p:spPr>
        <p:txBody>
          <a:bodyPr lIns="144000" tIns="144000" rIns="144000" bIns="144000"/>
          <a:lstStyle>
            <a:lvl1pPr marL="0" indent="0">
              <a:buNone/>
              <a:defRPr>
                <a:solidFill>
                  <a:schemeClr val="tx1"/>
                </a:solidFill>
              </a:defRPr>
            </a:lvl1pPr>
          </a:lstStyle>
          <a:p>
            <a:r>
              <a:rPr lang="de-DE" noProof="0"/>
              <a:t>Bild durch Klicken auf Symbol hinzufügen</a:t>
            </a:r>
          </a:p>
        </p:txBody>
      </p:sp>
      <p:sp>
        <p:nvSpPr>
          <p:cNvPr id="10"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12" name="Fußzeile"/>
          <p:cNvSpPr>
            <a:spLocks noGrp="1"/>
          </p:cNvSpPr>
          <p:nvPr>
            <p:ph type="ftr" sz="quarter" idx="32"/>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751156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44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endParaRPr lang="en-US"/>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grpSp>
        <p:nvGrpSpPr>
          <p:cNvPr id="5" name="Linie"/>
          <p:cNvGrpSpPr/>
          <p:nvPr userDrawn="1"/>
        </p:nvGrpSpPr>
        <p:grpSpPr bwMode="gray">
          <a:xfrm>
            <a:off x="0" y="5083252"/>
            <a:ext cx="12189600" cy="108000"/>
            <a:chOff x="0" y="5083252"/>
            <a:chExt cx="12189600" cy="108000"/>
          </a:xfrm>
        </p:grpSpPr>
        <p:cxnSp>
          <p:nvCxnSpPr>
            <p:cNvPr id="6" name="Linie"/>
            <p:cNvCxnSpPr/>
            <p:nvPr userDrawn="1"/>
          </p:nvCxnSpPr>
          <p:spPr bwMode="gray">
            <a:xfrm>
              <a:off x="0" y="5137252"/>
              <a:ext cx="121896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7" name="Ellipse 2"/>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8" name="Ellipse3"/>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sp>
          <p:nvSpPr>
            <p:cNvPr id="59" name="Ellipse 4"/>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26" name="Textplatzhalter 8">
            <a:extLst>
              <a:ext uri="{FF2B5EF4-FFF2-40B4-BE49-F238E27FC236}">
                <a16:creationId xmlns:a16="http://schemas.microsoft.com/office/drawing/2014/main" id="{644B709E-6654-4E14-ACAF-6C40CD8677A9}"/>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27" name="Textplatzhalter 8">
            <a:extLst>
              <a:ext uri="{FF2B5EF4-FFF2-40B4-BE49-F238E27FC236}">
                <a16:creationId xmlns:a16="http://schemas.microsoft.com/office/drawing/2014/main" id="{EE4ACE8F-051B-47E8-97A4-BA93FE28A24C}"/>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3141373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45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rgbClr val="7F7F7F"/>
                </a:solidFill>
              </a:defRPr>
            </a:lvl1pPr>
          </a:lstStyle>
          <a:p>
            <a:r>
              <a:rPr lang="de-DE" noProof="0"/>
              <a:t>Geben Sie Ihren Untertitel ein</a:t>
            </a:r>
          </a:p>
        </p:txBody>
      </p:sp>
      <p:sp>
        <p:nvSpPr>
          <p:cNvPr id="38" name="Bild 1"/>
          <p:cNvSpPr>
            <a:spLocks noGrp="1" noChangeAspect="1"/>
          </p:cNvSpPr>
          <p:nvPr>
            <p:ph type="pic" sz="quarter" idx="15"/>
          </p:nvPr>
        </p:nvSpPr>
        <p:spPr bwMode="gray">
          <a:xfrm>
            <a:off x="5400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39" name="Inhalt 1"/>
          <p:cNvSpPr>
            <a:spLocks noGrp="1"/>
          </p:cNvSpPr>
          <p:nvPr>
            <p:ph sz="half" idx="19"/>
          </p:nvPr>
        </p:nvSpPr>
        <p:spPr bwMode="gray">
          <a:xfrm>
            <a:off x="5400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0" name="Bild 2"/>
          <p:cNvSpPr>
            <a:spLocks noGrp="1" noChangeAspect="1"/>
          </p:cNvSpPr>
          <p:nvPr>
            <p:ph type="pic" sz="quarter" idx="20"/>
          </p:nvPr>
        </p:nvSpPr>
        <p:spPr bwMode="gray">
          <a:xfrm>
            <a:off x="27909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1" name="Inhalt 2"/>
          <p:cNvSpPr>
            <a:spLocks noGrp="1"/>
          </p:cNvSpPr>
          <p:nvPr>
            <p:ph sz="half" idx="21"/>
          </p:nvPr>
        </p:nvSpPr>
        <p:spPr bwMode="gray">
          <a:xfrm>
            <a:off x="27909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2" name="Bild 3"/>
          <p:cNvSpPr>
            <a:spLocks noGrp="1" noChangeAspect="1"/>
          </p:cNvSpPr>
          <p:nvPr>
            <p:ph type="pic" sz="quarter" idx="22"/>
          </p:nvPr>
        </p:nvSpPr>
        <p:spPr bwMode="gray">
          <a:xfrm>
            <a:off x="50418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3" name="Inhalt 3"/>
          <p:cNvSpPr>
            <a:spLocks noGrp="1"/>
          </p:cNvSpPr>
          <p:nvPr>
            <p:ph sz="half" idx="23"/>
          </p:nvPr>
        </p:nvSpPr>
        <p:spPr bwMode="gray">
          <a:xfrm>
            <a:off x="50418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4" name="Bild 4"/>
          <p:cNvSpPr>
            <a:spLocks noGrp="1" noChangeAspect="1"/>
          </p:cNvSpPr>
          <p:nvPr>
            <p:ph type="pic" sz="quarter" idx="24"/>
          </p:nvPr>
        </p:nvSpPr>
        <p:spPr bwMode="gray">
          <a:xfrm>
            <a:off x="72927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45" name="Inhalt 4"/>
          <p:cNvSpPr>
            <a:spLocks noGrp="1"/>
          </p:cNvSpPr>
          <p:nvPr>
            <p:ph sz="half" idx="25"/>
          </p:nvPr>
        </p:nvSpPr>
        <p:spPr bwMode="gray">
          <a:xfrm>
            <a:off x="72927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sp>
        <p:nvSpPr>
          <p:cNvPr id="46" name="Bild 5"/>
          <p:cNvSpPr>
            <a:spLocks noGrp="1" noChangeAspect="1"/>
          </p:cNvSpPr>
          <p:nvPr>
            <p:ph type="pic" sz="quarter" idx="26"/>
          </p:nvPr>
        </p:nvSpPr>
        <p:spPr bwMode="gray">
          <a:xfrm>
            <a:off x="9543600" y="1512000"/>
            <a:ext cx="2106000" cy="3322800"/>
          </a:xfr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54" name="Inhalt 5"/>
          <p:cNvSpPr>
            <a:spLocks noGrp="1"/>
          </p:cNvSpPr>
          <p:nvPr>
            <p:ph sz="half" idx="27"/>
          </p:nvPr>
        </p:nvSpPr>
        <p:spPr bwMode="gray">
          <a:xfrm>
            <a:off x="9543600" y="2991600"/>
            <a:ext cx="2106000" cy="1843200"/>
          </a:xfrm>
          <a:solidFill>
            <a:srgbClr val="FDFDFD">
              <a:alpha val="80000"/>
            </a:srgbClr>
          </a:solidFill>
        </p:spPr>
        <p:txBody>
          <a:bodyPr lIns="180000" tIns="180000" rIns="180000" bIns="180000"/>
          <a:lstStyle>
            <a:lvl1pPr marL="0" indent="0">
              <a:buNone/>
              <a:defRPr sz="16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de-DE" noProof="0"/>
              <a:t>Mastertextformat bearbeiten</a:t>
            </a:r>
          </a:p>
        </p:txBody>
      </p:sp>
      <p:grpSp>
        <p:nvGrpSpPr>
          <p:cNvPr id="5" name="Linie"/>
          <p:cNvGrpSpPr/>
          <p:nvPr userDrawn="1"/>
        </p:nvGrpSpPr>
        <p:grpSpPr bwMode="gray">
          <a:xfrm>
            <a:off x="0" y="5083252"/>
            <a:ext cx="10650600" cy="108000"/>
            <a:chOff x="0" y="5083252"/>
            <a:chExt cx="10650600" cy="108000"/>
          </a:xfrm>
        </p:grpSpPr>
        <p:cxnSp>
          <p:nvCxnSpPr>
            <p:cNvPr id="6" name="Linie"/>
            <p:cNvCxnSpPr/>
            <p:nvPr userDrawn="1"/>
          </p:nvCxnSpPr>
          <p:spPr bwMode="gray">
            <a:xfrm>
              <a:off x="0" y="5137252"/>
              <a:ext cx="10620000" cy="0"/>
            </a:xfrm>
            <a:prstGeom prst="line">
              <a:avLst/>
            </a:prstGeom>
            <a:solidFill>
              <a:schemeClr val="accent1"/>
            </a:solidFill>
            <a:ln w="9525" cap="sq" cmpd="sng" algn="ctr">
              <a:solidFill>
                <a:schemeClr val="accent5"/>
              </a:solidFill>
              <a:prstDash val="solid"/>
              <a:miter lim="800000"/>
              <a:headEnd type="none" w="med" len="med"/>
              <a:tailEnd type="none" w="med" len="med"/>
            </a:ln>
            <a:effectLst/>
          </p:spPr>
        </p:cxnSp>
        <p:sp>
          <p:nvSpPr>
            <p:cNvPr id="55" name="Ellipse 1"/>
            <p:cNvSpPr>
              <a:spLocks noChangeAspect="1"/>
            </p:cNvSpPr>
            <p:nvPr userDrawn="1"/>
          </p:nvSpPr>
          <p:spPr bwMode="gray">
            <a:xfrm>
              <a:off x="15390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6" name="Ellipse 2"/>
            <p:cNvSpPr>
              <a:spLocks noChangeAspect="1"/>
            </p:cNvSpPr>
            <p:nvPr userDrawn="1"/>
          </p:nvSpPr>
          <p:spPr bwMode="gray">
            <a:xfrm>
              <a:off x="37899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7" name="Ellipse 3"/>
            <p:cNvSpPr>
              <a:spLocks noChangeAspect="1"/>
            </p:cNvSpPr>
            <p:nvPr userDrawn="1"/>
          </p:nvSpPr>
          <p:spPr bwMode="gray">
            <a:xfrm>
              <a:off x="60408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8" name="Ellipse 4"/>
            <p:cNvSpPr>
              <a:spLocks noChangeAspect="1"/>
            </p:cNvSpPr>
            <p:nvPr userDrawn="1"/>
          </p:nvSpPr>
          <p:spPr bwMode="gray">
            <a:xfrm>
              <a:off x="82917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sp>
          <p:nvSpPr>
            <p:cNvPr id="59" name="Ellipse 5"/>
            <p:cNvSpPr>
              <a:spLocks noChangeAspect="1"/>
            </p:cNvSpPr>
            <p:nvPr userDrawn="1"/>
          </p:nvSpPr>
          <p:spPr bwMode="gray">
            <a:xfrm>
              <a:off x="10542600" y="5083252"/>
              <a:ext cx="108000" cy="108000"/>
            </a:xfrm>
            <a:prstGeom prst="ellipse">
              <a:avLst/>
            </a:prstGeom>
            <a:solidFill>
              <a:schemeClr val="tx1"/>
            </a:solidFill>
            <a:ln w="9525">
              <a:noFill/>
              <a:miter lim="800000"/>
              <a:headEnd/>
              <a:tailEnd/>
            </a:ln>
            <a:effectLst/>
          </p:spPr>
          <p:txBody>
            <a:bodyPr lIns="36000" tIns="36000" rIns="36000" bIns="36000" rtlCol="0" anchor="ctr"/>
            <a:lstStyle/>
            <a:p>
              <a:pPr algn="ctr">
                <a:lnSpc>
                  <a:spcPct val="120000"/>
                </a:lnSpc>
                <a:spcBef>
                  <a:spcPts val="400"/>
                </a:spcBef>
                <a:spcAft>
                  <a:spcPts val="400"/>
                </a:spcAft>
                <a:buSzPct val="60000"/>
              </a:pPr>
              <a:endParaRPr lang="de-DE" sz="1400" b="0" noProof="0">
                <a:latin typeface="+mn-lt"/>
              </a:endParaRPr>
            </a:p>
          </p:txBody>
        </p:sp>
      </p:grpSp>
      <p:sp>
        <p:nvSpPr>
          <p:cNvPr id="23"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4" name="Fußzeile"/>
          <p:cNvSpPr>
            <a:spLocks noGrp="1"/>
          </p:cNvSpPr>
          <p:nvPr>
            <p:ph type="ftr" sz="quarter" idx="28"/>
          </p:nvPr>
        </p:nvSpPr>
        <p:spPr bwMode="gray">
          <a:xfrm>
            <a:off x="1260000" y="6580800"/>
            <a:ext cx="9370800" cy="216000"/>
          </a:xfrm>
          <a:prstGeom prst="rect">
            <a:avLst/>
          </a:prstGeom>
        </p:spPr>
        <p:txBody>
          <a:bodyPr/>
          <a:lstStyle/>
          <a:p>
            <a:r>
              <a:rPr lang="en-US" noProof="0"/>
              <a:t>DESIGN THINKING - BUSINESS MODEL INNOVATION - CPS</a:t>
            </a:r>
            <a:endParaRPr lang="de-DE" noProof="0"/>
          </a:p>
        </p:txBody>
      </p:sp>
      <p:sp>
        <p:nvSpPr>
          <p:cNvPr id="26" name="Textplatzhalter 8">
            <a:extLst>
              <a:ext uri="{FF2B5EF4-FFF2-40B4-BE49-F238E27FC236}">
                <a16:creationId xmlns:a16="http://schemas.microsoft.com/office/drawing/2014/main" id="{4F2BFFF2-B3AA-4F0E-B7C0-76A7E920EFCA}"/>
              </a:ext>
            </a:extLst>
          </p:cNvPr>
          <p:cNvSpPr>
            <a:spLocks noGrp="1"/>
          </p:cNvSpPr>
          <p:nvPr>
            <p:ph type="body" sz="quarter" idx="17"/>
          </p:nvPr>
        </p:nvSpPr>
        <p:spPr>
          <a:xfrm>
            <a:off x="1259999" y="6318959"/>
            <a:ext cx="9370800" cy="108000"/>
          </a:xfrm>
        </p:spPr>
        <p:txBody>
          <a:bodyPr/>
          <a:lstStyle>
            <a:lvl1pPr marL="0" indent="0">
              <a:lnSpc>
                <a:spcPct val="75000"/>
              </a:lnSpc>
              <a:spcAft>
                <a:spcPts val="0"/>
              </a:spcAft>
              <a:buFontTx/>
              <a:buNone/>
              <a:defRPr sz="900"/>
            </a:lvl1pPr>
          </a:lstStyle>
          <a:p>
            <a:pPr lvl="0"/>
            <a:r>
              <a:rPr lang="de-DE"/>
              <a:t>Mastertextformat bearbeiten</a:t>
            </a:r>
          </a:p>
        </p:txBody>
      </p:sp>
      <p:sp>
        <p:nvSpPr>
          <p:cNvPr id="27" name="Textplatzhalter 8">
            <a:extLst>
              <a:ext uri="{FF2B5EF4-FFF2-40B4-BE49-F238E27FC236}">
                <a16:creationId xmlns:a16="http://schemas.microsoft.com/office/drawing/2014/main" id="{7748348A-C7E2-469D-8CF3-2AA308F833F1}"/>
              </a:ext>
            </a:extLst>
          </p:cNvPr>
          <p:cNvSpPr>
            <a:spLocks noGrp="1"/>
          </p:cNvSpPr>
          <p:nvPr>
            <p:ph type="body" sz="quarter" idx="18"/>
          </p:nvPr>
        </p:nvSpPr>
        <p:spPr>
          <a:xfrm>
            <a:off x="1259999" y="6432320"/>
            <a:ext cx="9370800" cy="180000"/>
          </a:xfrm>
        </p:spPr>
        <p:txBody>
          <a:bodyPr/>
          <a:lstStyle>
            <a:lvl1pPr marL="0" indent="0">
              <a:lnSpc>
                <a:spcPct val="75000"/>
              </a:lnSpc>
              <a:spcAft>
                <a:spcPts val="0"/>
              </a:spcAft>
              <a:buFontTx/>
              <a:buNone/>
              <a:defRPr sz="900"/>
            </a:lvl1pPr>
          </a:lstStyle>
          <a:p>
            <a:pPr lvl="0"/>
            <a:r>
              <a:rPr lang="de-DE"/>
              <a:t>Mastertextformat bearbeiten</a:t>
            </a:r>
          </a:p>
        </p:txBody>
      </p:sp>
    </p:spTree>
    <p:extLst>
      <p:ext uri="{BB962C8B-B14F-4D97-AF65-F5344CB8AC3E}">
        <p14:creationId xmlns:p14="http://schemas.microsoft.com/office/powerpoint/2010/main" val="2982007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46_TEXT &amp; BILD">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1" name="Bild 1"/>
          <p:cNvSpPr>
            <a:spLocks noGrp="1" noChangeAspect="1"/>
          </p:cNvSpPr>
          <p:nvPr>
            <p:ph type="pic" sz="quarter" idx="15"/>
          </p:nvPr>
        </p:nvSpPr>
        <p:spPr bwMode="gray">
          <a:xfrm>
            <a:off x="10062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1" name="Kreis 1"/>
          <p:cNvSpPr>
            <a:spLocks noGrp="1" noChangeAspect="1"/>
          </p:cNvSpPr>
          <p:nvPr>
            <p:ph type="body" sz="quarter" idx="22"/>
          </p:nvPr>
        </p:nvSpPr>
        <p:spPr bwMode="gray">
          <a:xfrm>
            <a:off x="2714879"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cxnSp>
        <p:nvCxnSpPr>
          <p:cNvPr id="12" name="Gerade Verbindung 11"/>
          <p:cNvCxnSpPr>
            <a:stCxn id="11" idx="4"/>
            <a:endCxn id="22" idx="0"/>
          </p:cNvCxnSpPr>
          <p:nvPr userDrawn="1"/>
        </p:nvCxnSpPr>
        <p:spPr bwMode="auto">
          <a:xfrm>
            <a:off x="22482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2" name="Text 1"/>
          <p:cNvSpPr>
            <a:spLocks noGrp="1"/>
          </p:cNvSpPr>
          <p:nvPr>
            <p:ph type="body" sz="quarter" idx="41"/>
          </p:nvPr>
        </p:nvSpPr>
        <p:spPr bwMode="gray">
          <a:xfrm>
            <a:off x="540000" y="4841850"/>
            <a:ext cx="3416400" cy="968400"/>
          </a:xfrm>
        </p:spPr>
        <p:txBody>
          <a:bodyPr tIns="180000"/>
          <a:lstStyle>
            <a:lvl1pPr marL="0" indent="0" algn="ctr">
              <a:buFontTx/>
              <a:buNone/>
              <a:defRPr/>
            </a:lvl1pPr>
          </a:lstStyle>
          <a:p>
            <a:pPr lvl="0"/>
            <a:r>
              <a:rPr lang="de-DE" noProof="0"/>
              <a:t>Mastertextformat bearbeiten</a:t>
            </a:r>
          </a:p>
        </p:txBody>
      </p:sp>
      <p:sp>
        <p:nvSpPr>
          <p:cNvPr id="16" name="Bild 2"/>
          <p:cNvSpPr>
            <a:spLocks noGrp="1" noChangeAspect="1"/>
          </p:cNvSpPr>
          <p:nvPr>
            <p:ph type="pic" sz="quarter" idx="26"/>
          </p:nvPr>
        </p:nvSpPr>
        <p:spPr bwMode="gray">
          <a:xfrm>
            <a:off x="48528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marR="0" indent="0" algn="ctr" defTabSz="914400" rtl="0" eaLnBrk="1" fontAlgn="auto" latinLnBrk="0" hangingPunct="1">
              <a:lnSpc>
                <a:spcPct val="90000"/>
              </a:lnSpc>
              <a:spcBef>
                <a:spcPts val="0"/>
              </a:spcBef>
              <a:spcAft>
                <a:spcPts val="1000"/>
              </a:spcAft>
              <a:buClrTx/>
              <a:buSzTx/>
              <a:buFont typeface="Wingdings" panose="05000000000000000000" pitchFamily="2" charset="2"/>
              <a:buNone/>
              <a:tabLst/>
              <a:defRPr/>
            </a:lvl1pPr>
          </a:lstStyle>
          <a:p>
            <a:r>
              <a:rPr lang="de-DE" noProof="0"/>
              <a:t>Bild durch Klicken auf Symbol hinzufügen</a:t>
            </a:r>
          </a:p>
        </p:txBody>
      </p:sp>
      <p:sp>
        <p:nvSpPr>
          <p:cNvPr id="25" name="Kreis 2"/>
          <p:cNvSpPr>
            <a:spLocks noGrp="1" noChangeAspect="1"/>
          </p:cNvSpPr>
          <p:nvPr>
            <p:ph type="body" sz="quarter" idx="46"/>
          </p:nvPr>
        </p:nvSpPr>
        <p:spPr bwMode="gray">
          <a:xfrm>
            <a:off x="6573660"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cxnSp>
        <p:nvCxnSpPr>
          <p:cNvPr id="15" name="Gerade Verbindung 2"/>
          <p:cNvCxnSpPr>
            <a:stCxn id="16" idx="4"/>
            <a:endCxn id="23" idx="0"/>
          </p:cNvCxnSpPr>
          <p:nvPr userDrawn="1"/>
        </p:nvCxnSpPr>
        <p:spPr bwMode="auto">
          <a:xfrm>
            <a:off x="60948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Text 2"/>
          <p:cNvSpPr>
            <a:spLocks noGrp="1"/>
          </p:cNvSpPr>
          <p:nvPr>
            <p:ph type="body" sz="quarter" idx="42"/>
          </p:nvPr>
        </p:nvSpPr>
        <p:spPr bwMode="gray">
          <a:xfrm>
            <a:off x="4386600" y="4841850"/>
            <a:ext cx="3416400" cy="968400"/>
          </a:xfrm>
        </p:spPr>
        <p:txBody>
          <a:bodyPr tIns="180000"/>
          <a:lstStyle>
            <a:lvl1pPr marL="0" indent="0" algn="ctr">
              <a:buFontTx/>
              <a:buNone/>
              <a:defRPr/>
            </a:lvl1pPr>
          </a:lstStyle>
          <a:p>
            <a:pPr lvl="0"/>
            <a:r>
              <a:rPr lang="de-DE" noProof="0"/>
              <a:t>Mastertextformat bearbeiten</a:t>
            </a:r>
          </a:p>
        </p:txBody>
      </p:sp>
      <p:sp>
        <p:nvSpPr>
          <p:cNvPr id="17" name="Bild 3"/>
          <p:cNvSpPr>
            <a:spLocks noGrp="1" noChangeAspect="1"/>
          </p:cNvSpPr>
          <p:nvPr>
            <p:ph type="pic" sz="quarter" idx="27"/>
          </p:nvPr>
        </p:nvSpPr>
        <p:spPr bwMode="gray">
          <a:xfrm>
            <a:off x="8699400" y="1872000"/>
            <a:ext cx="2484000" cy="2484000"/>
          </a:xfrm>
          <a:prstGeom prst="ellipse">
            <a:avLst/>
          </a:prstGeom>
          <a:solidFill>
            <a:schemeClr val="accent5">
              <a:lumMod val="20000"/>
              <a:lumOff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6" name="Kreis 3"/>
          <p:cNvSpPr>
            <a:spLocks noGrp="1" noChangeAspect="1"/>
          </p:cNvSpPr>
          <p:nvPr>
            <p:ph type="body" sz="quarter" idx="47"/>
          </p:nvPr>
        </p:nvSpPr>
        <p:spPr bwMode="gray">
          <a:xfrm>
            <a:off x="10432441" y="1863374"/>
            <a:ext cx="792000" cy="792000"/>
          </a:xfrm>
          <a:prstGeom prst="ellipse">
            <a:avLst/>
          </a:prstGeom>
          <a:solidFill>
            <a:schemeClr val="accent6">
              <a:alpha val="80000"/>
            </a:schemeClr>
          </a:solidFill>
        </p:spPr>
        <p:txBody>
          <a:bodyPr lIns="36000" tIns="36000" rIns="36000" bIns="36000" anchor="ctr" anchorCtr="0"/>
          <a:lstStyle>
            <a:lvl1pPr marL="0" indent="0" algn="ctr">
              <a:buNone/>
              <a:defRPr sz="1800">
                <a:solidFill>
                  <a:schemeClr val="bg1"/>
                </a:solidFill>
              </a:defRPr>
            </a:lvl1pPr>
          </a:lstStyle>
          <a:p>
            <a:pPr lvl="0"/>
            <a:r>
              <a:rPr lang="de-DE"/>
              <a:t>Mastertextformat bearbeiten</a:t>
            </a:r>
          </a:p>
        </p:txBody>
      </p:sp>
      <p:cxnSp>
        <p:nvCxnSpPr>
          <p:cNvPr id="18" name="Gerade Verbindung 3"/>
          <p:cNvCxnSpPr>
            <a:stCxn id="17" idx="4"/>
            <a:endCxn id="24" idx="0"/>
          </p:cNvCxnSpPr>
          <p:nvPr userDrawn="1"/>
        </p:nvCxnSpPr>
        <p:spPr bwMode="auto">
          <a:xfrm>
            <a:off x="9941400" y="4356000"/>
            <a:ext cx="0" cy="48585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3"/>
          <p:cNvSpPr>
            <a:spLocks noGrp="1"/>
          </p:cNvSpPr>
          <p:nvPr>
            <p:ph type="body" sz="quarter" idx="43"/>
          </p:nvPr>
        </p:nvSpPr>
        <p:spPr bwMode="gray">
          <a:xfrm>
            <a:off x="8233200" y="4841850"/>
            <a:ext cx="3416400" cy="968400"/>
          </a:xfrm>
        </p:spPr>
        <p:txBody>
          <a:bodyPr tIns="180000"/>
          <a:lstStyle>
            <a:lvl1pPr marL="0" indent="0" algn="ctr">
              <a:buFontTx/>
              <a:buNone/>
              <a:defRPr/>
            </a:lvl1pPr>
          </a:lstStyle>
          <a:p>
            <a:pPr lvl="0"/>
            <a:r>
              <a:rPr lang="de-DE" noProof="0"/>
              <a:t>Mastertextformat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937469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47_TEXT &amp; BILD">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8" name="Bild 1"/>
          <p:cNvSpPr>
            <a:spLocks noGrp="1" noChangeAspect="1"/>
          </p:cNvSpPr>
          <p:nvPr>
            <p:ph type="pic" sz="quarter" idx="15"/>
          </p:nvPr>
        </p:nvSpPr>
        <p:spPr bwMode="gray">
          <a:xfrm>
            <a:off x="2890800" y="1872000"/>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cxnSp>
        <p:nvCxnSpPr>
          <p:cNvPr id="31" name="Gerade Verbindung 1"/>
          <p:cNvCxnSpPr/>
          <p:nvPr userDrawn="1"/>
        </p:nvCxnSpPr>
        <p:spPr bwMode="auto">
          <a:xfrm flipH="1">
            <a:off x="26460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3" name="Bild 2"/>
          <p:cNvSpPr>
            <a:spLocks noGrp="1" noChangeAspect="1"/>
          </p:cNvSpPr>
          <p:nvPr>
            <p:ph type="pic" sz="quarter" idx="51"/>
          </p:nvPr>
        </p:nvSpPr>
        <p:spPr bwMode="gray">
          <a:xfrm>
            <a:off x="5698800" y="1863374"/>
            <a:ext cx="3600000" cy="3600000"/>
          </a:xfrm>
          <a:prstGeom prst="ellipse">
            <a:avLst/>
          </a:prstGeom>
          <a:solidFill>
            <a:schemeClr val="bg1">
              <a:alpha val="80000"/>
            </a:schemeClr>
          </a:solidFill>
          <a:ln>
            <a:solidFill>
              <a:schemeClr val="accent5"/>
            </a:solidFill>
          </a:ln>
        </p:spPr>
        <p:txBody>
          <a:bodyPr anchor="ctr"/>
          <a:lstStyle>
            <a:lvl1pPr marL="0" indent="0" algn="ctr">
              <a:buNone/>
              <a:defRPr/>
            </a:lvl1pPr>
          </a:lstStyle>
          <a:p>
            <a:r>
              <a:rPr lang="de-DE" noProof="0"/>
              <a:t>Bild durch Klicken auf Symbol hinzufügen</a:t>
            </a:r>
          </a:p>
        </p:txBody>
      </p:sp>
      <p:sp>
        <p:nvSpPr>
          <p:cNvPr id="22" name="Text 2"/>
          <p:cNvSpPr>
            <a:spLocks noGrp="1"/>
          </p:cNvSpPr>
          <p:nvPr>
            <p:ph type="body" sz="quarter" idx="41"/>
          </p:nvPr>
        </p:nvSpPr>
        <p:spPr bwMode="gray">
          <a:xfrm>
            <a:off x="540000" y="3159374"/>
            <a:ext cx="2106000" cy="1008000"/>
          </a:xfrm>
        </p:spPr>
        <p:txBody>
          <a:bodyPr lIns="0" tIns="0" rIns="180000" anchor="ctr" anchorCtr="0"/>
          <a:lstStyle>
            <a:lvl1pPr marL="0" indent="0" algn="r">
              <a:buFontTx/>
              <a:buNone/>
              <a:defRPr/>
            </a:lvl1pPr>
          </a:lstStyle>
          <a:p>
            <a:pPr lvl="0"/>
            <a:r>
              <a:rPr lang="de-DE" noProof="0"/>
              <a:t>Mastertextformat bearbeiten</a:t>
            </a:r>
          </a:p>
        </p:txBody>
      </p:sp>
      <p:cxnSp>
        <p:nvCxnSpPr>
          <p:cNvPr id="32" name="Gerade Verbindung 2"/>
          <p:cNvCxnSpPr>
            <a:endCxn id="24" idx="1"/>
          </p:cNvCxnSpPr>
          <p:nvPr userDrawn="1"/>
        </p:nvCxnSpPr>
        <p:spPr bwMode="auto">
          <a:xfrm>
            <a:off x="9298800" y="3663374"/>
            <a:ext cx="244800" cy="0"/>
          </a:xfrm>
          <a:prstGeom prst="line">
            <a:avLst/>
          </a:prstGeom>
          <a:solidFill>
            <a:schemeClr val="accent1"/>
          </a:solidFill>
          <a:ln w="9525" cap="sq" cmpd="sng" algn="ctr">
            <a:solidFill>
              <a:schemeClr val="accent5"/>
            </a:solidFill>
            <a:prstDash val="solid"/>
            <a:miter lim="800000"/>
            <a:headEnd type="none" w="med" len="med"/>
            <a:tailEnd type="oval" w="med" len="med"/>
          </a:ln>
          <a:effectLst/>
        </p:spPr>
      </p:cxnSp>
      <p:sp>
        <p:nvSpPr>
          <p:cNvPr id="24" name="Text 4"/>
          <p:cNvSpPr>
            <a:spLocks noGrp="1"/>
          </p:cNvSpPr>
          <p:nvPr>
            <p:ph type="body" sz="quarter" idx="43"/>
          </p:nvPr>
        </p:nvSpPr>
        <p:spPr bwMode="gray">
          <a:xfrm>
            <a:off x="9543600" y="3159374"/>
            <a:ext cx="2106000" cy="1008000"/>
          </a:xfrm>
        </p:spPr>
        <p:txBody>
          <a:bodyPr lIns="180000" tIns="0" rIns="0" anchor="ctr" anchorCtr="0"/>
          <a:lstStyle>
            <a:lvl1pPr marL="0" indent="0" algn="l">
              <a:buFontTx/>
              <a:buNone/>
              <a:defRPr/>
            </a:lvl1pPr>
          </a:lstStyle>
          <a:p>
            <a:pPr lvl="0"/>
            <a:r>
              <a:rPr lang="de-DE" noProof="0"/>
              <a:t>Mastertextformat bearbeiten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580800"/>
            <a:ext cx="9370800" cy="216000"/>
          </a:xfrm>
          <a:prstGeom prst="rect">
            <a:avLst/>
          </a:prstGeom>
        </p:spPr>
        <p:txBody>
          <a:bodyPr/>
          <a:lstStyle/>
          <a:p>
            <a:r>
              <a:rPr lang="en-US"/>
              <a:t>DESIGN THINKING - BUSINESS MODEL INNOVATION - CPS</a:t>
            </a:r>
            <a:endParaRPr lang="de-DE"/>
          </a:p>
        </p:txBody>
      </p:sp>
    </p:spTree>
    <p:extLst>
      <p:ext uri="{BB962C8B-B14F-4D97-AF65-F5344CB8AC3E}">
        <p14:creationId xmlns:p14="http://schemas.microsoft.com/office/powerpoint/2010/main" val="617790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48_TITEL &amp; INHALT">
    <p:spTree>
      <p:nvGrpSpPr>
        <p:cNvPr id="1" name=""/>
        <p:cNvGrpSpPr/>
        <p:nvPr/>
      </p:nvGrpSpPr>
      <p:grpSpPr>
        <a:xfrm>
          <a:off x="0" y="0"/>
          <a:ext cx="0" cy="0"/>
          <a:chOff x="0" y="0"/>
          <a:chExt cx="0" cy="0"/>
        </a:xfrm>
      </p:grpSpPr>
      <p:sp>
        <p:nvSpPr>
          <p:cNvPr id="29" name="Hintergrund"/>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8"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19" name="Foliennummer"/>
          <p:cNvSpPr>
            <a:spLocks noGrp="1"/>
          </p:cNvSpPr>
          <p:nvPr>
            <p:ph type="sldNum" sz="quarter" idx="16"/>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
        <p:nvSpPr>
          <p:cNvPr id="20" name="Fußzeile"/>
          <p:cNvSpPr>
            <a:spLocks noGrp="1"/>
          </p:cNvSpPr>
          <p:nvPr>
            <p:ph type="ftr" sz="quarter" idx="48"/>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6" name="Text 1"/>
          <p:cNvSpPr>
            <a:spLocks noGrp="1" noChangeAspect="1"/>
          </p:cNvSpPr>
          <p:nvPr>
            <p:ph type="body" sz="quarter" idx="52" hasCustomPrompt="1"/>
          </p:nvPr>
        </p:nvSpPr>
        <p:spPr bwMode="gray">
          <a:xfrm>
            <a:off x="540000" y="2171576"/>
            <a:ext cx="2520000" cy="252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18" name="Text 1"/>
          <p:cNvSpPr>
            <a:spLocks noGrp="1" noChangeAspect="1"/>
          </p:cNvSpPr>
          <p:nvPr>
            <p:ph type="body" sz="quarter" idx="53" hasCustomPrompt="1"/>
          </p:nvPr>
        </p:nvSpPr>
        <p:spPr bwMode="gray">
          <a:xfrm>
            <a:off x="3208901" y="2805944"/>
            <a:ext cx="2808000" cy="2808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2" name="Text 1"/>
          <p:cNvSpPr>
            <a:spLocks noGrp="1" noChangeAspect="1"/>
          </p:cNvSpPr>
          <p:nvPr>
            <p:ph type="body" sz="quarter" idx="54" hasCustomPrompt="1"/>
          </p:nvPr>
        </p:nvSpPr>
        <p:spPr bwMode="gray">
          <a:xfrm>
            <a:off x="5968910" y="1736365"/>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4" name="Text 1"/>
          <p:cNvSpPr>
            <a:spLocks noGrp="1" noChangeAspect="1"/>
          </p:cNvSpPr>
          <p:nvPr>
            <p:ph type="body" sz="quarter" idx="55" hasCustomPrompt="1"/>
          </p:nvPr>
        </p:nvSpPr>
        <p:spPr bwMode="gray">
          <a:xfrm>
            <a:off x="7818060" y="3628792"/>
            <a:ext cx="2340000" cy="2340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
        <p:nvSpPr>
          <p:cNvPr id="25" name="Text 1"/>
          <p:cNvSpPr>
            <a:spLocks noGrp="1" noChangeAspect="1"/>
          </p:cNvSpPr>
          <p:nvPr>
            <p:ph type="body" sz="quarter" idx="56" hasCustomPrompt="1"/>
          </p:nvPr>
        </p:nvSpPr>
        <p:spPr bwMode="gray">
          <a:xfrm>
            <a:off x="10065600" y="2676128"/>
            <a:ext cx="1584000" cy="1584000"/>
          </a:xfrm>
          <a:prstGeom prst="ellipse">
            <a:avLst/>
          </a:prstGeom>
          <a:solidFill>
            <a:schemeClr val="bg1">
              <a:alpha val="80000"/>
            </a:schemeClr>
          </a:solidFill>
          <a:ln>
            <a:solidFill>
              <a:schemeClr val="accent5"/>
            </a:solidFill>
          </a:ln>
        </p:spPr>
        <p:txBody>
          <a:bodyPr lIns="144000" tIns="144000" rIns="144000" bIns="144000" anchor="ctr" anchorCtr="0"/>
          <a:lstStyle>
            <a:lvl1pPr marL="0" indent="0" algn="ctr">
              <a:buNone/>
              <a:defRPr sz="1800">
                <a:solidFill>
                  <a:schemeClr val="tx1"/>
                </a:solidFill>
              </a:defRPr>
            </a:lvl1pPr>
          </a:lstStyle>
          <a:p>
            <a:pPr lvl="0"/>
            <a:r>
              <a:rPr lang="de-DE"/>
              <a:t>Text durch Klicken bearbeiten</a:t>
            </a:r>
          </a:p>
        </p:txBody>
      </p:sp>
    </p:spTree>
    <p:extLst>
      <p:ext uri="{BB962C8B-B14F-4D97-AF65-F5344CB8AC3E}">
        <p14:creationId xmlns:p14="http://schemas.microsoft.com/office/powerpoint/2010/main" val="1362300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preserve="1" userDrawn="1">
  <p:cSld name="49_KONTAKT">
    <p:spTree>
      <p:nvGrpSpPr>
        <p:cNvPr id="1" name=""/>
        <p:cNvGrpSpPr/>
        <p:nvPr/>
      </p:nvGrpSpPr>
      <p:grpSpPr>
        <a:xfrm>
          <a:off x="0" y="0"/>
          <a:ext cx="0" cy="0"/>
          <a:chOff x="0" y="0"/>
          <a:chExt cx="0" cy="0"/>
        </a:xfrm>
      </p:grpSpPr>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Mastertextformat bearbeiten</a:t>
            </a:r>
          </a:p>
        </p:txBody>
      </p:sp>
      <p:sp>
        <p:nvSpPr>
          <p:cNvPr id="7" name="Inhalt 1"/>
          <p:cNvSpPr>
            <a:spLocks noGrp="1"/>
          </p:cNvSpPr>
          <p:nvPr>
            <p:ph idx="1"/>
          </p:nvPr>
        </p:nvSpPr>
        <p:spPr bwMode="gray">
          <a:xfrm>
            <a:off x="540000" y="4665450"/>
            <a:ext cx="5484000" cy="1144800"/>
          </a:xfrm>
        </p:spPr>
        <p:txBody>
          <a:bodyPr/>
          <a:lstStyle>
            <a:lvl1pPr marL="0" indent="0" defTabSz="542925">
              <a:buNone/>
              <a:defRPr sz="1200"/>
            </a:lvl1pPr>
          </a:lstStyle>
          <a:p>
            <a:pPr lvl="0"/>
            <a:r>
              <a:rPr lang="de-DE" noProof="0"/>
              <a:t>Mastertextformat bearbeiten</a:t>
            </a:r>
          </a:p>
        </p:txBody>
      </p:sp>
      <p:sp>
        <p:nvSpPr>
          <p:cNvPr id="12" name="Inhalt 2"/>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Mastertextformat bearbeiten</a:t>
            </a:r>
          </a:p>
        </p:txBody>
      </p:sp>
      <p:sp>
        <p:nvSpPr>
          <p:cNvPr id="13" name="Inhalt 3"/>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Mastertextformat bearbeiten</a:t>
            </a:r>
          </a:p>
        </p:txBody>
      </p:sp>
      <p:pic>
        <p:nvPicPr>
          <p:cNvPr id="8" name="P+M Logo" descr="C:\Users\vanessa.m\Desktop\Produkt + Markt\vom Kunden\CI_&amp;_Logo\PUM-LO_RGB.png">
            <a:extLst>
              <a:ext uri="{FF2B5EF4-FFF2-40B4-BE49-F238E27FC236}">
                <a16:creationId xmlns:a16="http://schemas.microsoft.com/office/drawing/2014/main" id="{BB426C1E-46C0-4FA9-8CCD-496D4FDEF90D}"/>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7284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preserve="1" userDrawn="1">
  <p:cSld name="50_KONTAKT">
    <p:spTree>
      <p:nvGrpSpPr>
        <p:cNvPr id="1" name=""/>
        <p:cNvGrpSpPr/>
        <p:nvPr/>
      </p:nvGrpSpPr>
      <p:grpSpPr>
        <a:xfrm>
          <a:off x="0" y="0"/>
          <a:ext cx="0" cy="0"/>
          <a:chOff x="0" y="0"/>
          <a:chExt cx="0" cy="0"/>
        </a:xfrm>
      </p:grpSpPr>
      <p:sp>
        <p:nvSpPr>
          <p:cNvPr id="10" name="Bild"/>
          <p:cNvSpPr>
            <a:spLocks noGrp="1" noChangeAspect="1"/>
          </p:cNvSpPr>
          <p:nvPr>
            <p:ph type="pic" sz="quarter" idx="15"/>
          </p:nvPr>
        </p:nvSpPr>
        <p:spPr bwMode="gray">
          <a:xfrm>
            <a:off x="0" y="0"/>
            <a:ext cx="12190413" cy="4320000"/>
          </a:xfrm>
          <a:custGeom>
            <a:avLst/>
            <a:gdLst>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4572000 h 4572000"/>
              <a:gd name="connsiteX4" fmla="*/ 0 w 12190413"/>
              <a:gd name="connsiteY4" fmla="*/ 0 h 4572000"/>
              <a:gd name="connsiteX0" fmla="*/ 0 w 12190413"/>
              <a:gd name="connsiteY0" fmla="*/ 0 h 4572000"/>
              <a:gd name="connsiteX1" fmla="*/ 12190413 w 12190413"/>
              <a:gd name="connsiteY1" fmla="*/ 0 h 4572000"/>
              <a:gd name="connsiteX2" fmla="*/ 12190413 w 12190413"/>
              <a:gd name="connsiteY2" fmla="*/ 4572000 h 4572000"/>
              <a:gd name="connsiteX3" fmla="*/ 0 w 12190413"/>
              <a:gd name="connsiteY3" fmla="*/ 3857625 h 4572000"/>
              <a:gd name="connsiteX4" fmla="*/ 0 w 12190413"/>
              <a:gd name="connsiteY4" fmla="*/ 0 h 457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0413" h="4572000">
                <a:moveTo>
                  <a:pt x="0" y="0"/>
                </a:moveTo>
                <a:lnTo>
                  <a:pt x="12190413" y="0"/>
                </a:lnTo>
                <a:lnTo>
                  <a:pt x="12190413" y="4572000"/>
                </a:lnTo>
                <a:lnTo>
                  <a:pt x="0" y="3857625"/>
                </a:lnTo>
                <a:lnTo>
                  <a:pt x="0" y="0"/>
                </a:lnTo>
                <a:close/>
              </a:path>
            </a:pathLst>
          </a:custGeom>
          <a:solidFill>
            <a:schemeClr val="accent5">
              <a:lumMod val="20000"/>
              <a:lumOff val="80000"/>
            </a:schemeClr>
          </a:solidFill>
        </p:spPr>
        <p:txBody>
          <a:bodyPr lIns="144000" tIns="144000" rIns="144000" bIns="144000"/>
          <a:lstStyle>
            <a:lvl1pPr marL="0" indent="0">
              <a:buNone/>
              <a:defRPr/>
            </a:lvl1pPr>
          </a:lstStyle>
          <a:p>
            <a:r>
              <a:rPr lang="de-DE" noProof="0"/>
              <a:t>Bild durch Klicken auf Symbol hinzufügen</a:t>
            </a:r>
          </a:p>
        </p:txBody>
      </p:sp>
      <p:sp>
        <p:nvSpPr>
          <p:cNvPr id="9" name="Text"/>
          <p:cNvSpPr>
            <a:spLocks noGrp="1" noChangeAspect="1"/>
          </p:cNvSpPr>
          <p:nvPr>
            <p:ph type="body" sz="quarter" idx="46"/>
          </p:nvPr>
        </p:nvSpPr>
        <p:spPr bwMode="gray">
          <a:xfrm>
            <a:off x="7286773" y="1186477"/>
            <a:ext cx="3312000" cy="3312000"/>
          </a:xfrm>
          <a:prstGeom prst="ellipse">
            <a:avLst/>
          </a:prstGeom>
          <a:solidFill>
            <a:schemeClr val="accent6">
              <a:alpha val="80000"/>
            </a:schemeClr>
          </a:solidFill>
        </p:spPr>
        <p:txBody>
          <a:bodyPr lIns="36000" tIns="36000" rIns="36000" bIns="36000" anchor="ctr" anchorCtr="0"/>
          <a:lstStyle>
            <a:lvl1pPr marL="0" indent="0" algn="ctr">
              <a:buNone/>
              <a:defRPr sz="4800">
                <a:solidFill>
                  <a:schemeClr val="bg1"/>
                </a:solidFill>
              </a:defRPr>
            </a:lvl1pPr>
          </a:lstStyle>
          <a:p>
            <a:pPr lvl="0"/>
            <a:r>
              <a:rPr lang="de-DE" noProof="0"/>
              <a:t>Mastertextformat bearbeiten</a:t>
            </a:r>
          </a:p>
        </p:txBody>
      </p:sp>
      <p:sp>
        <p:nvSpPr>
          <p:cNvPr id="3" name="Inhalt 1"/>
          <p:cNvSpPr>
            <a:spLocks noGrp="1"/>
          </p:cNvSpPr>
          <p:nvPr>
            <p:ph idx="1"/>
          </p:nvPr>
        </p:nvSpPr>
        <p:spPr bwMode="gray">
          <a:xfrm>
            <a:off x="540000" y="4665450"/>
            <a:ext cx="2671200" cy="1144800"/>
          </a:xfrm>
        </p:spPr>
        <p:txBody>
          <a:bodyPr/>
          <a:lstStyle>
            <a:lvl1pPr marL="0" indent="0" defTabSz="542925">
              <a:buNone/>
              <a:defRPr sz="1200"/>
            </a:lvl1pPr>
          </a:lstStyle>
          <a:p>
            <a:pPr lvl="0"/>
            <a:r>
              <a:rPr lang="de-DE" noProof="0"/>
              <a:t>Mastertextformat bearbeiten</a:t>
            </a:r>
          </a:p>
        </p:txBody>
      </p:sp>
      <p:sp>
        <p:nvSpPr>
          <p:cNvPr id="13" name="Inhalt 2"/>
          <p:cNvSpPr>
            <a:spLocks noGrp="1"/>
          </p:cNvSpPr>
          <p:nvPr>
            <p:ph idx="49"/>
          </p:nvPr>
        </p:nvSpPr>
        <p:spPr bwMode="gray">
          <a:xfrm>
            <a:off x="3352800" y="4665450"/>
            <a:ext cx="2671200" cy="1144800"/>
          </a:xfrm>
        </p:spPr>
        <p:txBody>
          <a:bodyPr/>
          <a:lstStyle>
            <a:lvl1pPr marL="0" indent="0" defTabSz="542925">
              <a:buNone/>
              <a:defRPr sz="1200"/>
            </a:lvl1pPr>
          </a:lstStyle>
          <a:p>
            <a:pPr lvl="0"/>
            <a:r>
              <a:rPr lang="de-DE" noProof="0"/>
              <a:t>Mastertextformat bearbeiten</a:t>
            </a:r>
          </a:p>
        </p:txBody>
      </p:sp>
      <p:sp>
        <p:nvSpPr>
          <p:cNvPr id="8" name="Inhalt 3"/>
          <p:cNvSpPr>
            <a:spLocks noGrp="1"/>
          </p:cNvSpPr>
          <p:nvPr>
            <p:ph idx="48"/>
          </p:nvPr>
        </p:nvSpPr>
        <p:spPr bwMode="gray">
          <a:xfrm>
            <a:off x="6165600" y="4665450"/>
            <a:ext cx="2671200" cy="1144800"/>
          </a:xfrm>
        </p:spPr>
        <p:txBody>
          <a:bodyPr/>
          <a:lstStyle>
            <a:lvl1pPr marL="0" indent="0" defTabSz="542925">
              <a:buNone/>
              <a:defRPr sz="1200"/>
            </a:lvl1pPr>
          </a:lstStyle>
          <a:p>
            <a:pPr lvl="0"/>
            <a:r>
              <a:rPr lang="de-DE" noProof="0"/>
              <a:t>Mastertextformat bearbeiten</a:t>
            </a:r>
          </a:p>
        </p:txBody>
      </p:sp>
      <p:sp>
        <p:nvSpPr>
          <p:cNvPr id="12" name="Inhalt 4"/>
          <p:cNvSpPr>
            <a:spLocks noGrp="1"/>
          </p:cNvSpPr>
          <p:nvPr>
            <p:ph idx="50"/>
          </p:nvPr>
        </p:nvSpPr>
        <p:spPr bwMode="gray">
          <a:xfrm>
            <a:off x="8978400" y="4665450"/>
            <a:ext cx="2671200" cy="1144800"/>
          </a:xfrm>
        </p:spPr>
        <p:txBody>
          <a:bodyPr/>
          <a:lstStyle>
            <a:lvl1pPr marL="0" indent="0" defTabSz="542925">
              <a:buNone/>
              <a:defRPr sz="1200"/>
            </a:lvl1pPr>
          </a:lstStyle>
          <a:p>
            <a:pPr lvl="0"/>
            <a:r>
              <a:rPr lang="de-DE" noProof="0"/>
              <a:t>Mastertextformat bearbeiten</a:t>
            </a:r>
          </a:p>
        </p:txBody>
      </p:sp>
      <p:pic>
        <p:nvPicPr>
          <p:cNvPr id="14" name="P+M Logo" descr="C:\Users\vanessa.m\Desktop\Produkt + Markt\vom Kunden\CI_&amp;_Logo\PUM-LO_RGB.png">
            <a:extLst>
              <a:ext uri="{FF2B5EF4-FFF2-40B4-BE49-F238E27FC236}">
                <a16:creationId xmlns:a16="http://schemas.microsoft.com/office/drawing/2014/main" id="{D3FD9FC2-72BD-483C-804A-408CA9D27ED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10296000" y="6028364"/>
            <a:ext cx="1378246" cy="56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8733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1_Infografik">
    <p:spTree>
      <p:nvGrpSpPr>
        <p:cNvPr id="1" name=""/>
        <p:cNvGrpSpPr/>
        <p:nvPr/>
      </p:nvGrpSpPr>
      <p:grpSpPr>
        <a:xfrm>
          <a:off x="0" y="0"/>
          <a:ext cx="0" cy="0"/>
          <a:chOff x="0" y="0"/>
          <a:chExt cx="0" cy="0"/>
        </a:xfrm>
      </p:grpSpPr>
      <p:sp>
        <p:nvSpPr>
          <p:cNvPr id="17"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7" name="Inhalt 1"/>
          <p:cNvSpPr>
            <a:spLocks noGrp="1"/>
          </p:cNvSpPr>
          <p:nvPr>
            <p:ph sz="half" idx="24"/>
          </p:nvPr>
        </p:nvSpPr>
        <p:spPr bwMode="gray">
          <a:xfrm>
            <a:off x="540000" y="1512000"/>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2" name="Inhalt 2"/>
          <p:cNvSpPr>
            <a:spLocks noGrp="1"/>
          </p:cNvSpPr>
          <p:nvPr>
            <p:ph sz="half" idx="25"/>
          </p:nvPr>
        </p:nvSpPr>
        <p:spPr bwMode="gray">
          <a:xfrm>
            <a:off x="4339800" y="1512000"/>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smtClean="0"/>
            </a:lvl1pPr>
            <a:lvl2pPr>
              <a:defRPr lang="de-DE" noProof="0" smtClean="0"/>
            </a:lvl2pPr>
            <a:lvl3pPr>
              <a:defRPr lang="de-DE" noProof="0" smtClean="0"/>
            </a:lvl3pPr>
            <a:lvl4pPr>
              <a:defRPr lang="de-DE" noProof="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3" name="Inhalt 3"/>
          <p:cNvSpPr>
            <a:spLocks noGrp="1"/>
          </p:cNvSpPr>
          <p:nvPr>
            <p:ph sz="half" idx="26"/>
          </p:nvPr>
        </p:nvSpPr>
        <p:spPr bwMode="gray">
          <a:xfrm>
            <a:off x="8139600" y="1512000"/>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4" name="Inhalt 4"/>
          <p:cNvSpPr>
            <a:spLocks noGrp="1"/>
          </p:cNvSpPr>
          <p:nvPr>
            <p:ph sz="half" idx="27"/>
          </p:nvPr>
        </p:nvSpPr>
        <p:spPr bwMode="gray">
          <a:xfrm>
            <a:off x="540000" y="3802082"/>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5" name="Inhalt 5"/>
          <p:cNvSpPr>
            <a:spLocks noGrp="1"/>
          </p:cNvSpPr>
          <p:nvPr>
            <p:ph sz="half" idx="28"/>
          </p:nvPr>
        </p:nvSpPr>
        <p:spPr bwMode="gray">
          <a:xfrm>
            <a:off x="4339800" y="3802082"/>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
        <p:nvSpPr>
          <p:cNvPr id="16" name="Inhalt 6"/>
          <p:cNvSpPr>
            <a:spLocks noGrp="1"/>
          </p:cNvSpPr>
          <p:nvPr>
            <p:ph sz="half" idx="29"/>
          </p:nvPr>
        </p:nvSpPr>
        <p:spPr bwMode="gray">
          <a:xfrm>
            <a:off x="8139600" y="3802082"/>
            <a:ext cx="3510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smtClean="0"/>
            </a:lvl4pPr>
            <a:lvl5pPr>
              <a:defRPr lang="de-DE" noProof="0" dirty="0"/>
            </a:lvl5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a:p>
            <a:pPr marL="285750" lvl="4" indent="-285750"/>
            <a:r>
              <a:rPr lang="de-DE" noProof="0"/>
              <a:t>Fünfte Ebene</a:t>
            </a:r>
          </a:p>
        </p:txBody>
      </p:sp>
    </p:spTree>
    <p:extLst>
      <p:ext uri="{BB962C8B-B14F-4D97-AF65-F5344CB8AC3E}">
        <p14:creationId xmlns:p14="http://schemas.microsoft.com/office/powerpoint/2010/main" val="4131542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2_Infografik">
    <p:spTree>
      <p:nvGrpSpPr>
        <p:cNvPr id="1" name=""/>
        <p:cNvGrpSpPr/>
        <p:nvPr/>
      </p:nvGrpSpPr>
      <p:grpSpPr>
        <a:xfrm>
          <a:off x="0" y="0"/>
          <a:ext cx="0" cy="0"/>
          <a:chOff x="0" y="0"/>
          <a:chExt cx="0" cy="0"/>
        </a:xfrm>
      </p:grpSpPr>
      <p:sp>
        <p:nvSpPr>
          <p:cNvPr id="15"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7" name="Inhalt 1"/>
          <p:cNvSpPr>
            <a:spLocks noGrp="1"/>
          </p:cNvSpPr>
          <p:nvPr>
            <p:ph sz="half" idx="24"/>
          </p:nvPr>
        </p:nvSpPr>
        <p:spPr bwMode="gray">
          <a:xfrm>
            <a:off x="5400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smtClean="0"/>
            </a:lvl3pPr>
            <a:lvl4pPr>
              <a:defRPr lang="de-DE" noProof="0" dirty="0"/>
            </a:lvl4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a:p>
            <a:pPr marL="285750" lvl="3" indent="-285750"/>
            <a:r>
              <a:rPr lang="de-DE" noProof="0"/>
              <a:t>Vierte Ebene</a:t>
            </a:r>
          </a:p>
        </p:txBody>
      </p:sp>
      <p:sp>
        <p:nvSpPr>
          <p:cNvPr id="12" name="Inhalt 2"/>
          <p:cNvSpPr>
            <a:spLocks noGrp="1"/>
          </p:cNvSpPr>
          <p:nvPr>
            <p:ph sz="half" idx="25"/>
          </p:nvPr>
        </p:nvSpPr>
        <p:spPr bwMode="gray">
          <a:xfrm>
            <a:off x="33852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3" name="Inhalt 3"/>
          <p:cNvSpPr>
            <a:spLocks noGrp="1"/>
          </p:cNvSpPr>
          <p:nvPr>
            <p:ph sz="half" idx="26"/>
          </p:nvPr>
        </p:nvSpPr>
        <p:spPr bwMode="gray">
          <a:xfrm flipH="1">
            <a:off x="62304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8" name="Inhalt 4"/>
          <p:cNvSpPr>
            <a:spLocks noGrp="1"/>
          </p:cNvSpPr>
          <p:nvPr>
            <p:ph sz="half" idx="28"/>
          </p:nvPr>
        </p:nvSpPr>
        <p:spPr bwMode="gray">
          <a:xfrm flipH="1">
            <a:off x="9075600" y="15120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4" name="Inhalt 5"/>
          <p:cNvSpPr>
            <a:spLocks noGrp="1"/>
          </p:cNvSpPr>
          <p:nvPr>
            <p:ph sz="half" idx="27"/>
          </p:nvPr>
        </p:nvSpPr>
        <p:spPr bwMode="gray">
          <a:xfrm>
            <a:off x="5400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19" name="Inhalt 6"/>
          <p:cNvSpPr>
            <a:spLocks noGrp="1"/>
          </p:cNvSpPr>
          <p:nvPr>
            <p:ph sz="half" idx="29"/>
          </p:nvPr>
        </p:nvSpPr>
        <p:spPr bwMode="gray">
          <a:xfrm>
            <a:off x="33852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0" name="Inhalt 7"/>
          <p:cNvSpPr>
            <a:spLocks noGrp="1"/>
          </p:cNvSpPr>
          <p:nvPr>
            <p:ph sz="half" idx="30"/>
          </p:nvPr>
        </p:nvSpPr>
        <p:spPr bwMode="gray">
          <a:xfrm>
            <a:off x="62304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1" name="Inhalt 8"/>
          <p:cNvSpPr>
            <a:spLocks noGrp="1"/>
          </p:cNvSpPr>
          <p:nvPr>
            <p:ph sz="half" idx="31"/>
          </p:nvPr>
        </p:nvSpPr>
        <p:spPr bwMode="gray">
          <a:xfrm>
            <a:off x="9075600" y="3801600"/>
            <a:ext cx="2574000" cy="20052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Tree>
    <p:extLst>
      <p:ext uri="{BB962C8B-B14F-4D97-AF65-F5344CB8AC3E}">
        <p14:creationId xmlns:p14="http://schemas.microsoft.com/office/powerpoint/2010/main" val="2249510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3_Infografik">
    <p:spTree>
      <p:nvGrpSpPr>
        <p:cNvPr id="1" name=""/>
        <p:cNvGrpSpPr/>
        <p:nvPr/>
      </p:nvGrpSpPr>
      <p:grpSpPr>
        <a:xfrm>
          <a:off x="0" y="0"/>
          <a:ext cx="0" cy="0"/>
          <a:chOff x="0" y="0"/>
          <a:chExt cx="0" cy="0"/>
        </a:xfrm>
      </p:grpSpPr>
      <p:sp>
        <p:nvSpPr>
          <p:cNvPr id="16"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24" name="Inhalt 1"/>
          <p:cNvSpPr>
            <a:spLocks noGrp="1"/>
          </p:cNvSpPr>
          <p:nvPr>
            <p:ph sz="half" idx="24"/>
          </p:nvPr>
        </p:nvSpPr>
        <p:spPr bwMode="gray">
          <a:xfrm>
            <a:off x="538851"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7" name="Inhalt 2"/>
          <p:cNvSpPr>
            <a:spLocks noGrp="1"/>
          </p:cNvSpPr>
          <p:nvPr>
            <p:ph sz="half" idx="29"/>
          </p:nvPr>
        </p:nvSpPr>
        <p:spPr bwMode="gray">
          <a:xfrm>
            <a:off x="3384434"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5" name="Inhalt 3"/>
          <p:cNvSpPr>
            <a:spLocks noGrp="1"/>
          </p:cNvSpPr>
          <p:nvPr>
            <p:ph sz="half" idx="25"/>
          </p:nvPr>
        </p:nvSpPr>
        <p:spPr bwMode="gray">
          <a:xfrm>
            <a:off x="6230018" y="1512000"/>
            <a:ext cx="5419582"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8" name="Inhalt 4"/>
          <p:cNvSpPr>
            <a:spLocks noGrp="1"/>
          </p:cNvSpPr>
          <p:nvPr>
            <p:ph sz="half" idx="44"/>
          </p:nvPr>
        </p:nvSpPr>
        <p:spPr bwMode="gray">
          <a:xfrm>
            <a:off x="540000" y="3024897"/>
            <a:ext cx="4006008" cy="278242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1" name="Inhalt 5"/>
          <p:cNvSpPr>
            <a:spLocks noGrp="1"/>
          </p:cNvSpPr>
          <p:nvPr>
            <p:ph sz="half" idx="45"/>
          </p:nvPr>
        </p:nvSpPr>
        <p:spPr bwMode="gray">
          <a:xfrm>
            <a:off x="4798007" y="3024897"/>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41" name="Inhalt 6"/>
          <p:cNvSpPr>
            <a:spLocks noGrp="1"/>
          </p:cNvSpPr>
          <p:nvPr>
            <p:ph sz="half" idx="33"/>
          </p:nvPr>
        </p:nvSpPr>
        <p:spPr bwMode="gray">
          <a:xfrm>
            <a:off x="4798007" y="4547318"/>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30" name="Inhalt 7"/>
          <p:cNvSpPr>
            <a:spLocks noGrp="1"/>
          </p:cNvSpPr>
          <p:nvPr>
            <p:ph sz="half" idx="31"/>
          </p:nvPr>
        </p:nvSpPr>
        <p:spPr bwMode="gray">
          <a:xfrm>
            <a:off x="9075600" y="3024896"/>
            <a:ext cx="2574000" cy="2782421"/>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Tree>
    <p:extLst>
      <p:ext uri="{BB962C8B-B14F-4D97-AF65-F5344CB8AC3E}">
        <p14:creationId xmlns:p14="http://schemas.microsoft.com/office/powerpoint/2010/main" val="422287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4_Infografik">
    <p:spTree>
      <p:nvGrpSpPr>
        <p:cNvPr id="1" name=""/>
        <p:cNvGrpSpPr/>
        <p:nvPr/>
      </p:nvGrpSpPr>
      <p:grpSpPr>
        <a:xfrm>
          <a:off x="0" y="0"/>
          <a:ext cx="0" cy="0"/>
          <a:chOff x="0" y="0"/>
          <a:chExt cx="0" cy="0"/>
        </a:xfrm>
      </p:grpSpPr>
      <p:sp>
        <p:nvSpPr>
          <p:cNvPr id="16" name="Hintergrund"/>
          <p:cNvSpPr>
            <a:spLocks/>
          </p:cNvSpPr>
          <p:nvPr userDrawn="1"/>
        </p:nvSpPr>
        <p:spPr bwMode="gray">
          <a:xfrm>
            <a:off x="250800"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p:cNvSpPr>
            <a:spLocks noGrp="1"/>
          </p:cNvSpPr>
          <p:nvPr>
            <p:ph type="title"/>
          </p:nvPr>
        </p:nvSpPr>
        <p:spPr>
          <a:xfrm>
            <a:off x="540000" y="432000"/>
            <a:ext cx="11109600" cy="1080000"/>
          </a:xfrm>
        </p:spPr>
        <p:txBody>
          <a:bodyPr/>
          <a:lstStyle/>
          <a:p>
            <a:r>
              <a:rPr lang="de-DE"/>
              <a:t>Mastertitelformat bearbeiten</a:t>
            </a:r>
            <a:endParaRPr lang="en-US"/>
          </a:p>
        </p:txBody>
      </p:sp>
      <p:sp>
        <p:nvSpPr>
          <p:cNvPr id="5"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Foliennummer"/>
          <p:cNvSpPr>
            <a:spLocks noGrp="1"/>
          </p:cNvSpPr>
          <p:nvPr>
            <p:ph type="sldNum" sz="quarter" idx="10"/>
          </p:nvPr>
        </p:nvSpPr>
        <p:spPr/>
        <p:txBody>
          <a:bodyPr/>
          <a:lstStyle/>
          <a:p>
            <a:fld id="{02CEFE82-39F2-4F47-8A0C-D5AB3496FA5C}" type="slidenum">
              <a:rPr lang="de-DE" smtClean="0"/>
              <a:pPr/>
              <a:t>‹Nr.›</a:t>
            </a:fld>
            <a:r>
              <a:rPr lang="de-DE"/>
              <a:t> </a:t>
            </a:r>
          </a:p>
        </p:txBody>
      </p:sp>
      <p:sp>
        <p:nvSpPr>
          <p:cNvPr id="4" name="Fußzeile"/>
          <p:cNvSpPr>
            <a:spLocks noGrp="1"/>
          </p:cNvSpPr>
          <p:nvPr>
            <p:ph type="ftr" sz="quarter" idx="11"/>
          </p:nvPr>
        </p:nvSpPr>
        <p:spPr>
          <a:xfrm>
            <a:off x="1260000" y="6580800"/>
            <a:ext cx="9370800" cy="216000"/>
          </a:xfrm>
          <a:prstGeom prst="rect">
            <a:avLst/>
          </a:prstGeom>
        </p:spPr>
        <p:txBody>
          <a:bodyPr/>
          <a:lstStyle/>
          <a:p>
            <a:r>
              <a:rPr lang="en-US"/>
              <a:t>DESIGN THINKING - BUSINESS MODEL INNOVATION - CPS</a:t>
            </a:r>
            <a:endParaRPr lang="de-DE"/>
          </a:p>
        </p:txBody>
      </p:sp>
      <p:sp>
        <p:nvSpPr>
          <p:cNvPr id="24" name="Inhalt 1"/>
          <p:cNvSpPr>
            <a:spLocks noGrp="1"/>
          </p:cNvSpPr>
          <p:nvPr>
            <p:ph sz="half" idx="24"/>
          </p:nvPr>
        </p:nvSpPr>
        <p:spPr bwMode="gray">
          <a:xfrm>
            <a:off x="538851"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7" name="Inhalt 2"/>
          <p:cNvSpPr>
            <a:spLocks noGrp="1"/>
          </p:cNvSpPr>
          <p:nvPr>
            <p:ph sz="half" idx="29"/>
          </p:nvPr>
        </p:nvSpPr>
        <p:spPr bwMode="gray">
          <a:xfrm>
            <a:off x="3384434"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17" name="Inhalt 3"/>
          <p:cNvSpPr>
            <a:spLocks noGrp="1"/>
          </p:cNvSpPr>
          <p:nvPr>
            <p:ph sz="half" idx="47"/>
          </p:nvPr>
        </p:nvSpPr>
        <p:spPr bwMode="gray">
          <a:xfrm>
            <a:off x="6230017"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18" name="Inhalt 4"/>
          <p:cNvSpPr>
            <a:spLocks noGrp="1"/>
          </p:cNvSpPr>
          <p:nvPr>
            <p:ph sz="half" idx="48"/>
          </p:nvPr>
        </p:nvSpPr>
        <p:spPr bwMode="gray">
          <a:xfrm>
            <a:off x="9075600" y="1512000"/>
            <a:ext cx="2574000"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a:lvl2pPr>
          </a:lstStyle>
          <a:p>
            <a:pPr marL="285750" lvl="0" indent="-285750"/>
            <a:r>
              <a:rPr lang="de-DE" noProof="0"/>
              <a:t>Mastertextformat bearbeiten</a:t>
            </a:r>
          </a:p>
          <a:p>
            <a:pPr marL="285750" lvl="1" indent="-285750"/>
            <a:r>
              <a:rPr lang="de-DE" noProof="0"/>
              <a:t>Zweite Ebene</a:t>
            </a:r>
          </a:p>
        </p:txBody>
      </p:sp>
      <p:sp>
        <p:nvSpPr>
          <p:cNvPr id="28" name="Inhalt 5"/>
          <p:cNvSpPr>
            <a:spLocks noGrp="1"/>
          </p:cNvSpPr>
          <p:nvPr>
            <p:ph sz="half" idx="44"/>
          </p:nvPr>
        </p:nvSpPr>
        <p:spPr bwMode="gray">
          <a:xfrm>
            <a:off x="540000" y="3024897"/>
            <a:ext cx="4006008" cy="278242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21" name="Inhalt 6"/>
          <p:cNvSpPr>
            <a:spLocks noGrp="1"/>
          </p:cNvSpPr>
          <p:nvPr>
            <p:ph sz="half" idx="45"/>
          </p:nvPr>
        </p:nvSpPr>
        <p:spPr bwMode="gray">
          <a:xfrm>
            <a:off x="4798007" y="3024897"/>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41" name="Inhalt 7"/>
          <p:cNvSpPr>
            <a:spLocks noGrp="1"/>
          </p:cNvSpPr>
          <p:nvPr>
            <p:ph sz="half" idx="33"/>
          </p:nvPr>
        </p:nvSpPr>
        <p:spPr bwMode="gray">
          <a:xfrm>
            <a:off x="4798007" y="4547318"/>
            <a:ext cx="4006009" cy="1260000"/>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
        <p:nvSpPr>
          <p:cNvPr id="30" name="Inhalt 8"/>
          <p:cNvSpPr>
            <a:spLocks noGrp="1"/>
          </p:cNvSpPr>
          <p:nvPr>
            <p:ph sz="half" idx="31"/>
          </p:nvPr>
        </p:nvSpPr>
        <p:spPr bwMode="gray">
          <a:xfrm>
            <a:off x="9075600" y="3024896"/>
            <a:ext cx="2574000" cy="2782421"/>
          </a:xfrm>
          <a:solidFill>
            <a:srgbClr val="FDFDFD">
              <a:alpha val="80000"/>
            </a:srgbClr>
          </a:solidFill>
          <a:ln w="9525" cap="sq" cmpd="sng" algn="ctr">
            <a:solidFill>
              <a:schemeClr val="accent5"/>
            </a:solidFill>
            <a:prstDash val="solid"/>
            <a:miter lim="800000"/>
            <a:headEnd type="none" w="med" len="med"/>
            <a:tailEnd type="none" w="med" len="med"/>
          </a:ln>
          <a:effectLst/>
        </p:spPr>
        <p:txBody>
          <a:bodyPr vert="horz" lIns="252000" tIns="252000" rIns="252000" bIns="252000" rtlCol="0">
            <a:noAutofit/>
          </a:bodyPr>
          <a:lstStyle>
            <a:lvl1pPr>
              <a:defRPr lang="de-DE" noProof="0" dirty="0" smtClean="0"/>
            </a:lvl1pPr>
            <a:lvl2pPr>
              <a:defRPr lang="de-DE" noProof="0" dirty="0" smtClean="0"/>
            </a:lvl2pPr>
            <a:lvl3pPr>
              <a:defRPr lang="de-DE" noProof="0" dirty="0"/>
            </a:lvl3pPr>
          </a:lstStyle>
          <a:p>
            <a:pPr marL="285750" lvl="0" indent="-285750"/>
            <a:r>
              <a:rPr lang="de-DE" noProof="0"/>
              <a:t>Mastertextformat bearbeiten</a:t>
            </a:r>
          </a:p>
          <a:p>
            <a:pPr marL="285750" lvl="1" indent="-285750"/>
            <a:r>
              <a:rPr lang="de-DE" noProof="0"/>
              <a:t>Zweite Ebene</a:t>
            </a:r>
          </a:p>
          <a:p>
            <a:pPr marL="285750" lvl="2" indent="-285750"/>
            <a:r>
              <a:rPr lang="de-DE" noProof="0"/>
              <a:t>Dritte Ebene</a:t>
            </a:r>
          </a:p>
        </p:txBody>
      </p:sp>
    </p:spTree>
    <p:extLst>
      <p:ext uri="{BB962C8B-B14F-4D97-AF65-F5344CB8AC3E}">
        <p14:creationId xmlns:p14="http://schemas.microsoft.com/office/powerpoint/2010/main" val="3436092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7_HINTERGRUND">
    <p:spTree>
      <p:nvGrpSpPr>
        <p:cNvPr id="1" name=""/>
        <p:cNvGrpSpPr/>
        <p:nvPr/>
      </p:nvGrpSpPr>
      <p:grpSpPr>
        <a:xfrm>
          <a:off x="0" y="0"/>
          <a:ext cx="0" cy="0"/>
          <a:chOff x="0" y="0"/>
          <a:chExt cx="0" cy="0"/>
        </a:xfrm>
      </p:grpSpPr>
      <p:sp>
        <p:nvSpPr>
          <p:cNvPr id="3" name="Hintergrund"/>
          <p:cNvSpPr>
            <a:spLocks/>
          </p:cNvSpPr>
          <p:nvPr userDrawn="1"/>
        </p:nvSpPr>
        <p:spPr bwMode="gray">
          <a:xfrm>
            <a:off x="180406" y="180000"/>
            <a:ext cx="11829600" cy="6300000"/>
          </a:xfrm>
          <a:prstGeom prst="rect">
            <a:avLst/>
          </a:prstGeom>
          <a:solidFill>
            <a:schemeClr val="accent5">
              <a:lumMod val="20000"/>
              <a:lumOff val="80000"/>
            </a:schemeClr>
          </a:solidFill>
        </p:spPr>
        <p:txBody>
          <a:bodyPr vert="horz" lIns="0" tIns="0" rIns="0" bIns="0" rtlCol="0" anchor="ctr" anchorCtr="0">
            <a:noAutofit/>
          </a:bodyPr>
          <a:lstStyle/>
          <a:p>
            <a:pPr lvl="0" indent="0" algn="ctr">
              <a:lnSpc>
                <a:spcPct val="90000"/>
              </a:lnSpc>
              <a:spcBef>
                <a:spcPts val="0"/>
              </a:spcBef>
              <a:spcAft>
                <a:spcPts val="1000"/>
              </a:spcAft>
              <a:buFont typeface="Arial Narrow" panose="020B0606020202030204" pitchFamily="34" charset="0"/>
              <a:buNone/>
            </a:pPr>
            <a:endParaRPr lang="de-DE" sz="2200">
              <a:solidFill>
                <a:schemeClr val="bg1"/>
              </a:solidFill>
            </a:endParaRPr>
          </a:p>
        </p:txBody>
      </p:sp>
      <p:sp>
        <p:nvSpPr>
          <p:cNvPr id="2" name="Titel zweizeilig"/>
          <p:cNvSpPr>
            <a:spLocks noGrp="1"/>
          </p:cNvSpPr>
          <p:nvPr>
            <p:ph type="title"/>
          </p:nvPr>
        </p:nvSpPr>
        <p:spPr bwMode="gray"/>
        <p:txBody>
          <a:bodyPr/>
          <a:lstStyle>
            <a:lvl1pPr>
              <a:defRPr>
                <a:solidFill>
                  <a:schemeClr val="accent6"/>
                </a:solidFill>
              </a:defRPr>
            </a:lvl1pPr>
          </a:lstStyle>
          <a:p>
            <a:r>
              <a:rPr lang="de-DE" noProof="0"/>
              <a:t>Mastertitelformat bearbeiten</a:t>
            </a:r>
          </a:p>
        </p:txBody>
      </p:sp>
      <p:sp>
        <p:nvSpPr>
          <p:cNvPr id="7" name="Untertitel"/>
          <p:cNvSpPr>
            <a:spLocks noGrp="1"/>
          </p:cNvSpPr>
          <p:nvPr>
            <p:ph type="body" sz="quarter" idx="13" hasCustomPrompt="1"/>
          </p:nvPr>
        </p:nvSpPr>
        <p:spPr bwMode="gray">
          <a:xfrm>
            <a:off x="540000" y="151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9" name="Fußzeile"/>
          <p:cNvSpPr>
            <a:spLocks noGrp="1"/>
          </p:cNvSpPr>
          <p:nvPr>
            <p:ph type="ftr" sz="quarter" idx="10"/>
          </p:nvPr>
        </p:nvSpPr>
        <p:spPr bwMode="gray">
          <a:xfrm>
            <a:off x="1260000" y="6580800"/>
            <a:ext cx="9370800" cy="216000"/>
          </a:xfrm>
          <a:prstGeom prst="rect">
            <a:avLst/>
          </a:prstGeom>
        </p:spPr>
        <p:txBody>
          <a:bodyPr/>
          <a:lstStyle/>
          <a:p>
            <a:r>
              <a:rPr lang="en-US"/>
              <a:t>DESIGN THINKING - BUSINESS MODEL INNOVATION - CPS</a:t>
            </a:r>
            <a:endParaRPr lang="de-DE"/>
          </a:p>
        </p:txBody>
      </p:sp>
      <p:sp>
        <p:nvSpPr>
          <p:cNvPr id="10" name="Foliennummer"/>
          <p:cNvSpPr>
            <a:spLocks noGrp="1"/>
          </p:cNvSpPr>
          <p:nvPr>
            <p:ph type="sldNum" sz="quarter" idx="11"/>
          </p:nvPr>
        </p:nvSpPr>
        <p:spPr>
          <a:xfrm>
            <a:off x="540000" y="6318000"/>
            <a:ext cx="360000" cy="540000"/>
          </a:xfrm>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755660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8.xml><?xml version="1.0" encoding="utf-8"?>
<p:sldLayout xmlns:a="http://schemas.openxmlformats.org/drawingml/2006/main" xmlns:r="http://schemas.openxmlformats.org/officeDocument/2006/relationships" xmlns:p="http://schemas.openxmlformats.org/presentationml/2006/main" userDrawn="1">
  <p:cSld name="10_TITEL &amp; INHALT">
    <p:spTree>
      <p:nvGrpSpPr>
        <p:cNvPr id="1" name=""/>
        <p:cNvGrpSpPr/>
        <p:nvPr/>
      </p:nvGrpSpPr>
      <p:grpSpPr>
        <a:xfrm>
          <a:off x="0" y="0"/>
          <a:ext cx="0" cy="0"/>
          <a:chOff x="0" y="0"/>
          <a:chExt cx="0" cy="0"/>
        </a:xfrm>
      </p:grpSpPr>
      <p:sp>
        <p:nvSpPr>
          <p:cNvPr id="2" name="Titel"/>
          <p:cNvSpPr>
            <a:spLocks noGrp="1"/>
          </p:cNvSpPr>
          <p:nvPr>
            <p:ph type="title"/>
          </p:nvPr>
        </p:nvSpPr>
        <p:spPr bwMode="gray">
          <a:xfrm>
            <a:off x="540000" y="432000"/>
            <a:ext cx="11109600" cy="1080000"/>
          </a:xfrm>
        </p:spPr>
        <p:txBody>
          <a:bodyPr/>
          <a:lstStyle/>
          <a:p>
            <a:r>
              <a:rPr lang="de-DE" noProof="0"/>
              <a:t>Mastertitelformat bearbeiten</a:t>
            </a:r>
          </a:p>
        </p:txBody>
      </p:sp>
      <p:sp>
        <p:nvSpPr>
          <p:cNvPr id="13" name="Untertitel"/>
          <p:cNvSpPr>
            <a:spLocks noGrp="1"/>
          </p:cNvSpPr>
          <p:nvPr>
            <p:ph type="body" sz="quarter" idx="13" hasCustomPrompt="1"/>
          </p:nvPr>
        </p:nvSpPr>
        <p:spPr bwMode="gray">
          <a:xfrm>
            <a:off x="540000" y="972000"/>
            <a:ext cx="11109600" cy="540000"/>
          </a:xfrm>
        </p:spPr>
        <p:txBody>
          <a:bodyPr/>
          <a:lstStyle>
            <a:lvl1pPr marL="0" indent="0">
              <a:buNone/>
              <a:defRPr baseline="0">
                <a:solidFill>
                  <a:schemeClr val="bg1">
                    <a:lumMod val="50000"/>
                  </a:schemeClr>
                </a:solidFill>
              </a:defRPr>
            </a:lvl1pPr>
          </a:lstStyle>
          <a:p>
            <a:r>
              <a:rPr lang="de-DE" noProof="0"/>
              <a:t>Geben Sie Ihren Untertitel ein</a:t>
            </a:r>
          </a:p>
        </p:txBody>
      </p:sp>
      <p:sp>
        <p:nvSpPr>
          <p:cNvPr id="3" name="Inhalt"/>
          <p:cNvSpPr>
            <a:spLocks noGrp="1"/>
          </p:cNvSpPr>
          <p:nvPr>
            <p:ph idx="1"/>
          </p:nvPr>
        </p:nvSpPr>
        <p:spPr bwMode="gray">
          <a:xfrm>
            <a:off x="540000" y="1512000"/>
            <a:ext cx="11109600" cy="4298400"/>
          </a:xfrm>
        </p:spPr>
        <p:txBody>
          <a:bodyPr/>
          <a:lstStyle>
            <a:lvl1pPr marL="270000" indent="-270000">
              <a:buSzPct val="80000"/>
              <a:buFont typeface="Wingdings" panose="05000000000000000000" pitchFamily="2" charset="2"/>
              <a:buChar char="§"/>
              <a:defRPr/>
            </a:lvl1pPr>
            <a:lvl2pPr marL="720000" indent="-270000">
              <a:buSzPct val="80000"/>
              <a:buFont typeface="Wingdings" panose="05000000000000000000" pitchFamily="2" charset="2"/>
              <a:buChar char="§"/>
              <a:defRPr/>
            </a:lvl2pPr>
            <a:lvl3pPr marL="1080000" indent="-270000">
              <a:buSzPct val="80000"/>
              <a:buFont typeface="Wingdings" panose="05000000000000000000" pitchFamily="2" charset="2"/>
              <a:buChar char="§"/>
              <a:defRPr/>
            </a:lvl3pPr>
            <a:lvl4pPr marL="1440000" indent="-270000">
              <a:buSzPct val="80000"/>
              <a:buFont typeface="Wingdings" panose="05000000000000000000" pitchFamily="2" charset="2"/>
              <a:buChar char="§"/>
              <a:defRPr/>
            </a:lvl4pPr>
            <a:lvl5pPr marL="1800000" indent="-270000">
              <a:buSzPct val="80000"/>
              <a:buFont typeface="Wingdings" panose="05000000000000000000" pitchFamily="2" charset="2"/>
              <a:buChar char="§"/>
              <a:defRPr/>
            </a:lvl5pPr>
          </a:lstStyle>
          <a:p>
            <a:pPr lvl="0"/>
            <a:r>
              <a:rPr lang="de-DE" noProof="0"/>
              <a:t>Mastertextformat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4" name="Fußzeile"/>
          <p:cNvSpPr>
            <a:spLocks noGrp="1"/>
          </p:cNvSpPr>
          <p:nvPr>
            <p:ph type="ftr" sz="quarter" idx="14"/>
          </p:nvPr>
        </p:nvSpPr>
        <p:spPr bwMode="gray"/>
        <p:txBody>
          <a:bodyPr/>
          <a:lstStyle/>
          <a:p>
            <a:r>
              <a:rPr lang="en-US"/>
              <a:t>DESIGN THINKING - BUSINESS MODEL INNOVATION - CPS</a:t>
            </a:r>
            <a:endParaRPr lang="de-DE"/>
          </a:p>
        </p:txBody>
      </p:sp>
      <p:sp>
        <p:nvSpPr>
          <p:cNvPr id="5" name="Foliennummer"/>
          <p:cNvSpPr>
            <a:spLocks noGrp="1"/>
          </p:cNvSpPr>
          <p:nvPr>
            <p:ph type="sldNum" sz="quarter" idx="15"/>
          </p:nvPr>
        </p:nvSpPr>
        <p:spPr/>
        <p:txBody>
          <a:bodyPr/>
          <a:lstStyle>
            <a:lvl1pPr>
              <a:defRPr b="1"/>
            </a:lvl1pPr>
          </a:lstStyle>
          <a:p>
            <a:fld id="{02CEFE82-39F2-4F47-8A0C-D5AB3496FA5C}" type="slidenum">
              <a:rPr lang="de-DE" smtClean="0"/>
              <a:pPr/>
              <a:t>‹Nr.›</a:t>
            </a:fld>
            <a:r>
              <a:rPr lang="de-DE"/>
              <a:t> </a:t>
            </a:r>
          </a:p>
        </p:txBody>
      </p:sp>
    </p:spTree>
    <p:extLst>
      <p:ext uri="{BB962C8B-B14F-4D97-AF65-F5344CB8AC3E}">
        <p14:creationId xmlns:p14="http://schemas.microsoft.com/office/powerpoint/2010/main" val="3678787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914281" y="2130432"/>
            <a:ext cx="10361851" cy="1470025"/>
          </a:xfrm>
        </p:spPr>
        <p:txBody>
          <a:bodyPr/>
          <a:lstStyle/>
          <a:p>
            <a:r>
              <a:rPr lang="de-DE"/>
              <a:t>Titelmasterformat durch Klicken bearbeiten</a:t>
            </a:r>
            <a:endParaRPr lang="en-GB"/>
          </a:p>
        </p:txBody>
      </p:sp>
      <p:sp>
        <p:nvSpPr>
          <p:cNvPr id="3" name="Untertitel 2"/>
          <p:cNvSpPr>
            <a:spLocks noGrp="1"/>
          </p:cNvSpPr>
          <p:nvPr>
            <p:ph type="subTitle" idx="1"/>
          </p:nvPr>
        </p:nvSpPr>
        <p:spPr>
          <a:xfrm>
            <a:off x="1828562" y="3886200"/>
            <a:ext cx="8533289" cy="1752600"/>
          </a:xfrm>
        </p:spPr>
        <p:txBody>
          <a:bodyPr/>
          <a:lstStyle>
            <a:lvl1pPr marL="0" indent="0" algn="ctr">
              <a:buNone/>
              <a:defRPr>
                <a:solidFill>
                  <a:schemeClr val="tx1">
                    <a:tint val="75000"/>
                  </a:schemeClr>
                </a:solidFill>
              </a:defRPr>
            </a:lvl1pPr>
            <a:lvl2pPr marL="609262" indent="0" algn="ctr">
              <a:buNone/>
              <a:defRPr>
                <a:solidFill>
                  <a:schemeClr val="tx1">
                    <a:tint val="75000"/>
                  </a:schemeClr>
                </a:solidFill>
              </a:defRPr>
            </a:lvl2pPr>
            <a:lvl3pPr marL="1218523" indent="0" algn="ctr">
              <a:buNone/>
              <a:defRPr>
                <a:solidFill>
                  <a:schemeClr val="tx1">
                    <a:tint val="75000"/>
                  </a:schemeClr>
                </a:solidFill>
              </a:defRPr>
            </a:lvl3pPr>
            <a:lvl4pPr marL="1827785" indent="0" algn="ctr">
              <a:buNone/>
              <a:defRPr>
                <a:solidFill>
                  <a:schemeClr val="tx1">
                    <a:tint val="75000"/>
                  </a:schemeClr>
                </a:solidFill>
              </a:defRPr>
            </a:lvl4pPr>
            <a:lvl5pPr marL="2437047" indent="0" algn="ctr">
              <a:buNone/>
              <a:defRPr>
                <a:solidFill>
                  <a:schemeClr val="tx1">
                    <a:tint val="75000"/>
                  </a:schemeClr>
                </a:solidFill>
              </a:defRPr>
            </a:lvl5pPr>
            <a:lvl6pPr marL="3046309" indent="0" algn="ctr">
              <a:buNone/>
              <a:defRPr>
                <a:solidFill>
                  <a:schemeClr val="tx1">
                    <a:tint val="75000"/>
                  </a:schemeClr>
                </a:solidFill>
              </a:defRPr>
            </a:lvl6pPr>
            <a:lvl7pPr marL="3655570" indent="0" algn="ctr">
              <a:buNone/>
              <a:defRPr>
                <a:solidFill>
                  <a:schemeClr val="tx1">
                    <a:tint val="75000"/>
                  </a:schemeClr>
                </a:solidFill>
              </a:defRPr>
            </a:lvl7pPr>
            <a:lvl8pPr marL="4264832" indent="0" algn="ctr">
              <a:buNone/>
              <a:defRPr>
                <a:solidFill>
                  <a:schemeClr val="tx1">
                    <a:tint val="75000"/>
                  </a:schemeClr>
                </a:solidFill>
              </a:defRPr>
            </a:lvl8pPr>
            <a:lvl9pPr marL="4874094" indent="0" algn="ctr">
              <a:buNone/>
              <a:defRPr>
                <a:solidFill>
                  <a:schemeClr val="tx1">
                    <a:tint val="75000"/>
                  </a:schemeClr>
                </a:solidFill>
              </a:defRPr>
            </a:lvl9pPr>
          </a:lstStyle>
          <a:p>
            <a:r>
              <a:rPr lang="de-DE"/>
              <a:t>Formatvorlage des Untertitelmasters durch Klicken bearbeiten</a:t>
            </a:r>
            <a:endParaRPr lang="en-GB"/>
          </a:p>
        </p:txBody>
      </p:sp>
      <p:sp>
        <p:nvSpPr>
          <p:cNvPr id="4" name="Datumsplatzhalter 3"/>
          <p:cNvSpPr>
            <a:spLocks noGrp="1"/>
          </p:cNvSpPr>
          <p:nvPr>
            <p:ph type="dt" sz="half" idx="10"/>
          </p:nvPr>
        </p:nvSpPr>
        <p:spPr>
          <a:xfrm>
            <a:off x="284357" y="6539312"/>
            <a:ext cx="284443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404040"/>
              </a:solidFill>
              <a:effectLst/>
              <a:uLnTx/>
              <a:uFillTx/>
              <a:latin typeface="Arial Narrow"/>
              <a:ea typeface="+mn-ea"/>
              <a:cs typeface="+mn-cs"/>
            </a:endParaRPr>
          </a:p>
        </p:txBody>
      </p:sp>
      <p:sp>
        <p:nvSpPr>
          <p:cNvPr id="5" name="Fußzeilenplatzhalter 4"/>
          <p:cNvSpPr>
            <a:spLocks noGrp="1"/>
          </p:cNvSpPr>
          <p:nvPr>
            <p:ph type="ftr" sz="quarter" idx="11"/>
          </p:nvPr>
        </p:nvSpPr>
        <p:spPr>
          <a:xfrm>
            <a:off x="4165058" y="6356352"/>
            <a:ext cx="3860297" cy="365125"/>
          </a:xfrm>
          <a:prstGeom prst="rect">
            <a:avLst/>
          </a:prstGeom>
        </p:spPr>
        <p:txBody>
          <a:bodyPr lIns="91399" tIns="45698" rIns="91399" bIns="45698"/>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404040"/>
                </a:solidFill>
                <a:effectLst/>
                <a:uLnTx/>
                <a:uFillTx/>
                <a:latin typeface="Arial Narrow"/>
                <a:ea typeface="+mn-ea"/>
                <a:cs typeface="+mn-cs"/>
              </a:rPr>
              <a:t>DESIGN THINKING - BUSINESS MODEL INNOVATION - CPS</a:t>
            </a:r>
            <a:endParaRPr kumimoji="0" lang="en-GB" sz="1200" b="0" i="0" u="none" strike="noStrike" kern="1200" cap="none" spc="0" normalizeH="0" baseline="0" noProof="0">
              <a:ln>
                <a:noFill/>
              </a:ln>
              <a:solidFill>
                <a:srgbClr val="404040"/>
              </a:solidFill>
              <a:effectLst/>
              <a:uLnTx/>
              <a:uFillTx/>
              <a:latin typeface="Arial Narrow"/>
              <a:ea typeface="+mn-ea"/>
              <a:cs typeface="+mn-cs"/>
            </a:endParaRPr>
          </a:p>
        </p:txBody>
      </p:sp>
      <p:sp>
        <p:nvSpPr>
          <p:cNvPr id="6" name="Foliennummernplatzhalter 5"/>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5C0ED55F-933E-4037-BED9-D1BD06BF8F71}" type="slidenum">
              <a:rPr kumimoji="0" lang="en-GB" sz="1200" b="1" i="0" u="none" strike="noStrike" kern="1200" cap="none" spc="0" normalizeH="0" baseline="0" noProof="0" smtClean="0">
                <a:ln>
                  <a:noFill/>
                </a:ln>
                <a:solidFill>
                  <a:srgbClr val="FDFDFD"/>
                </a:solidFill>
                <a:effectLst/>
                <a:uLnTx/>
                <a:uFillTx/>
                <a:latin typeface="Arial Narrow"/>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‹Nr.›</a:t>
            </a:fld>
            <a:endParaRPr kumimoji="0" lang="en-GB" sz="1200" b="1" i="0" u="none" strike="noStrike" kern="1200" cap="none" spc="0" normalizeH="0" baseline="0" noProof="0">
              <a:ln>
                <a:noFill/>
              </a:ln>
              <a:solidFill>
                <a:srgbClr val="FDFDFD"/>
              </a:solidFill>
              <a:effectLst/>
              <a:uLnTx/>
              <a:uFillTx/>
              <a:latin typeface="Arial Narrow"/>
              <a:ea typeface="+mn-ea"/>
              <a:cs typeface="+mn-cs"/>
            </a:endParaRPr>
          </a:p>
        </p:txBody>
      </p:sp>
    </p:spTree>
    <p:extLst>
      <p:ext uri="{BB962C8B-B14F-4D97-AF65-F5344CB8AC3E}">
        <p14:creationId xmlns:p14="http://schemas.microsoft.com/office/powerpoint/2010/main" val="1194875884"/>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theme" Target="../theme/theme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18" Type="http://schemas.openxmlformats.org/officeDocument/2006/relationships/slideLayout" Target="../slideLayouts/slideLayout68.xml"/><Relationship Id="rId3" Type="http://schemas.openxmlformats.org/officeDocument/2006/relationships/slideLayout" Target="../slideLayouts/slideLayout53.xml"/><Relationship Id="rId21" Type="http://schemas.openxmlformats.org/officeDocument/2006/relationships/slideLayout" Target="../slideLayouts/slideLayout71.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17" Type="http://schemas.openxmlformats.org/officeDocument/2006/relationships/slideLayout" Target="../slideLayouts/slideLayout67.xml"/><Relationship Id="rId2" Type="http://schemas.openxmlformats.org/officeDocument/2006/relationships/slideLayout" Target="../slideLayouts/slideLayout52.xml"/><Relationship Id="rId16" Type="http://schemas.openxmlformats.org/officeDocument/2006/relationships/slideLayout" Target="../slideLayouts/slideLayout66.xml"/><Relationship Id="rId20" Type="http://schemas.openxmlformats.org/officeDocument/2006/relationships/slideLayout" Target="../slideLayouts/slideLayout70.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5" Type="http://schemas.openxmlformats.org/officeDocument/2006/relationships/slideLayout" Target="../slideLayouts/slideLayout65.xml"/><Relationship Id="rId23" Type="http://schemas.openxmlformats.org/officeDocument/2006/relationships/theme" Target="../theme/theme2.xml"/><Relationship Id="rId10" Type="http://schemas.openxmlformats.org/officeDocument/2006/relationships/slideLayout" Target="../slideLayouts/slideLayout60.xml"/><Relationship Id="rId19" Type="http://schemas.openxmlformats.org/officeDocument/2006/relationships/slideLayout" Target="../slideLayouts/slideLayout69.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 Id="rId22" Type="http://schemas.openxmlformats.org/officeDocument/2006/relationships/slideLayout" Target="../slideLayouts/slideLayout72.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85.xml"/><Relationship Id="rId18" Type="http://schemas.openxmlformats.org/officeDocument/2006/relationships/slideLayout" Target="../slideLayouts/slideLayout90.xml"/><Relationship Id="rId26" Type="http://schemas.openxmlformats.org/officeDocument/2006/relationships/slideLayout" Target="../slideLayouts/slideLayout98.xml"/><Relationship Id="rId39" Type="http://schemas.openxmlformats.org/officeDocument/2006/relationships/slideLayout" Target="../slideLayouts/slideLayout111.xml"/><Relationship Id="rId21" Type="http://schemas.openxmlformats.org/officeDocument/2006/relationships/slideLayout" Target="../slideLayouts/slideLayout93.xml"/><Relationship Id="rId34" Type="http://schemas.openxmlformats.org/officeDocument/2006/relationships/slideLayout" Target="../slideLayouts/slideLayout106.xml"/><Relationship Id="rId42" Type="http://schemas.openxmlformats.org/officeDocument/2006/relationships/slideLayout" Target="../slideLayouts/slideLayout114.xml"/><Relationship Id="rId47" Type="http://schemas.openxmlformats.org/officeDocument/2006/relationships/slideLayout" Target="../slideLayouts/slideLayout119.xml"/><Relationship Id="rId50" Type="http://schemas.openxmlformats.org/officeDocument/2006/relationships/slideLayout" Target="../slideLayouts/slideLayout122.xml"/><Relationship Id="rId55" Type="http://schemas.openxmlformats.org/officeDocument/2006/relationships/slideLayout" Target="../slideLayouts/slideLayout127.xml"/><Relationship Id="rId7" Type="http://schemas.openxmlformats.org/officeDocument/2006/relationships/slideLayout" Target="../slideLayouts/slideLayout79.xml"/><Relationship Id="rId2" Type="http://schemas.openxmlformats.org/officeDocument/2006/relationships/slideLayout" Target="../slideLayouts/slideLayout74.xml"/><Relationship Id="rId16" Type="http://schemas.openxmlformats.org/officeDocument/2006/relationships/slideLayout" Target="../slideLayouts/slideLayout88.xml"/><Relationship Id="rId29" Type="http://schemas.openxmlformats.org/officeDocument/2006/relationships/slideLayout" Target="../slideLayouts/slideLayout101.xml"/><Relationship Id="rId11" Type="http://schemas.openxmlformats.org/officeDocument/2006/relationships/slideLayout" Target="../slideLayouts/slideLayout83.xml"/><Relationship Id="rId24" Type="http://schemas.openxmlformats.org/officeDocument/2006/relationships/slideLayout" Target="../slideLayouts/slideLayout96.xml"/><Relationship Id="rId32" Type="http://schemas.openxmlformats.org/officeDocument/2006/relationships/slideLayout" Target="../slideLayouts/slideLayout104.xml"/><Relationship Id="rId37" Type="http://schemas.openxmlformats.org/officeDocument/2006/relationships/slideLayout" Target="../slideLayouts/slideLayout109.xml"/><Relationship Id="rId40" Type="http://schemas.openxmlformats.org/officeDocument/2006/relationships/slideLayout" Target="../slideLayouts/slideLayout112.xml"/><Relationship Id="rId45" Type="http://schemas.openxmlformats.org/officeDocument/2006/relationships/slideLayout" Target="../slideLayouts/slideLayout117.xml"/><Relationship Id="rId53" Type="http://schemas.openxmlformats.org/officeDocument/2006/relationships/slideLayout" Target="../slideLayouts/slideLayout125.xml"/><Relationship Id="rId58" Type="http://schemas.openxmlformats.org/officeDocument/2006/relationships/theme" Target="../theme/theme3.xml"/><Relationship Id="rId5" Type="http://schemas.openxmlformats.org/officeDocument/2006/relationships/slideLayout" Target="../slideLayouts/slideLayout77.xml"/><Relationship Id="rId19" Type="http://schemas.openxmlformats.org/officeDocument/2006/relationships/slideLayout" Target="../slideLayouts/slideLayout91.xml"/><Relationship Id="rId4" Type="http://schemas.openxmlformats.org/officeDocument/2006/relationships/slideLayout" Target="../slideLayouts/slideLayout76.xml"/><Relationship Id="rId9" Type="http://schemas.openxmlformats.org/officeDocument/2006/relationships/slideLayout" Target="../slideLayouts/slideLayout81.xml"/><Relationship Id="rId14" Type="http://schemas.openxmlformats.org/officeDocument/2006/relationships/slideLayout" Target="../slideLayouts/slideLayout86.xml"/><Relationship Id="rId22" Type="http://schemas.openxmlformats.org/officeDocument/2006/relationships/slideLayout" Target="../slideLayouts/slideLayout94.xml"/><Relationship Id="rId27" Type="http://schemas.openxmlformats.org/officeDocument/2006/relationships/slideLayout" Target="../slideLayouts/slideLayout99.xml"/><Relationship Id="rId30" Type="http://schemas.openxmlformats.org/officeDocument/2006/relationships/slideLayout" Target="../slideLayouts/slideLayout102.xml"/><Relationship Id="rId35" Type="http://schemas.openxmlformats.org/officeDocument/2006/relationships/slideLayout" Target="../slideLayouts/slideLayout107.xml"/><Relationship Id="rId43" Type="http://schemas.openxmlformats.org/officeDocument/2006/relationships/slideLayout" Target="../slideLayouts/slideLayout115.xml"/><Relationship Id="rId48" Type="http://schemas.openxmlformats.org/officeDocument/2006/relationships/slideLayout" Target="../slideLayouts/slideLayout120.xml"/><Relationship Id="rId56" Type="http://schemas.openxmlformats.org/officeDocument/2006/relationships/slideLayout" Target="../slideLayouts/slideLayout128.xml"/><Relationship Id="rId8" Type="http://schemas.openxmlformats.org/officeDocument/2006/relationships/slideLayout" Target="../slideLayouts/slideLayout80.xml"/><Relationship Id="rId51" Type="http://schemas.openxmlformats.org/officeDocument/2006/relationships/slideLayout" Target="../slideLayouts/slideLayout123.xml"/><Relationship Id="rId3" Type="http://schemas.openxmlformats.org/officeDocument/2006/relationships/slideLayout" Target="../slideLayouts/slideLayout75.xml"/><Relationship Id="rId12" Type="http://schemas.openxmlformats.org/officeDocument/2006/relationships/slideLayout" Target="../slideLayouts/slideLayout84.xml"/><Relationship Id="rId17" Type="http://schemas.openxmlformats.org/officeDocument/2006/relationships/slideLayout" Target="../slideLayouts/slideLayout89.xml"/><Relationship Id="rId25" Type="http://schemas.openxmlformats.org/officeDocument/2006/relationships/slideLayout" Target="../slideLayouts/slideLayout97.xml"/><Relationship Id="rId33" Type="http://schemas.openxmlformats.org/officeDocument/2006/relationships/slideLayout" Target="../slideLayouts/slideLayout105.xml"/><Relationship Id="rId38" Type="http://schemas.openxmlformats.org/officeDocument/2006/relationships/slideLayout" Target="../slideLayouts/slideLayout110.xml"/><Relationship Id="rId46" Type="http://schemas.openxmlformats.org/officeDocument/2006/relationships/slideLayout" Target="../slideLayouts/slideLayout118.xml"/><Relationship Id="rId59" Type="http://schemas.openxmlformats.org/officeDocument/2006/relationships/image" Target="../media/image1.png"/><Relationship Id="rId20" Type="http://schemas.openxmlformats.org/officeDocument/2006/relationships/slideLayout" Target="../slideLayouts/slideLayout92.xml"/><Relationship Id="rId41" Type="http://schemas.openxmlformats.org/officeDocument/2006/relationships/slideLayout" Target="../slideLayouts/slideLayout113.xml"/><Relationship Id="rId54" Type="http://schemas.openxmlformats.org/officeDocument/2006/relationships/slideLayout" Target="../slideLayouts/slideLayout126.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5" Type="http://schemas.openxmlformats.org/officeDocument/2006/relationships/slideLayout" Target="../slideLayouts/slideLayout87.xml"/><Relationship Id="rId23" Type="http://schemas.openxmlformats.org/officeDocument/2006/relationships/slideLayout" Target="../slideLayouts/slideLayout95.xml"/><Relationship Id="rId28" Type="http://schemas.openxmlformats.org/officeDocument/2006/relationships/slideLayout" Target="../slideLayouts/slideLayout100.xml"/><Relationship Id="rId36" Type="http://schemas.openxmlformats.org/officeDocument/2006/relationships/slideLayout" Target="../slideLayouts/slideLayout108.xml"/><Relationship Id="rId49" Type="http://schemas.openxmlformats.org/officeDocument/2006/relationships/slideLayout" Target="../slideLayouts/slideLayout121.xml"/><Relationship Id="rId57" Type="http://schemas.openxmlformats.org/officeDocument/2006/relationships/slideLayout" Target="../slideLayouts/slideLayout129.xml"/><Relationship Id="rId10" Type="http://schemas.openxmlformats.org/officeDocument/2006/relationships/slideLayout" Target="../slideLayouts/slideLayout82.xml"/><Relationship Id="rId31" Type="http://schemas.openxmlformats.org/officeDocument/2006/relationships/slideLayout" Target="../slideLayouts/slideLayout103.xml"/><Relationship Id="rId44" Type="http://schemas.openxmlformats.org/officeDocument/2006/relationships/slideLayout" Target="../slideLayouts/slideLayout116.xml"/><Relationship Id="rId52" Type="http://schemas.openxmlformats.org/officeDocument/2006/relationships/slideLayout" Target="../slideLayouts/slideLayout12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26" name="Hilfslinien"/>
          <p:cNvGrpSpPr/>
          <p:nvPr/>
        </p:nvGrpSpPr>
        <p:grpSpPr bwMode="gray">
          <a:xfrm>
            <a:off x="-737252" y="-737252"/>
            <a:ext cx="12386853" cy="7087652"/>
            <a:chOff x="-737252" y="-737252"/>
            <a:chExt cx="12386853" cy="7087652"/>
          </a:xfrm>
        </p:grpSpPr>
        <p:grpSp>
          <p:nvGrpSpPr>
            <p:cNvPr id="11" name="Hilfslinie"/>
            <p:cNvGrpSpPr/>
            <p:nvPr userDrawn="1"/>
          </p:nvGrpSpPr>
          <p:grpSpPr bwMode="gray">
            <a:xfrm>
              <a:off x="540001" y="-737252"/>
              <a:ext cx="900000" cy="720000"/>
              <a:chOff x="540001" y="-737252"/>
              <a:chExt cx="900000" cy="720000"/>
            </a:xfrm>
          </p:grpSpPr>
          <p:cxnSp>
            <p:nvCxnSpPr>
              <p:cNvPr id="24" name="Line"/>
              <p:cNvCxnSpPr/>
              <p:nvPr userDrawn="1"/>
            </p:nvCxnSpPr>
            <p:spPr bwMode="gray">
              <a:xfrm flipV="1">
                <a:off x="540002"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5" name="Text"/>
              <p:cNvSpPr txBox="1"/>
              <p:nvPr userDrawn="1"/>
            </p:nvSpPr>
            <p:spPr bwMode="gray">
              <a:xfrm>
                <a:off x="540001" y="-720000"/>
                <a:ext cx="900000" cy="540000"/>
              </a:xfrm>
              <a:prstGeom prst="rect">
                <a:avLst/>
              </a:prstGeom>
              <a:noFill/>
            </p:spPr>
            <p:txBody>
              <a:bodyPr wrap="square" lIns="72000" tIns="0" rIns="0" bIns="0" rtlCol="0">
                <a:noAutofit/>
              </a:bodyPr>
              <a:lstStyle/>
              <a:p>
                <a:pPr>
                  <a:lnSpc>
                    <a:spcPct val="90000"/>
                  </a:lnSpc>
                  <a:spcAft>
                    <a:spcPts val="1000"/>
                  </a:spcAft>
                </a:pPr>
                <a:r>
                  <a:rPr lang="de-DE" sz="1200" noProof="0"/>
                  <a:t>Position Hilfslinie</a:t>
                </a:r>
                <a:br>
                  <a:rPr lang="de-DE" sz="1200" noProof="0"/>
                </a:br>
                <a:r>
                  <a:rPr lang="de-DE" sz="1200" noProof="0"/>
                  <a:t>15,43</a:t>
                </a:r>
              </a:p>
            </p:txBody>
          </p:sp>
        </p:grpSp>
        <p:grpSp>
          <p:nvGrpSpPr>
            <p:cNvPr id="12" name="Hilfslinie"/>
            <p:cNvGrpSpPr/>
            <p:nvPr userDrawn="1"/>
          </p:nvGrpSpPr>
          <p:grpSpPr bwMode="gray">
            <a:xfrm>
              <a:off x="10749601" y="-737252"/>
              <a:ext cx="900000" cy="720000"/>
              <a:chOff x="10749601" y="-737252"/>
              <a:chExt cx="900000" cy="720000"/>
            </a:xfrm>
          </p:grpSpPr>
          <p:cxnSp>
            <p:nvCxnSpPr>
              <p:cNvPr id="22" name="Line"/>
              <p:cNvCxnSpPr/>
              <p:nvPr userDrawn="1"/>
            </p:nvCxnSpPr>
            <p:spPr bwMode="gray">
              <a:xfrm flipV="1">
                <a:off x="11649601"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3" name="Text"/>
              <p:cNvSpPr txBox="1"/>
              <p:nvPr userDrawn="1"/>
            </p:nvSpPr>
            <p:spPr bwMode="gray">
              <a:xfrm>
                <a:off x="10749601" y="-720000"/>
                <a:ext cx="900000" cy="540000"/>
              </a:xfrm>
              <a:prstGeom prst="rect">
                <a:avLst/>
              </a:prstGeom>
              <a:noFill/>
            </p:spPr>
            <p:txBody>
              <a:bodyPr wrap="square" lIns="0" tIns="0" rIns="72000" bIns="0" rtlCol="0">
                <a:noAutofit/>
              </a:bodyPr>
              <a:lstStyle/>
              <a:p>
                <a:pPr algn="r">
                  <a:lnSpc>
                    <a:spcPct val="90000"/>
                  </a:lnSpc>
                  <a:spcAft>
                    <a:spcPts val="1000"/>
                  </a:spcAft>
                </a:pPr>
                <a:r>
                  <a:rPr lang="de-DE" sz="1200" noProof="0"/>
                  <a:t>Position Hilfslinie</a:t>
                </a:r>
                <a:br>
                  <a:rPr lang="de-DE" sz="1200" noProof="0"/>
                </a:br>
                <a:r>
                  <a:rPr lang="de-DE" sz="1200" noProof="0"/>
                  <a:t>15,43</a:t>
                </a:r>
              </a:p>
            </p:txBody>
          </p:sp>
        </p:grpSp>
        <p:grpSp>
          <p:nvGrpSpPr>
            <p:cNvPr id="13" name="Hilfslinie"/>
            <p:cNvGrpSpPr/>
            <p:nvPr userDrawn="1"/>
          </p:nvGrpSpPr>
          <p:grpSpPr bwMode="gray">
            <a:xfrm>
              <a:off x="-737252" y="432000"/>
              <a:ext cx="737252" cy="540000"/>
              <a:chOff x="-737252" y="432000"/>
              <a:chExt cx="737252" cy="540000"/>
            </a:xfrm>
          </p:grpSpPr>
          <p:cxnSp>
            <p:nvCxnSpPr>
              <p:cNvPr id="20" name="Line"/>
              <p:cNvCxnSpPr/>
              <p:nvPr/>
            </p:nvCxnSpPr>
            <p:spPr bwMode="gray">
              <a:xfrm>
                <a:off x="-737252" y="43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1" name="Text"/>
              <p:cNvSpPr txBox="1"/>
              <p:nvPr userDrawn="1"/>
            </p:nvSpPr>
            <p:spPr bwMode="gray">
              <a:xfrm>
                <a:off x="-720000" y="43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8,32</a:t>
                </a:r>
              </a:p>
            </p:txBody>
          </p:sp>
        </p:grpSp>
        <p:grpSp>
          <p:nvGrpSpPr>
            <p:cNvPr id="14" name="Hilfslinie"/>
            <p:cNvGrpSpPr/>
            <p:nvPr userDrawn="1"/>
          </p:nvGrpSpPr>
          <p:grpSpPr bwMode="gray">
            <a:xfrm>
              <a:off x="-737252" y="1512000"/>
              <a:ext cx="737252" cy="540000"/>
              <a:chOff x="-737252" y="1512000"/>
              <a:chExt cx="737252" cy="540000"/>
            </a:xfrm>
          </p:grpSpPr>
          <p:cxnSp>
            <p:nvCxnSpPr>
              <p:cNvPr id="18" name="Line"/>
              <p:cNvCxnSpPr/>
              <p:nvPr userDrawn="1"/>
            </p:nvCxnSpPr>
            <p:spPr bwMode="gray">
              <a:xfrm>
                <a:off x="-737252" y="151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9" name="Text"/>
              <p:cNvSpPr txBox="1"/>
              <p:nvPr userDrawn="1"/>
            </p:nvSpPr>
            <p:spPr bwMode="gray">
              <a:xfrm>
                <a:off x="-720000" y="151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5,33</a:t>
                </a:r>
              </a:p>
            </p:txBody>
          </p:sp>
        </p:grpSp>
        <p:grpSp>
          <p:nvGrpSpPr>
            <p:cNvPr id="15" name="Hilfslinie"/>
            <p:cNvGrpSpPr/>
            <p:nvPr userDrawn="1"/>
          </p:nvGrpSpPr>
          <p:grpSpPr bwMode="gray">
            <a:xfrm>
              <a:off x="-737252" y="5810400"/>
              <a:ext cx="737252" cy="540000"/>
              <a:chOff x="-737252" y="5810400"/>
              <a:chExt cx="737252" cy="540000"/>
            </a:xfrm>
          </p:grpSpPr>
          <p:cxnSp>
            <p:nvCxnSpPr>
              <p:cNvPr id="16" name="Line"/>
              <p:cNvCxnSpPr/>
              <p:nvPr userDrawn="1"/>
            </p:nvCxnSpPr>
            <p:spPr bwMode="gray">
              <a:xfrm>
                <a:off x="-737252" y="58104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7" name="Text"/>
              <p:cNvSpPr txBox="1"/>
              <p:nvPr userDrawn="1"/>
            </p:nvSpPr>
            <p:spPr bwMode="gray">
              <a:xfrm>
                <a:off x="-720000" y="58104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6,61</a:t>
                </a:r>
              </a:p>
            </p:txBody>
          </p:sp>
        </p:grpSp>
      </p:grpSp>
      <p:sp>
        <p:nvSpPr>
          <p:cNvPr id="2" name="Titel"/>
          <p:cNvSpPr>
            <a:spLocks noGrp="1"/>
          </p:cNvSpPr>
          <p:nvPr>
            <p:ph type="title"/>
          </p:nvPr>
        </p:nvSpPr>
        <p:spPr bwMode="gray">
          <a:xfrm>
            <a:off x="540000" y="432000"/>
            <a:ext cx="11109600" cy="1080000"/>
          </a:xfrm>
          <a:prstGeom prst="rect">
            <a:avLst/>
          </a:prstGeom>
        </p:spPr>
        <p:txBody>
          <a:bodyPr vert="horz" lIns="0" tIns="0" rIns="0" bIns="0" rtlCol="0" anchor="t">
            <a:noAutofit/>
          </a:bodyPr>
          <a:lstStyle/>
          <a:p>
            <a:r>
              <a:rPr lang="de-DE" noProof="0"/>
              <a:t>Titelmasterformat durch Klicken bearbeiten</a:t>
            </a:r>
          </a:p>
        </p:txBody>
      </p:sp>
      <p:sp>
        <p:nvSpPr>
          <p:cNvPr id="3" name="Inhalt"/>
          <p:cNvSpPr>
            <a:spLocks noGrp="1"/>
          </p:cNvSpPr>
          <p:nvPr>
            <p:ph type="body" idx="1"/>
          </p:nvPr>
        </p:nvSpPr>
        <p:spPr bwMode="gray">
          <a:xfrm>
            <a:off x="540000" y="1512000"/>
            <a:ext cx="11109600" cy="4298400"/>
          </a:xfrm>
          <a:prstGeom prst="rect">
            <a:avLst/>
          </a:prstGeom>
        </p:spPr>
        <p:txBody>
          <a:bodyPr vert="horz" lIns="0" tIns="0" rIns="0" bIns="0" rtlCol="0">
            <a:noAutofit/>
          </a:bodyPr>
          <a:lstStyle/>
          <a:p>
            <a:pPr lvl="0"/>
            <a:r>
              <a:rPr lang="de-DE" noProof="0"/>
              <a:t>Textmasterformat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4"/>
          </p:nvPr>
        </p:nvSpPr>
        <p:spPr bwMode="gray">
          <a:xfrm>
            <a:off x="540000" y="6318000"/>
            <a:ext cx="360000" cy="540000"/>
          </a:xfrm>
          <a:prstGeom prst="rect">
            <a:avLst/>
          </a:prstGeom>
          <a:solidFill>
            <a:schemeClr val="accent6"/>
          </a:solidFill>
        </p:spPr>
        <p:txBody>
          <a:bodyPr vert="horz" lIns="0" tIns="0" rIns="0" bIns="61200" rtlCol="0" anchor="b" anchorCtr="0"/>
          <a:lstStyle>
            <a:lvl1pPr algn="ctr">
              <a:defRPr sz="1200" b="1">
                <a:solidFill>
                  <a:schemeClr val="bg1"/>
                </a:solidFill>
              </a:defRPr>
            </a:lvl1pPr>
          </a:lstStyle>
          <a:p>
            <a:fld id="{02CEFE82-39F2-4F47-8A0C-D5AB3496FA5C}" type="slidenum">
              <a:rPr lang="de-DE" smtClean="0"/>
              <a:pPr/>
              <a:t>‹Nr.›</a:t>
            </a:fld>
            <a:r>
              <a:rPr lang="de-DE"/>
              <a:t> </a:t>
            </a:r>
          </a:p>
        </p:txBody>
      </p:sp>
      <p:sp>
        <p:nvSpPr>
          <p:cNvPr id="31" name="Fußzeile"/>
          <p:cNvSpPr>
            <a:spLocks noGrp="1"/>
          </p:cNvSpPr>
          <p:nvPr>
            <p:ph type="ftr" sz="quarter" idx="3"/>
          </p:nvPr>
        </p:nvSpPr>
        <p:spPr bwMode="gray">
          <a:xfrm>
            <a:off x="1260000" y="6436800"/>
            <a:ext cx="4320000" cy="360000"/>
          </a:xfrm>
          <a:prstGeom prst="rect">
            <a:avLst/>
          </a:prstGeom>
        </p:spPr>
        <p:txBody>
          <a:bodyPr vert="horz" lIns="0" tIns="0" rIns="0" bIns="0" rtlCol="0" anchor="b" anchorCtr="0"/>
          <a:lstStyle>
            <a:lvl1pPr algn="l">
              <a:defRPr sz="1200">
                <a:solidFill>
                  <a:schemeClr val="tx1"/>
                </a:solidFill>
              </a:defRPr>
            </a:lvl1pPr>
          </a:lstStyle>
          <a:p>
            <a:r>
              <a:rPr lang="en-US"/>
              <a:t>DESIGN THINKING - BUSINESS MODEL INNOVATION - CPS</a:t>
            </a:r>
            <a:endParaRPr lang="de-DE"/>
          </a:p>
        </p:txBody>
      </p:sp>
      <p:pic>
        <p:nvPicPr>
          <p:cNvPr id="28" name="P+M Logo"/>
          <p:cNvPicPr>
            <a:picLocks noChangeAspect="1"/>
          </p:cNvPicPr>
          <p:nvPr/>
        </p:nvPicPr>
        <p:blipFill>
          <a:blip r:embed="rId52">
            <a:extLst>
              <a:ext uri="{28A0092B-C50C-407E-A947-70E740481C1C}">
                <a14:useLocalDpi xmlns:a14="http://schemas.microsoft.com/office/drawing/2010/main" val="0"/>
              </a:ext>
            </a:extLst>
          </a:blip>
          <a:stretch>
            <a:fillRect/>
          </a:stretch>
        </p:blipFill>
        <p:spPr bwMode="gray">
          <a:xfrm>
            <a:off x="10654784" y="6658287"/>
            <a:ext cx="994816" cy="136800"/>
          </a:xfrm>
          <a:prstGeom prst="rect">
            <a:avLst/>
          </a:prstGeom>
        </p:spPr>
      </p:pic>
    </p:spTree>
    <p:extLst>
      <p:ext uri="{BB962C8B-B14F-4D97-AF65-F5344CB8AC3E}">
        <p14:creationId xmlns:p14="http://schemas.microsoft.com/office/powerpoint/2010/main" val="2615922609"/>
      </p:ext>
    </p:extLst>
  </p:cSld>
  <p:clrMap bg1="lt1" tx1="dk1" bg2="lt2" tx2="dk2" accent1="accent1" accent2="accent2" accent3="accent3" accent4="accent4" accent5="accent5" accent6="accent6" hlink="hlink" folHlink="folHlink"/>
  <p:sldLayoutIdLst>
    <p:sldLayoutId id="2147483888" r:id="rId1"/>
    <p:sldLayoutId id="2147483928" r:id="rId2"/>
    <p:sldLayoutId id="2147483911" r:id="rId3"/>
    <p:sldLayoutId id="2147483910" r:id="rId4"/>
    <p:sldLayoutId id="2147483925" r:id="rId5"/>
    <p:sldLayoutId id="2147483665" r:id="rId6"/>
    <p:sldLayoutId id="2147483934" r:id="rId7"/>
    <p:sldLayoutId id="2147483898" r:id="rId8"/>
    <p:sldLayoutId id="2147483650" r:id="rId9"/>
    <p:sldLayoutId id="2147483929" r:id="rId10"/>
    <p:sldLayoutId id="2147483708" r:id="rId11"/>
    <p:sldLayoutId id="2147483916" r:id="rId12"/>
    <p:sldLayoutId id="2147483854" r:id="rId13"/>
    <p:sldLayoutId id="2147483652" r:id="rId14"/>
    <p:sldLayoutId id="2147483671" r:id="rId15"/>
    <p:sldLayoutId id="2147483930" r:id="rId16"/>
    <p:sldLayoutId id="2147483935" r:id="rId17"/>
    <p:sldLayoutId id="2147483901" r:id="rId18"/>
    <p:sldLayoutId id="2147483936" r:id="rId19"/>
    <p:sldLayoutId id="2147483915" r:id="rId20"/>
    <p:sldLayoutId id="2147483667" r:id="rId21"/>
    <p:sldLayoutId id="2147483937" r:id="rId22"/>
    <p:sldLayoutId id="2147483927" r:id="rId23"/>
    <p:sldLayoutId id="2147483899" r:id="rId24"/>
    <p:sldLayoutId id="2147483921" r:id="rId25"/>
    <p:sldLayoutId id="2147483722" r:id="rId26"/>
    <p:sldLayoutId id="2147483938" r:id="rId27"/>
    <p:sldLayoutId id="2147483914" r:id="rId28"/>
    <p:sldLayoutId id="2147483931" r:id="rId29"/>
    <p:sldLayoutId id="2147483926" r:id="rId30"/>
    <p:sldLayoutId id="2147483905" r:id="rId31"/>
    <p:sldLayoutId id="2147483932" r:id="rId32"/>
    <p:sldLayoutId id="2147483946" r:id="rId33"/>
    <p:sldLayoutId id="2147483947" r:id="rId34"/>
    <p:sldLayoutId id="2147483933" r:id="rId35"/>
    <p:sldLayoutId id="2147483917" r:id="rId36"/>
    <p:sldLayoutId id="2147483683" r:id="rId37"/>
    <p:sldLayoutId id="2147483900" r:id="rId38"/>
    <p:sldLayoutId id="2147483902" r:id="rId39"/>
    <p:sldLayoutId id="2147483918" r:id="rId40"/>
    <p:sldLayoutId id="2147483919" r:id="rId41"/>
    <p:sldLayoutId id="2147483668" r:id="rId42"/>
    <p:sldLayoutId id="2147483920" r:id="rId43"/>
    <p:sldLayoutId id="2147483903" r:id="rId44"/>
    <p:sldLayoutId id="2147483904" r:id="rId45"/>
    <p:sldLayoutId id="2147483923" r:id="rId46"/>
    <p:sldLayoutId id="2147483939" r:id="rId47"/>
    <p:sldLayoutId id="2147483940" r:id="rId48"/>
    <p:sldLayoutId id="2147483943" r:id="rId49"/>
    <p:sldLayoutId id="2147483945" r:id="rId50"/>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3200" kern="1200">
          <a:solidFill>
            <a:schemeClr val="accent6"/>
          </a:solidFill>
          <a:latin typeface="+mj-lt"/>
          <a:ea typeface="+mj-ea"/>
          <a:cs typeface="+mj-cs"/>
        </a:defRPr>
      </a:lvl1pPr>
    </p:titleStyle>
    <p:bodyStyle>
      <a:lvl1pPr marL="27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8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gray">
      <p:bgRef idx="1001">
        <a:schemeClr val="bg1"/>
      </p:bgRef>
    </p:bg>
    <p:spTree>
      <p:nvGrpSpPr>
        <p:cNvPr id="1" name=""/>
        <p:cNvGrpSpPr/>
        <p:nvPr/>
      </p:nvGrpSpPr>
      <p:grpSpPr>
        <a:xfrm>
          <a:off x="0" y="0"/>
          <a:ext cx="0" cy="0"/>
          <a:chOff x="0" y="0"/>
          <a:chExt cx="0" cy="0"/>
        </a:xfrm>
      </p:grpSpPr>
      <p:sp>
        <p:nvSpPr>
          <p:cNvPr id="2" name="Title"/>
          <p:cNvSpPr>
            <a:spLocks noGrp="1"/>
          </p:cNvSpPr>
          <p:nvPr>
            <p:ph type="title"/>
          </p:nvPr>
        </p:nvSpPr>
        <p:spPr>
          <a:xfrm>
            <a:off x="540000" y="432000"/>
            <a:ext cx="11109600" cy="1080000"/>
          </a:xfrm>
          <a:prstGeom prst="rect">
            <a:avLst/>
          </a:prstGeom>
        </p:spPr>
        <p:txBody>
          <a:bodyPr vert="horz" lIns="0" tIns="0" rIns="0" bIns="0" rtlCol="0" anchor="t">
            <a:noAutofit/>
          </a:bodyPr>
          <a:lstStyle/>
          <a:p>
            <a:r>
              <a:rPr lang="en-US"/>
              <a:t>CLICK TO EDIT MASTER TITLE STYLE</a:t>
            </a:r>
          </a:p>
        </p:txBody>
      </p:sp>
      <p:sp>
        <p:nvSpPr>
          <p:cNvPr id="3" name="Content"/>
          <p:cNvSpPr>
            <a:spLocks noGrp="1"/>
          </p:cNvSpPr>
          <p:nvPr>
            <p:ph type="body" idx="1"/>
          </p:nvPr>
        </p:nvSpPr>
        <p:spPr>
          <a:xfrm>
            <a:off x="540000" y="1512000"/>
            <a:ext cx="11109600" cy="429840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cNvSpPr>
            <a:spLocks noGrp="1"/>
          </p:cNvSpPr>
          <p:nvPr>
            <p:ph type="dt" sz="half" idx="2"/>
          </p:nvPr>
        </p:nvSpPr>
        <p:spPr>
          <a:xfrm>
            <a:off x="10209600" y="6084000"/>
            <a:ext cx="1440000" cy="360000"/>
          </a:xfrm>
          <a:prstGeom prst="rect">
            <a:avLst/>
          </a:prstGeom>
        </p:spPr>
        <p:txBody>
          <a:bodyPr vert="horz" lIns="0" tIns="0" rIns="0" bIns="0" rtlCol="0" anchor="b"/>
          <a:lstStyle>
            <a:lvl1pPr algn="r">
              <a:defRPr sz="1200">
                <a:solidFill>
                  <a:schemeClr val="bg1">
                    <a:lumMod val="50000"/>
                  </a:schemeClr>
                </a:solidFill>
              </a:defRPr>
            </a:lvl1pPr>
          </a:lstStyle>
          <a:p>
            <a:endParaRPr lang="en-US"/>
          </a:p>
        </p:txBody>
      </p:sp>
      <p:sp>
        <p:nvSpPr>
          <p:cNvPr id="5" name="Footer"/>
          <p:cNvSpPr>
            <a:spLocks noGrp="1"/>
          </p:cNvSpPr>
          <p:nvPr>
            <p:ph type="ftr" sz="quarter" idx="3"/>
          </p:nvPr>
        </p:nvSpPr>
        <p:spPr>
          <a:xfrm>
            <a:off x="3934800" y="6084000"/>
            <a:ext cx="4320000" cy="360000"/>
          </a:xfrm>
          <a:prstGeom prst="rect">
            <a:avLst/>
          </a:prstGeom>
        </p:spPr>
        <p:txBody>
          <a:bodyPr vert="horz" lIns="0" tIns="0" rIns="0" bIns="0" rtlCol="0" anchor="b"/>
          <a:lstStyle>
            <a:lvl1pPr algn="ctr">
              <a:defRPr sz="1200">
                <a:solidFill>
                  <a:schemeClr val="bg1">
                    <a:lumMod val="50000"/>
                  </a:schemeClr>
                </a:solidFill>
              </a:defRPr>
            </a:lvl1pPr>
          </a:lstStyle>
          <a:p>
            <a:r>
              <a:rPr lang="en-US"/>
              <a:t>DESIGN THINKING - BUSINESS MODEL INNOVATION - CPS</a:t>
            </a:r>
          </a:p>
        </p:txBody>
      </p:sp>
      <p:sp>
        <p:nvSpPr>
          <p:cNvPr id="6" name="Slide Number"/>
          <p:cNvSpPr>
            <a:spLocks noGrp="1"/>
          </p:cNvSpPr>
          <p:nvPr>
            <p:ph type="sldNum" sz="quarter" idx="4"/>
          </p:nvPr>
        </p:nvSpPr>
        <p:spPr>
          <a:xfrm>
            <a:off x="540000" y="6084000"/>
            <a:ext cx="900000" cy="360000"/>
          </a:xfrm>
          <a:prstGeom prst="rect">
            <a:avLst/>
          </a:prstGeom>
        </p:spPr>
        <p:txBody>
          <a:bodyPr vert="horz" lIns="0" tIns="0" rIns="0" bIns="0" rtlCol="0" anchor="b"/>
          <a:lstStyle>
            <a:lvl1pPr algn="l">
              <a:defRPr sz="1200">
                <a:solidFill>
                  <a:schemeClr val="bg1">
                    <a:lumMod val="50000"/>
                  </a:schemeClr>
                </a:solidFill>
              </a:defRPr>
            </a:lvl1pPr>
          </a:lstStyle>
          <a:p>
            <a:fld id="{02CEFE82-39F2-4F47-8A0C-D5AB3496FA5C}" type="slidenum">
              <a:rPr lang="en-US" smtClean="0"/>
              <a:pPr/>
              <a:t>‹Nr.›</a:t>
            </a:fld>
            <a:endParaRPr lang="en-US"/>
          </a:p>
        </p:txBody>
      </p:sp>
    </p:spTree>
    <p:extLst>
      <p:ext uri="{BB962C8B-B14F-4D97-AF65-F5344CB8AC3E}">
        <p14:creationId xmlns:p14="http://schemas.microsoft.com/office/powerpoint/2010/main" val="1078637247"/>
      </p:ext>
    </p:extLst>
  </p:cSld>
  <p:clrMap bg1="lt1" tx1="dk1" bg2="lt2" tx2="dk2" accent1="accent1" accent2="accent2" accent3="accent3" accent4="accent4" accent5="accent5" accent6="accent6" hlink="hlink" folHlink="folHlink"/>
  <p:sldLayoutIdLst>
    <p:sldLayoutId id="2147483953" r:id="rId1"/>
    <p:sldLayoutId id="2147483954" r:id="rId2"/>
    <p:sldLayoutId id="2147483955" r:id="rId3"/>
    <p:sldLayoutId id="2147483956" r:id="rId4"/>
    <p:sldLayoutId id="2147483957" r:id="rId5"/>
    <p:sldLayoutId id="2147483958" r:id="rId6"/>
    <p:sldLayoutId id="2147483959" r:id="rId7"/>
    <p:sldLayoutId id="2147483960" r:id="rId8"/>
    <p:sldLayoutId id="2147483961" r:id="rId9"/>
    <p:sldLayoutId id="2147483962" r:id="rId10"/>
    <p:sldLayoutId id="2147483963" r:id="rId11"/>
    <p:sldLayoutId id="2147483964" r:id="rId12"/>
    <p:sldLayoutId id="2147483965" r:id="rId13"/>
    <p:sldLayoutId id="2147483966" r:id="rId14"/>
    <p:sldLayoutId id="2147483967" r:id="rId15"/>
    <p:sldLayoutId id="2147483968" r:id="rId16"/>
    <p:sldLayoutId id="2147483969" r:id="rId17"/>
    <p:sldLayoutId id="2147483970" r:id="rId18"/>
    <p:sldLayoutId id="2147483971" r:id="rId19"/>
    <p:sldLayoutId id="2147483972" r:id="rId20"/>
    <p:sldLayoutId id="2147483973" r:id="rId21"/>
    <p:sldLayoutId id="2147483974" r:id="rId2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70000" indent="-270000" algn="l" defTabSz="914400" rtl="0" eaLnBrk="1" latinLnBrk="0" hangingPunct="1">
        <a:lnSpc>
          <a:spcPct val="90000"/>
        </a:lnSpc>
        <a:spcBef>
          <a:spcPts val="0"/>
        </a:spcBef>
        <a:spcAft>
          <a:spcPts val="1000"/>
        </a:spcAft>
        <a:buFont typeface="Wingdings" panose="05000000000000000000" pitchFamily="2" charset="2"/>
        <a:buChar char="§"/>
        <a:defRPr sz="22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Font typeface="Calibri Light" panose="020F0302020204030204" pitchFamily="34" charset="0"/>
        <a:buChar char="–"/>
        <a:defRPr sz="20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Font typeface="Calibri Light" panose="020F0302020204030204" pitchFamily="34" charset="0"/>
        <a:buChar char="–"/>
        <a:defRPr sz="18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Font typeface="Calibri Light" panose="020F0302020204030204" pitchFamily="34" charset="0"/>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Font typeface="Calibri Light" panose="020F0302020204030204"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26" name="Hilfslinien"/>
          <p:cNvGrpSpPr/>
          <p:nvPr userDrawn="1"/>
        </p:nvGrpSpPr>
        <p:grpSpPr bwMode="gray">
          <a:xfrm>
            <a:off x="-737252" y="-737252"/>
            <a:ext cx="12386853" cy="7087652"/>
            <a:chOff x="-737252" y="-737252"/>
            <a:chExt cx="12386853" cy="7087652"/>
          </a:xfrm>
        </p:grpSpPr>
        <p:grpSp>
          <p:nvGrpSpPr>
            <p:cNvPr id="11" name="Hilfslinie"/>
            <p:cNvGrpSpPr/>
            <p:nvPr userDrawn="1"/>
          </p:nvGrpSpPr>
          <p:grpSpPr bwMode="gray">
            <a:xfrm>
              <a:off x="540001" y="-737252"/>
              <a:ext cx="900000" cy="720000"/>
              <a:chOff x="540001" y="-737252"/>
              <a:chExt cx="900000" cy="720000"/>
            </a:xfrm>
          </p:grpSpPr>
          <p:cxnSp>
            <p:nvCxnSpPr>
              <p:cNvPr id="24" name="Line"/>
              <p:cNvCxnSpPr/>
              <p:nvPr userDrawn="1"/>
            </p:nvCxnSpPr>
            <p:spPr bwMode="gray">
              <a:xfrm flipV="1">
                <a:off x="540002"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5" name="Text"/>
              <p:cNvSpPr txBox="1"/>
              <p:nvPr userDrawn="1"/>
            </p:nvSpPr>
            <p:spPr bwMode="gray">
              <a:xfrm>
                <a:off x="540001" y="-720000"/>
                <a:ext cx="900000" cy="540000"/>
              </a:xfrm>
              <a:prstGeom prst="rect">
                <a:avLst/>
              </a:prstGeom>
              <a:noFill/>
            </p:spPr>
            <p:txBody>
              <a:bodyPr wrap="square" lIns="72000" tIns="0" rIns="0" bIns="0" rtlCol="0">
                <a:noAutofit/>
              </a:bodyPr>
              <a:lstStyle/>
              <a:p>
                <a:pPr>
                  <a:lnSpc>
                    <a:spcPct val="90000"/>
                  </a:lnSpc>
                  <a:spcAft>
                    <a:spcPts val="1000"/>
                  </a:spcAft>
                </a:pPr>
                <a:r>
                  <a:rPr lang="de-DE" sz="1200" noProof="0"/>
                  <a:t>Position Hilfslinie</a:t>
                </a:r>
                <a:br>
                  <a:rPr lang="de-DE" sz="1200" noProof="0"/>
                </a:br>
                <a:r>
                  <a:rPr lang="de-DE" sz="1200" noProof="0"/>
                  <a:t>15,43</a:t>
                </a:r>
              </a:p>
            </p:txBody>
          </p:sp>
        </p:grpSp>
        <p:grpSp>
          <p:nvGrpSpPr>
            <p:cNvPr id="12" name="Hilfslinie"/>
            <p:cNvGrpSpPr/>
            <p:nvPr userDrawn="1"/>
          </p:nvGrpSpPr>
          <p:grpSpPr bwMode="gray">
            <a:xfrm>
              <a:off x="10749601" y="-737252"/>
              <a:ext cx="900000" cy="720000"/>
              <a:chOff x="10749601" y="-737252"/>
              <a:chExt cx="900000" cy="720000"/>
            </a:xfrm>
          </p:grpSpPr>
          <p:cxnSp>
            <p:nvCxnSpPr>
              <p:cNvPr id="22" name="Line"/>
              <p:cNvCxnSpPr/>
              <p:nvPr userDrawn="1"/>
            </p:nvCxnSpPr>
            <p:spPr bwMode="gray">
              <a:xfrm flipV="1">
                <a:off x="11649601" y="-737252"/>
                <a:ext cx="0" cy="7200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3" name="Text"/>
              <p:cNvSpPr txBox="1"/>
              <p:nvPr userDrawn="1"/>
            </p:nvSpPr>
            <p:spPr bwMode="gray">
              <a:xfrm>
                <a:off x="10749601" y="-720000"/>
                <a:ext cx="900000" cy="540000"/>
              </a:xfrm>
              <a:prstGeom prst="rect">
                <a:avLst/>
              </a:prstGeom>
              <a:noFill/>
            </p:spPr>
            <p:txBody>
              <a:bodyPr wrap="square" lIns="0" tIns="0" rIns="72000" bIns="0" rtlCol="0">
                <a:noAutofit/>
              </a:bodyPr>
              <a:lstStyle/>
              <a:p>
                <a:pPr algn="r">
                  <a:lnSpc>
                    <a:spcPct val="90000"/>
                  </a:lnSpc>
                  <a:spcAft>
                    <a:spcPts val="1000"/>
                  </a:spcAft>
                </a:pPr>
                <a:r>
                  <a:rPr lang="de-DE" sz="1200" noProof="0"/>
                  <a:t>Position Hilfslinie</a:t>
                </a:r>
                <a:br>
                  <a:rPr lang="de-DE" sz="1200" noProof="0"/>
                </a:br>
                <a:r>
                  <a:rPr lang="de-DE" sz="1200" noProof="0"/>
                  <a:t>15,43</a:t>
                </a:r>
              </a:p>
            </p:txBody>
          </p:sp>
        </p:grpSp>
        <p:grpSp>
          <p:nvGrpSpPr>
            <p:cNvPr id="13" name="Hilfslinie"/>
            <p:cNvGrpSpPr/>
            <p:nvPr userDrawn="1"/>
          </p:nvGrpSpPr>
          <p:grpSpPr bwMode="gray">
            <a:xfrm>
              <a:off x="-737252" y="432000"/>
              <a:ext cx="737252" cy="540000"/>
              <a:chOff x="-737252" y="432000"/>
              <a:chExt cx="737252" cy="540000"/>
            </a:xfrm>
          </p:grpSpPr>
          <p:cxnSp>
            <p:nvCxnSpPr>
              <p:cNvPr id="20" name="Line"/>
              <p:cNvCxnSpPr/>
              <p:nvPr/>
            </p:nvCxnSpPr>
            <p:spPr bwMode="gray">
              <a:xfrm>
                <a:off x="-737252" y="43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1" name="Text"/>
              <p:cNvSpPr txBox="1"/>
              <p:nvPr userDrawn="1"/>
            </p:nvSpPr>
            <p:spPr bwMode="gray">
              <a:xfrm>
                <a:off x="-720000" y="43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8,32</a:t>
                </a:r>
              </a:p>
            </p:txBody>
          </p:sp>
        </p:grpSp>
        <p:grpSp>
          <p:nvGrpSpPr>
            <p:cNvPr id="14" name="Hilfslinie"/>
            <p:cNvGrpSpPr/>
            <p:nvPr userDrawn="1"/>
          </p:nvGrpSpPr>
          <p:grpSpPr bwMode="gray">
            <a:xfrm>
              <a:off x="-737252" y="1512000"/>
              <a:ext cx="737252" cy="540000"/>
              <a:chOff x="-737252" y="1512000"/>
              <a:chExt cx="737252" cy="540000"/>
            </a:xfrm>
          </p:grpSpPr>
          <p:cxnSp>
            <p:nvCxnSpPr>
              <p:cNvPr id="18" name="Line"/>
              <p:cNvCxnSpPr/>
              <p:nvPr userDrawn="1"/>
            </p:nvCxnSpPr>
            <p:spPr bwMode="gray">
              <a:xfrm>
                <a:off x="-737252" y="15120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9" name="Text"/>
              <p:cNvSpPr txBox="1"/>
              <p:nvPr userDrawn="1"/>
            </p:nvSpPr>
            <p:spPr bwMode="gray">
              <a:xfrm>
                <a:off x="-720000" y="15120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5,33</a:t>
                </a:r>
              </a:p>
            </p:txBody>
          </p:sp>
        </p:grpSp>
        <p:grpSp>
          <p:nvGrpSpPr>
            <p:cNvPr id="15" name="Hilfslinie"/>
            <p:cNvGrpSpPr/>
            <p:nvPr userDrawn="1"/>
          </p:nvGrpSpPr>
          <p:grpSpPr bwMode="gray">
            <a:xfrm>
              <a:off x="-737252" y="5810400"/>
              <a:ext cx="737252" cy="540000"/>
              <a:chOff x="-737252" y="5810400"/>
              <a:chExt cx="737252" cy="540000"/>
            </a:xfrm>
          </p:grpSpPr>
          <p:cxnSp>
            <p:nvCxnSpPr>
              <p:cNvPr id="16" name="Line"/>
              <p:cNvCxnSpPr/>
              <p:nvPr userDrawn="1"/>
            </p:nvCxnSpPr>
            <p:spPr bwMode="gray">
              <a:xfrm>
                <a:off x="-737252" y="5810400"/>
                <a:ext cx="7200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7" name="Text"/>
              <p:cNvSpPr txBox="1"/>
              <p:nvPr userDrawn="1"/>
            </p:nvSpPr>
            <p:spPr bwMode="gray">
              <a:xfrm>
                <a:off x="-720000" y="5810400"/>
                <a:ext cx="720000" cy="540000"/>
              </a:xfrm>
              <a:prstGeom prst="rect">
                <a:avLst/>
              </a:prstGeom>
              <a:noFill/>
            </p:spPr>
            <p:txBody>
              <a:bodyPr wrap="square" lIns="0" tIns="72000" rIns="0" bIns="0" rtlCol="0">
                <a:noAutofit/>
              </a:bodyPr>
              <a:lstStyle/>
              <a:p>
                <a:pPr>
                  <a:lnSpc>
                    <a:spcPct val="90000"/>
                  </a:lnSpc>
                  <a:spcAft>
                    <a:spcPts val="1000"/>
                  </a:spcAft>
                </a:pPr>
                <a:r>
                  <a:rPr lang="de-DE" sz="1200" noProof="0"/>
                  <a:t>Position Hilfslinie</a:t>
                </a:r>
                <a:br>
                  <a:rPr lang="de-DE" sz="1200" noProof="0"/>
                </a:br>
                <a:r>
                  <a:rPr lang="de-DE" sz="1200" noProof="0"/>
                  <a:t>6,61</a:t>
                </a:r>
              </a:p>
            </p:txBody>
          </p:sp>
        </p:grpSp>
      </p:grpSp>
      <p:sp>
        <p:nvSpPr>
          <p:cNvPr id="2" name="Titel"/>
          <p:cNvSpPr>
            <a:spLocks noGrp="1"/>
          </p:cNvSpPr>
          <p:nvPr>
            <p:ph type="title"/>
          </p:nvPr>
        </p:nvSpPr>
        <p:spPr bwMode="gray">
          <a:xfrm>
            <a:off x="540000" y="432000"/>
            <a:ext cx="11109600" cy="1080000"/>
          </a:xfrm>
          <a:prstGeom prst="rect">
            <a:avLst/>
          </a:prstGeom>
        </p:spPr>
        <p:txBody>
          <a:bodyPr vert="horz" lIns="0" tIns="0" rIns="0" bIns="0" rtlCol="0" anchor="t">
            <a:noAutofit/>
          </a:bodyPr>
          <a:lstStyle/>
          <a:p>
            <a:r>
              <a:rPr lang="de-DE" noProof="0"/>
              <a:t>Titelmasterformat durch Klicken bearbeiten</a:t>
            </a:r>
          </a:p>
        </p:txBody>
      </p:sp>
      <p:sp>
        <p:nvSpPr>
          <p:cNvPr id="3" name="Inhalt"/>
          <p:cNvSpPr>
            <a:spLocks noGrp="1"/>
          </p:cNvSpPr>
          <p:nvPr>
            <p:ph type="body" idx="1"/>
          </p:nvPr>
        </p:nvSpPr>
        <p:spPr bwMode="gray">
          <a:xfrm>
            <a:off x="540000" y="1512000"/>
            <a:ext cx="11109600" cy="4298400"/>
          </a:xfrm>
          <a:prstGeom prst="rect">
            <a:avLst/>
          </a:prstGeom>
        </p:spPr>
        <p:txBody>
          <a:bodyPr vert="horz" lIns="0" tIns="0" rIns="0" bIns="0" rtlCol="0">
            <a:noAutofit/>
          </a:bodyPr>
          <a:lstStyle/>
          <a:p>
            <a:pPr lvl="0"/>
            <a:r>
              <a:rPr lang="de-DE" noProof="0"/>
              <a:t>Textmasterformat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oliennummer"/>
          <p:cNvSpPr>
            <a:spLocks noGrp="1"/>
          </p:cNvSpPr>
          <p:nvPr>
            <p:ph type="sldNum" sz="quarter" idx="4"/>
          </p:nvPr>
        </p:nvSpPr>
        <p:spPr bwMode="gray">
          <a:xfrm>
            <a:off x="540000" y="6318000"/>
            <a:ext cx="360000" cy="540000"/>
          </a:xfrm>
          <a:prstGeom prst="rect">
            <a:avLst/>
          </a:prstGeom>
          <a:solidFill>
            <a:schemeClr val="accent6"/>
          </a:solidFill>
        </p:spPr>
        <p:txBody>
          <a:bodyPr vert="horz" lIns="0" tIns="0" rIns="0" bIns="61200" rtlCol="0" anchor="b" anchorCtr="0"/>
          <a:lstStyle>
            <a:lvl1pPr algn="ctr">
              <a:defRPr sz="1200" b="1">
                <a:solidFill>
                  <a:schemeClr val="bg1"/>
                </a:solidFill>
              </a:defRPr>
            </a:lvl1pPr>
          </a:lstStyle>
          <a:p>
            <a:fld id="{02CEFE82-39F2-4F47-8A0C-D5AB3496FA5C}" type="slidenum">
              <a:rPr lang="de-DE" smtClean="0"/>
              <a:pPr/>
              <a:t>‹Nr.›</a:t>
            </a:fld>
            <a:r>
              <a:rPr lang="de-DE"/>
              <a:t> </a:t>
            </a:r>
          </a:p>
        </p:txBody>
      </p:sp>
      <p:sp>
        <p:nvSpPr>
          <p:cNvPr id="31" name="Fußzeile"/>
          <p:cNvSpPr>
            <a:spLocks noGrp="1"/>
          </p:cNvSpPr>
          <p:nvPr>
            <p:ph type="ftr" sz="quarter" idx="3"/>
          </p:nvPr>
        </p:nvSpPr>
        <p:spPr bwMode="gray">
          <a:xfrm>
            <a:off x="1260000" y="6580800"/>
            <a:ext cx="9370800" cy="216000"/>
          </a:xfrm>
          <a:prstGeom prst="rect">
            <a:avLst/>
          </a:prstGeom>
        </p:spPr>
        <p:txBody>
          <a:bodyPr vert="horz" lIns="0" tIns="0" rIns="0" bIns="0" rtlCol="0" anchor="b" anchorCtr="0"/>
          <a:lstStyle>
            <a:lvl1pPr algn="l">
              <a:defRPr sz="1200">
                <a:solidFill>
                  <a:schemeClr val="tx1"/>
                </a:solidFill>
              </a:defRPr>
            </a:lvl1pPr>
          </a:lstStyle>
          <a:p>
            <a:r>
              <a:rPr lang="en-US"/>
              <a:t>DESIGN THINKING - BUSINESS MODEL INNOVATION - CPS</a:t>
            </a:r>
            <a:endParaRPr lang="de-DE"/>
          </a:p>
        </p:txBody>
      </p:sp>
      <p:pic>
        <p:nvPicPr>
          <p:cNvPr id="27" name="P+M Logo">
            <a:extLst>
              <a:ext uri="{FF2B5EF4-FFF2-40B4-BE49-F238E27FC236}">
                <a16:creationId xmlns:a16="http://schemas.microsoft.com/office/drawing/2014/main" id="{5C8D120B-DB24-456B-974A-8DB5543EC6EB}"/>
              </a:ext>
            </a:extLst>
          </p:cNvPr>
          <p:cNvPicPr>
            <a:picLocks noChangeAspect="1"/>
          </p:cNvPicPr>
          <p:nvPr userDrawn="1"/>
        </p:nvPicPr>
        <p:blipFill>
          <a:blip r:embed="rId59">
            <a:extLst>
              <a:ext uri="{28A0092B-C50C-407E-A947-70E740481C1C}">
                <a14:useLocalDpi xmlns:a14="http://schemas.microsoft.com/office/drawing/2010/main" val="0"/>
              </a:ext>
            </a:extLst>
          </a:blip>
          <a:stretch>
            <a:fillRect/>
          </a:stretch>
        </p:blipFill>
        <p:spPr bwMode="gray">
          <a:xfrm>
            <a:off x="10654784" y="6658287"/>
            <a:ext cx="994816" cy="136800"/>
          </a:xfrm>
          <a:prstGeom prst="rect">
            <a:avLst/>
          </a:prstGeom>
        </p:spPr>
      </p:pic>
    </p:spTree>
    <p:extLst>
      <p:ext uri="{BB962C8B-B14F-4D97-AF65-F5344CB8AC3E}">
        <p14:creationId xmlns:p14="http://schemas.microsoft.com/office/powerpoint/2010/main" val="2515087550"/>
      </p:ext>
    </p:extLst>
  </p:cSld>
  <p:clrMap bg1="lt1" tx1="dk1" bg2="lt2" tx2="dk2" accent1="accent1" accent2="accent2" accent3="accent3" accent4="accent4" accent5="accent5" accent6="accent6" hlink="hlink" folHlink="folHlink"/>
  <p:sldLayoutIdLst>
    <p:sldLayoutId id="2147483976" r:id="rId1"/>
    <p:sldLayoutId id="2147483977" r:id="rId2"/>
    <p:sldLayoutId id="2147483978" r:id="rId3"/>
    <p:sldLayoutId id="2147483979" r:id="rId4"/>
    <p:sldLayoutId id="2147483980" r:id="rId5"/>
    <p:sldLayoutId id="2147483981" r:id="rId6"/>
    <p:sldLayoutId id="2147483982" r:id="rId7"/>
    <p:sldLayoutId id="2147483983" r:id="rId8"/>
    <p:sldLayoutId id="2147483984" r:id="rId9"/>
    <p:sldLayoutId id="2147483985" r:id="rId10"/>
    <p:sldLayoutId id="2147483986" r:id="rId11"/>
    <p:sldLayoutId id="2147483987" r:id="rId12"/>
    <p:sldLayoutId id="2147483988" r:id="rId13"/>
    <p:sldLayoutId id="2147483989" r:id="rId14"/>
    <p:sldLayoutId id="2147483990" r:id="rId15"/>
    <p:sldLayoutId id="2147483991" r:id="rId16"/>
    <p:sldLayoutId id="2147483992" r:id="rId17"/>
    <p:sldLayoutId id="2147483993" r:id="rId18"/>
    <p:sldLayoutId id="2147483994" r:id="rId19"/>
    <p:sldLayoutId id="2147483995" r:id="rId20"/>
    <p:sldLayoutId id="2147483996" r:id="rId21"/>
    <p:sldLayoutId id="2147483997" r:id="rId22"/>
    <p:sldLayoutId id="2147483998" r:id="rId23"/>
    <p:sldLayoutId id="2147483999" r:id="rId24"/>
    <p:sldLayoutId id="2147484000" r:id="rId25"/>
    <p:sldLayoutId id="2147484001" r:id="rId26"/>
    <p:sldLayoutId id="2147484002" r:id="rId27"/>
    <p:sldLayoutId id="2147484003" r:id="rId28"/>
    <p:sldLayoutId id="2147484004" r:id="rId29"/>
    <p:sldLayoutId id="2147484005" r:id="rId30"/>
    <p:sldLayoutId id="2147484006" r:id="rId31"/>
    <p:sldLayoutId id="2147484007" r:id="rId32"/>
    <p:sldLayoutId id="2147484008" r:id="rId33"/>
    <p:sldLayoutId id="2147484009" r:id="rId34"/>
    <p:sldLayoutId id="2147484010" r:id="rId35"/>
    <p:sldLayoutId id="2147484011" r:id="rId36"/>
    <p:sldLayoutId id="2147484012" r:id="rId37"/>
    <p:sldLayoutId id="2147484013" r:id="rId38"/>
    <p:sldLayoutId id="2147484014" r:id="rId39"/>
    <p:sldLayoutId id="2147484015" r:id="rId40"/>
    <p:sldLayoutId id="2147484016" r:id="rId41"/>
    <p:sldLayoutId id="2147484017" r:id="rId42"/>
    <p:sldLayoutId id="2147484018" r:id="rId43"/>
    <p:sldLayoutId id="2147484019" r:id="rId44"/>
    <p:sldLayoutId id="2147484020" r:id="rId45"/>
    <p:sldLayoutId id="2147484021" r:id="rId46"/>
    <p:sldLayoutId id="2147484022" r:id="rId47"/>
    <p:sldLayoutId id="2147484023" r:id="rId48"/>
    <p:sldLayoutId id="2147484024" r:id="rId49"/>
    <p:sldLayoutId id="2147484025" r:id="rId50"/>
    <p:sldLayoutId id="2147484026" r:id="rId51"/>
    <p:sldLayoutId id="2147484027" r:id="rId52"/>
    <p:sldLayoutId id="2147484028" r:id="rId53"/>
    <p:sldLayoutId id="2147484029" r:id="rId54"/>
    <p:sldLayoutId id="2147484030" r:id="rId55"/>
    <p:sldLayoutId id="2147484031" r:id="rId56"/>
    <p:sldLayoutId id="2147484032" r:id="rId5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400" rtl="0" eaLnBrk="1" latinLnBrk="0" hangingPunct="1">
        <a:lnSpc>
          <a:spcPct val="90000"/>
        </a:lnSpc>
        <a:spcBef>
          <a:spcPct val="0"/>
        </a:spcBef>
        <a:buNone/>
        <a:defRPr sz="3200" kern="1200">
          <a:solidFill>
            <a:schemeClr val="accent6"/>
          </a:solidFill>
          <a:latin typeface="+mj-lt"/>
          <a:ea typeface="+mj-ea"/>
          <a:cs typeface="+mj-cs"/>
        </a:defRPr>
      </a:lvl1pPr>
    </p:titleStyle>
    <p:bodyStyle>
      <a:lvl1pPr marL="27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800" kern="1200">
          <a:solidFill>
            <a:schemeClr val="tx1"/>
          </a:solidFill>
          <a:latin typeface="+mn-lt"/>
          <a:ea typeface="+mn-ea"/>
          <a:cs typeface="+mn-cs"/>
        </a:defRPr>
      </a:lvl1pPr>
      <a:lvl2pPr marL="72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2pPr>
      <a:lvl3pPr marL="108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3pPr>
      <a:lvl4pPr marL="144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4pPr>
      <a:lvl5pPr marL="1800000" indent="-270000" algn="l" defTabSz="914400" rtl="0" eaLnBrk="1" latinLnBrk="0" hangingPunct="1">
        <a:lnSpc>
          <a:spcPct val="90000"/>
        </a:lnSpc>
        <a:spcBef>
          <a:spcPts val="0"/>
        </a:spcBef>
        <a:spcAft>
          <a:spcPts val="1000"/>
        </a:spcAft>
        <a:buSzPct val="80000"/>
        <a:buFont typeface="Wingdings" panose="05000000000000000000"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4">
          <p15:clr>
            <a:srgbClr val="F26B43"/>
          </p15:clr>
        </p15:guide>
        <p15:guide id="2" pos="7338">
          <p15:clr>
            <a:srgbClr val="F26B43"/>
          </p15:clr>
        </p15:guide>
        <p15:guide id="3" orient="horz" pos="952">
          <p15:clr>
            <a:srgbClr val="F26B43"/>
          </p15:clr>
        </p15:guide>
        <p15:guide id="4" orient="horz" pos="3661">
          <p15:clr>
            <a:srgbClr val="F26B43"/>
          </p15:clr>
        </p15:guide>
        <p15:guide id="5" pos="342">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p:cNvSpPr>
            <a:spLocks noGrp="1"/>
          </p:cNvSpPr>
          <p:nvPr>
            <p:ph type="title"/>
          </p:nvPr>
        </p:nvSpPr>
        <p:spPr bwMode="gray"/>
        <p:txBody>
          <a:bodyPr/>
          <a:lstStyle/>
          <a:p>
            <a:r>
              <a:rPr lang="de-DE"/>
              <a:t>Zielplanung</a:t>
            </a:r>
          </a:p>
        </p:txBody>
      </p:sp>
      <p:sp>
        <p:nvSpPr>
          <p:cNvPr id="4" name="Textplatzhalter 3">
            <a:extLst>
              <a:ext uri="{FF2B5EF4-FFF2-40B4-BE49-F238E27FC236}">
                <a16:creationId xmlns:a16="http://schemas.microsoft.com/office/drawing/2014/main" id="{E7CE1AB0-C389-48AE-92BF-94EE59066D9F}"/>
              </a:ext>
            </a:extLst>
          </p:cNvPr>
          <p:cNvSpPr>
            <a:spLocks noGrp="1"/>
          </p:cNvSpPr>
          <p:nvPr>
            <p:ph type="body" sz="quarter" idx="13"/>
          </p:nvPr>
        </p:nvSpPr>
        <p:spPr/>
        <p:txBody>
          <a:bodyPr/>
          <a:lstStyle/>
          <a:p>
            <a:endParaRPr lang="de-DE"/>
          </a:p>
        </p:txBody>
      </p:sp>
      <p:sp>
        <p:nvSpPr>
          <p:cNvPr id="3" name="Inhalt 1"/>
          <p:cNvSpPr>
            <a:spLocks noGrp="1"/>
          </p:cNvSpPr>
          <p:nvPr>
            <p:ph sz="half" idx="1"/>
          </p:nvPr>
        </p:nvSpPr>
        <p:spPr bwMode="gray">
          <a:solidFill>
            <a:srgbClr val="FDFDFD"/>
          </a:solidFill>
        </p:spPr>
        <p:txBody>
          <a:bodyPr lIns="144000" tIns="144000" rIns="144000" bIns="144000"/>
          <a:lstStyle/>
          <a:p>
            <a:pPr marL="0" indent="0">
              <a:buNone/>
            </a:pPr>
            <a:r>
              <a:rPr lang="de-DE" sz="2500">
                <a:solidFill>
                  <a:schemeClr val="accent6"/>
                </a:solidFill>
              </a:rPr>
              <a:t>Kurzbeschreibung</a:t>
            </a:r>
            <a:endParaRPr lang="de-DE" sz="2800">
              <a:solidFill>
                <a:schemeClr val="accent6"/>
              </a:solidFill>
            </a:endParaRPr>
          </a:p>
          <a:p>
            <a:pPr marL="0" indent="0">
              <a:buNone/>
            </a:pPr>
            <a:r>
              <a:rPr lang="de-DE"/>
              <a:t>Eine klare und motivierende Zielstellung bildet die Basis für den Erfolg des Projektes. Mit Hilfe des Ziel Templates werden das Ziel sowie die wichtigsten Erfolgsfaktoren/ Herausforderungen festgelegt. </a:t>
            </a:r>
          </a:p>
          <a:p>
            <a:pPr marL="0" indent="0">
              <a:buNone/>
            </a:pPr>
            <a:r>
              <a:rPr lang="de-DE"/>
              <a:t>Zudem werden die User-Gruppen so gut wie zu diesem Zeitpunkt möglich beschrieben. Um den Fokus zu wahren ist es wichtig, auszugrenzen, was nicht erreicht werden soll, also was nicht Teil des Design Projektes ist.</a:t>
            </a:r>
          </a:p>
        </p:txBody>
      </p:sp>
      <p:sp>
        <p:nvSpPr>
          <p:cNvPr id="9" name="Inhalt 2"/>
          <p:cNvSpPr>
            <a:spLocks noGrp="1"/>
          </p:cNvSpPr>
          <p:nvPr>
            <p:ph sz="half" idx="14"/>
          </p:nvPr>
        </p:nvSpPr>
        <p:spPr bwMode="gray">
          <a:noFill/>
        </p:spPr>
        <p:txBody>
          <a:bodyPr lIns="144000" tIns="144000" rIns="144000" bIns="144000"/>
          <a:lstStyle/>
          <a:p>
            <a:pPr marL="0" indent="0">
              <a:buNone/>
            </a:pPr>
            <a:r>
              <a:rPr lang="de-DE" sz="2500" dirty="0">
                <a:solidFill>
                  <a:schemeClr val="accent6"/>
                </a:solidFill>
              </a:rPr>
              <a:t>Rahmenbedingungen</a:t>
            </a:r>
            <a:endParaRPr lang="de-DE" sz="2800" dirty="0"/>
          </a:p>
          <a:p>
            <a:pPr marL="266700" indent="-266700"/>
            <a:r>
              <a:rPr lang="de-DE" dirty="0"/>
              <a:t>Teilnehmerzahl 1 - 12</a:t>
            </a:r>
          </a:p>
          <a:p>
            <a:pPr marL="266700" indent="-266700"/>
            <a:r>
              <a:rPr lang="de-DE" dirty="0"/>
              <a:t>Dauer: 60 - 240 Minuten.</a:t>
            </a:r>
          </a:p>
          <a:p>
            <a:pPr marL="266700" indent="-266700"/>
            <a:r>
              <a:rPr lang="de-DE" dirty="0"/>
              <a:t>Dokumentation: Template</a:t>
            </a:r>
          </a:p>
          <a:p>
            <a:pPr marL="266700" indent="-266700"/>
            <a:r>
              <a:rPr lang="de-DE" dirty="0"/>
              <a:t>Schwierigkeitsgrad: hoch</a:t>
            </a:r>
          </a:p>
          <a:p>
            <a:pPr marL="266700" indent="-266700"/>
            <a:r>
              <a:rPr lang="de-DE" dirty="0"/>
              <a:t>Herausforderungen: </a:t>
            </a:r>
          </a:p>
          <a:p>
            <a:pPr marL="466725" indent="-285750">
              <a:buFont typeface="Arial" panose="020B0604020202020204" pitchFamily="34" charset="0"/>
              <a:buChar char="•"/>
            </a:pPr>
            <a:r>
              <a:rPr lang="de-DE" dirty="0"/>
              <a:t>Divergentes und konvergentes Vorgehen</a:t>
            </a:r>
          </a:p>
          <a:p>
            <a:pPr marL="466725" indent="-285750">
              <a:buFont typeface="Arial" panose="020B0604020202020204" pitchFamily="34" charset="0"/>
              <a:buChar char="•"/>
            </a:pPr>
            <a:r>
              <a:rPr lang="de-DE" dirty="0"/>
              <a:t>Ziel ambitioniert formulieren</a:t>
            </a:r>
          </a:p>
        </p:txBody>
      </p:sp>
      <p:sp>
        <p:nvSpPr>
          <p:cNvPr id="8" name="Inhalt 3"/>
          <p:cNvSpPr>
            <a:spLocks noGrp="1"/>
          </p:cNvSpPr>
          <p:nvPr>
            <p:ph sz="half" idx="2"/>
          </p:nvPr>
        </p:nvSpPr>
        <p:spPr bwMode="gray">
          <a:solidFill>
            <a:schemeClr val="accent6"/>
          </a:solidFill>
        </p:spPr>
        <p:txBody>
          <a:bodyPr lIns="144000" tIns="144000" rIns="144000" bIns="144000"/>
          <a:lstStyle/>
          <a:p>
            <a:pPr marL="0" indent="0">
              <a:buNone/>
            </a:pPr>
            <a:r>
              <a:rPr lang="de-DE" sz="2500">
                <a:solidFill>
                  <a:schemeClr val="bg1"/>
                </a:solidFill>
              </a:rPr>
              <a:t>Typische Aufgabenstellung</a:t>
            </a:r>
            <a:endParaRPr lang="de-DE">
              <a:solidFill>
                <a:schemeClr val="bg1"/>
              </a:solidFill>
            </a:endParaRPr>
          </a:p>
          <a:p>
            <a:pPr marL="0" indent="0">
              <a:buNone/>
            </a:pPr>
            <a:r>
              <a:rPr lang="de-DE">
                <a:solidFill>
                  <a:schemeClr val="bg1"/>
                </a:solidFill>
              </a:rPr>
              <a:t>Bei dieser Aufgaben können verschiedenen Techniken helfen:</a:t>
            </a:r>
          </a:p>
          <a:p>
            <a:pPr marL="0" indent="0">
              <a:buNone/>
            </a:pPr>
            <a:endParaRPr lang="de-DE">
              <a:solidFill>
                <a:schemeClr val="bg1"/>
              </a:solidFill>
            </a:endParaRPr>
          </a:p>
          <a:p>
            <a:pPr marL="266700" indent="-266700"/>
            <a:r>
              <a:rPr lang="de-DE">
                <a:solidFill>
                  <a:schemeClr val="bg1"/>
                </a:solidFill>
              </a:rPr>
              <a:t>Visionäres Denken für die Zielformulierung</a:t>
            </a:r>
          </a:p>
          <a:p>
            <a:pPr marL="266700" indent="-266700"/>
            <a:r>
              <a:rPr lang="de-DE">
                <a:solidFill>
                  <a:schemeClr val="bg1"/>
                </a:solidFill>
              </a:rPr>
              <a:t>Trigger Technik, um die Erfolgsfaktoren zu ermitteln</a:t>
            </a:r>
          </a:p>
          <a:p>
            <a:pPr marL="266700" indent="-266700"/>
            <a:r>
              <a:rPr lang="de-DE">
                <a:solidFill>
                  <a:schemeClr val="bg1"/>
                </a:solidFill>
              </a:rPr>
              <a:t>„How-Might-We“ Fragen, um die Herausforderungen zu formulieren</a:t>
            </a:r>
          </a:p>
        </p:txBody>
      </p:sp>
      <p:sp>
        <p:nvSpPr>
          <p:cNvPr id="7" name="Foliennummer"/>
          <p:cNvSpPr>
            <a:spLocks noGrp="1"/>
          </p:cNvSpPr>
          <p:nvPr>
            <p:ph type="sldNum" sz="quarter" idx="16"/>
          </p:nvPr>
        </p:nvSpPr>
        <p:spPr bwMode="gray"/>
        <p:txBody>
          <a:bodyPr/>
          <a:lstStyle/>
          <a:p>
            <a:r>
              <a:rPr lang="de-DE" dirty="0"/>
              <a:t> </a:t>
            </a:r>
          </a:p>
        </p:txBody>
      </p:sp>
      <p:sp>
        <p:nvSpPr>
          <p:cNvPr id="5" name="Fußzeile"/>
          <p:cNvSpPr>
            <a:spLocks noGrp="1"/>
          </p:cNvSpPr>
          <p:nvPr>
            <p:ph type="ftr" sz="quarter" idx="15"/>
          </p:nvPr>
        </p:nvSpPr>
        <p:spPr bwMode="gray"/>
        <p:txBody>
          <a:bodyPr/>
          <a:lstStyle/>
          <a:p>
            <a:r>
              <a:rPr lang="en-US"/>
              <a:t>DESIGN THINKING - BUSINESS MODEL INNOVATION - CPS</a:t>
            </a:r>
            <a:endParaRPr lang="de-DE"/>
          </a:p>
        </p:txBody>
      </p:sp>
    </p:spTree>
    <p:extLst>
      <p:ext uri="{BB962C8B-B14F-4D97-AF65-F5344CB8AC3E}">
        <p14:creationId xmlns:p14="http://schemas.microsoft.com/office/powerpoint/2010/main" val="39815351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5DBC8E77-EBBF-49B9-B784-7BEE60E1DA25}"/>
              </a:ext>
            </a:extLst>
          </p:cNvPr>
          <p:cNvSpPr>
            <a:spLocks noGrp="1"/>
          </p:cNvSpPr>
          <p:nvPr>
            <p:ph type="title"/>
          </p:nvPr>
        </p:nvSpPr>
        <p:spPr/>
        <p:txBody>
          <a:bodyPr/>
          <a:lstStyle/>
          <a:p>
            <a:r>
              <a:rPr lang="de-DE"/>
              <a:t>Zielplanung (Template)</a:t>
            </a:r>
          </a:p>
        </p:txBody>
      </p:sp>
      <p:sp>
        <p:nvSpPr>
          <p:cNvPr id="2" name="Fußzeilenplatzhalter 1">
            <a:extLst>
              <a:ext uri="{FF2B5EF4-FFF2-40B4-BE49-F238E27FC236}">
                <a16:creationId xmlns:a16="http://schemas.microsoft.com/office/drawing/2014/main" id="{717FD920-9487-4164-A442-95C6861D0CD5}"/>
              </a:ext>
            </a:extLst>
          </p:cNvPr>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404040"/>
                </a:solidFill>
                <a:effectLst/>
                <a:uLnTx/>
                <a:uFillTx/>
                <a:latin typeface="Arial Narrow"/>
                <a:ea typeface="+mn-ea"/>
                <a:cs typeface="+mn-cs"/>
              </a:rPr>
              <a:t>DESIGN THINKING - BUSINESS MODEL INNOVATION - CPS</a:t>
            </a:r>
            <a:endParaRPr kumimoji="0" lang="de-DE" sz="1200" b="0" i="0" u="none" strike="noStrike" kern="1200" cap="none" spc="0" normalizeH="0" baseline="0" noProof="0">
              <a:ln>
                <a:noFill/>
              </a:ln>
              <a:solidFill>
                <a:srgbClr val="404040"/>
              </a:solidFill>
              <a:effectLst/>
              <a:uLnTx/>
              <a:uFillTx/>
              <a:latin typeface="Arial Narrow"/>
              <a:ea typeface="+mn-ea"/>
              <a:cs typeface="+mn-cs"/>
            </a:endParaRPr>
          </a:p>
        </p:txBody>
      </p:sp>
      <p:sp>
        <p:nvSpPr>
          <p:cNvPr id="3" name="Foliennummernplatzhalter 2">
            <a:extLst>
              <a:ext uri="{FF2B5EF4-FFF2-40B4-BE49-F238E27FC236}">
                <a16:creationId xmlns:a16="http://schemas.microsoft.com/office/drawing/2014/main" id="{3825F226-2577-4EAF-B82A-42B508768999}"/>
              </a:ext>
            </a:extLst>
          </p:cNvPr>
          <p:cNvSpPr>
            <a:spLocks noGrp="1"/>
          </p:cNvSpPr>
          <p:nvPr>
            <p:ph type="sldNum"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200" b="1" i="0" u="none" strike="noStrike" kern="1200" cap="none" spc="0" normalizeH="0" baseline="0" noProof="0" dirty="0">
                <a:ln>
                  <a:noFill/>
                </a:ln>
                <a:solidFill>
                  <a:srgbClr val="FDFDFD"/>
                </a:solidFill>
                <a:effectLst/>
                <a:uLnTx/>
                <a:uFillTx/>
                <a:latin typeface="Arial Narrow"/>
                <a:ea typeface="+mn-ea"/>
                <a:cs typeface="+mn-cs"/>
              </a:rPr>
              <a:t> </a:t>
            </a:r>
          </a:p>
        </p:txBody>
      </p:sp>
      <p:pic>
        <p:nvPicPr>
          <p:cNvPr id="4" name="Grafik 3">
            <a:extLst>
              <a:ext uri="{FF2B5EF4-FFF2-40B4-BE49-F238E27FC236}">
                <a16:creationId xmlns:a16="http://schemas.microsoft.com/office/drawing/2014/main" id="{77536578-00BC-4F19-91F2-8FABB0F1DF5B}"/>
              </a:ext>
            </a:extLst>
          </p:cNvPr>
          <p:cNvPicPr>
            <a:picLocks noChangeAspect="1"/>
          </p:cNvPicPr>
          <p:nvPr/>
        </p:nvPicPr>
        <p:blipFill rotWithShape="1">
          <a:blip r:embed="rId2"/>
          <a:srcRect b="4966"/>
          <a:stretch/>
        </p:blipFill>
        <p:spPr>
          <a:xfrm>
            <a:off x="902206" y="908720"/>
            <a:ext cx="7858111" cy="5323307"/>
          </a:xfrm>
          <a:prstGeom prst="rect">
            <a:avLst/>
          </a:prstGeom>
        </p:spPr>
      </p:pic>
    </p:spTree>
    <p:extLst>
      <p:ext uri="{BB962C8B-B14F-4D97-AF65-F5344CB8AC3E}">
        <p14:creationId xmlns:p14="http://schemas.microsoft.com/office/powerpoint/2010/main" val="1793028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UM_533_AHI_Auswertungsmaster_dt">
  <a:themeElements>
    <a:clrScheme name="_P+M__Dunkel">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BE960A"/>
      </a:accent6>
      <a:hlink>
        <a:srgbClr val="000000"/>
      </a:hlink>
      <a:folHlink>
        <a:srgbClr val="000000"/>
      </a:folHlink>
    </a:clrScheme>
    <a:fontScheme name="Produkt_+_Mark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6">
            <a:alpha val="80000"/>
          </a:schemeClr>
        </a:solidFill>
        <a:ln w="9525">
          <a:noFill/>
          <a:miter lim="800000"/>
          <a:headEnd/>
          <a:tailEnd/>
        </a:ln>
        <a:effectLst/>
      </a:spPr>
      <a:bodyPr lIns="36000" tIns="36000" rIns="36000" bIns="36000" rtlCol="0" anchor="ctr"/>
      <a:lstStyle>
        <a:defPPr algn="ctr">
          <a:lnSpc>
            <a:spcPct val="120000"/>
          </a:lnSpc>
          <a:spcBef>
            <a:spcPts val="400"/>
          </a:spcBef>
          <a:spcAft>
            <a:spcPts val="400"/>
          </a:spcAft>
          <a:buSzPct val="60000"/>
          <a:defRPr b="0" dirty="0" err="1" smtClean="0">
            <a:solidFill>
              <a:schemeClr val="bg1"/>
            </a:solidFill>
            <a:latin typeface="+mn-lt"/>
          </a:defRPr>
        </a:defPPr>
      </a:lstStyle>
    </a:spDef>
    <a:lnDef>
      <a:spPr bwMode="auto">
        <a:solidFill>
          <a:schemeClr val="accent1"/>
        </a:solidFill>
        <a:ln w="76200" cap="sq" cmpd="sng" algn="ctr">
          <a:solidFill>
            <a:schemeClr val="accent5"/>
          </a:solidFill>
          <a:prstDash val="solid"/>
          <a:miter lim="800000"/>
          <a:headEnd type="none" w="med" len="med"/>
          <a:tailEnd type="none" w="med" len="med"/>
        </a:ln>
        <a:effectLst/>
      </a:spPr>
      <a:bodyPr/>
      <a:lstStyle/>
    </a:lnDef>
    <a:txDef>
      <a:spPr bwMode="gray">
        <a:solidFill>
          <a:schemeClr val="accent6">
            <a:alpha val="80000"/>
          </a:schemeClr>
        </a:solidFill>
      </a:spPr>
      <a:bodyPr wrap="none" lIns="0" tIns="0" rIns="0" bIns="0" rtlCol="0" anchor="ctr" anchorCtr="0">
        <a:spAutoFit/>
      </a:bodyPr>
      <a:lstStyle>
        <a:defPPr>
          <a:lnSpc>
            <a:spcPct val="90000"/>
          </a:lnSpc>
          <a:spcAft>
            <a:spcPts val="1000"/>
          </a:spcAft>
          <a:defRPr dirty="0" err="1" smtClean="0"/>
        </a:defPPr>
      </a:lstStyle>
    </a:txDef>
  </a:objectDefaults>
  <a:extraClrSchemeLst/>
</a:theme>
</file>

<file path=ppt/theme/theme2.xml><?xml version="1.0" encoding="utf-8"?>
<a:theme xmlns:a="http://schemas.openxmlformats.org/drawingml/2006/main" name="PRESENTATIONLOAD">
  <a:themeElements>
    <a:clrScheme name="PL Styleguide">
      <a:dk1>
        <a:sysClr val="windowText" lastClr="000000"/>
      </a:dk1>
      <a:lt1>
        <a:sysClr val="window" lastClr="FFFFFF"/>
      </a:lt1>
      <a:dk2>
        <a:srgbClr val="2C3E50"/>
      </a:dk2>
      <a:lt2>
        <a:srgbClr val="FFFFFF"/>
      </a:lt2>
      <a:accent1>
        <a:srgbClr val="3498DB"/>
      </a:accent1>
      <a:accent2>
        <a:srgbClr val="C8303F"/>
      </a:accent2>
      <a:accent3>
        <a:srgbClr val="9BBB59"/>
      </a:accent3>
      <a:accent4>
        <a:srgbClr val="FFC000"/>
      </a:accent4>
      <a:accent5>
        <a:srgbClr val="814993"/>
      </a:accent5>
      <a:accent6>
        <a:srgbClr val="45B1CB"/>
      </a:accent6>
      <a:hlink>
        <a:srgbClr val="7F7F7F"/>
      </a:hlink>
      <a:folHlink>
        <a:srgbClr val="7F7F7F"/>
      </a:folHlink>
    </a:clrScheme>
    <a:fontScheme name="Benutzerdefiniert 1">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lIns="36000" tIns="36000" rIns="36000" bIns="36000" rtlCol="0" anchor="ctr"/>
      <a:lstStyle>
        <a:defPPr algn="ctr">
          <a:lnSpc>
            <a:spcPct val="90000"/>
          </a:lnSpc>
          <a:spcAft>
            <a:spcPts val="1000"/>
          </a:spcAft>
          <a:defRPr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19050">
          <a:solidFill>
            <a:schemeClr val="bg1">
              <a:lumMod val="65000"/>
            </a:schemeClr>
          </a:solidFill>
          <a:tailEnd type="none"/>
        </a:ln>
      </a:spPr>
      <a:bodyPr/>
      <a:lstStyle/>
      <a:style>
        <a:lnRef idx="1">
          <a:schemeClr val="accent1"/>
        </a:lnRef>
        <a:fillRef idx="0">
          <a:schemeClr val="accent1"/>
        </a:fillRef>
        <a:effectRef idx="0">
          <a:schemeClr val="accent1"/>
        </a:effectRef>
        <a:fontRef idx="minor">
          <a:schemeClr val="tx1"/>
        </a:fontRef>
      </a:style>
    </a:lnDef>
    <a:txDef>
      <a:spPr>
        <a:solidFill>
          <a:schemeClr val="bg1"/>
        </a:solidFill>
      </a:spPr>
      <a:bodyPr wrap="square" lIns="0" tIns="0" rIns="0" bIns="0" rtlCol="0">
        <a:noAutofit/>
      </a:bodyPr>
      <a:lstStyle>
        <a:defPPr>
          <a:lnSpc>
            <a:spcPct val="90000"/>
          </a:lnSpc>
          <a:spcAft>
            <a:spcPts val="1000"/>
          </a:spcAft>
          <a:defRPr dirty="0" err="1" smtClean="0"/>
        </a:defPPr>
      </a:lstStyle>
    </a:txDef>
  </a:objectDefaults>
  <a:extraClrSchemeLst/>
</a:theme>
</file>

<file path=ppt/theme/theme3.xml><?xml version="1.0" encoding="utf-8"?>
<a:theme xmlns:a="http://schemas.openxmlformats.org/drawingml/2006/main" name="Produkt + Markt">
  <a:themeElements>
    <a:clrScheme name="_P+M__Dunkel">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BE960A"/>
      </a:accent6>
      <a:hlink>
        <a:srgbClr val="000000"/>
      </a:hlink>
      <a:folHlink>
        <a:srgbClr val="000000"/>
      </a:folHlink>
    </a:clrScheme>
    <a:fontScheme name="Produkt_+_Mark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9525">
          <a:solidFill>
            <a:schemeClr val="accent6"/>
          </a:solidFill>
          <a:miter lim="800000"/>
          <a:headEnd/>
          <a:tailEnd/>
        </a:ln>
        <a:effectLst/>
      </a:spPr>
      <a:bodyPr rot="0" spcFirstLastPara="0" vertOverflow="overflow" horzOverflow="overflow" vert="horz" wrap="square" lIns="0" tIns="0" rIns="0" bIns="0" numCol="1" spcCol="0" rtlCol="0" fromWordArt="0" anchor="ctr" anchorCtr="0" forceAA="0" compatLnSpc="1">
        <a:prstTxWarp prst="textNoShape">
          <a:avLst/>
        </a:prstTxWarp>
        <a:noAutofit/>
      </a:bodyPr>
      <a:lstStyle>
        <a:defPPr algn="ctr">
          <a:lnSpc>
            <a:spcPct val="120000"/>
          </a:lnSpc>
          <a:spcBef>
            <a:spcPts val="400"/>
          </a:spcBef>
          <a:spcAft>
            <a:spcPts val="400"/>
          </a:spcAft>
          <a:buSzPct val="60000"/>
          <a:defRPr sz="1400" b="0" dirty="0" err="1" smtClean="0">
            <a:latin typeface="+mn-lt"/>
          </a:defRPr>
        </a:defPPr>
      </a:lstStyle>
    </a:spDef>
    <a:lnDef>
      <a:spPr bwMode="auto">
        <a:solidFill>
          <a:schemeClr val="accent1"/>
        </a:solidFill>
        <a:ln w="9525" cap="sq" cmpd="sng" algn="ctr">
          <a:solidFill>
            <a:schemeClr val="accent5"/>
          </a:solidFill>
          <a:prstDash val="solid"/>
          <a:miter lim="800000"/>
          <a:headEnd type="none" w="med" len="med"/>
          <a:tailEnd type="none" w="med" len="med"/>
        </a:ln>
        <a:effectLst/>
      </a:spPr>
      <a:bodyPr/>
      <a:lstStyle/>
    </a:lnDef>
    <a:txDef>
      <a:spPr bwMode="gray">
        <a:noFill/>
      </a:spPr>
      <a:bodyPr wrap="none" lIns="0" tIns="0" rIns="0" bIns="0" rtlCol="0" anchor="ctr" anchorCtr="0">
        <a:spAutoFit/>
      </a:bodyPr>
      <a:lstStyle>
        <a:defPPr algn="l">
          <a:lnSpc>
            <a:spcPct val="90000"/>
          </a:lnSpc>
          <a:spcAft>
            <a:spcPts val="1000"/>
          </a:spcAft>
          <a:defRPr sz="1400" dirty="0" err="1" smtClean="0"/>
        </a:defPPr>
      </a:lstStyle>
    </a:txDef>
  </a:objectDefaults>
  <a:extraClrSchemeLst/>
  <a:extLst>
    <a:ext uri="{05A4C25C-085E-4340-85A3-A5531E510DB2}">
      <thm15:themeFamily xmlns:thm15="http://schemas.microsoft.com/office/thememl/2012/main" name="PUM_544_AHI_Angebot_dt.potx" id="{8352575C-DB7A-4012-B45D-FE9D971F8EEE}" vid="{A3AED671-9973-4503-B858-8FE1F8D5850E}"/>
    </a:ext>
  </a:extLst>
</a:theme>
</file>

<file path=ppt/theme/theme4.xml><?xml version="1.0" encoding="utf-8"?>
<a:theme xmlns:a="http://schemas.openxmlformats.org/drawingml/2006/main" name="Larissa">
  <a:themeElements>
    <a:clrScheme name="P+M BG V2">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DCB40A"/>
      </a:accent6>
      <a:hlink>
        <a:srgbClr val="000000"/>
      </a:hlink>
      <a:folHlink>
        <a:srgbClr val="000000"/>
      </a:folHlink>
    </a:clrScheme>
    <a:fontScheme name="Produkt_+_Markt">
      <a:majorFont>
        <a:latin typeface="Arial Narrow"/>
        <a:ea typeface=""/>
        <a:cs typeface=""/>
      </a:majorFont>
      <a:minorFont>
        <a:latin typeface="Arial Narrow"/>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P+M BG V2">
      <a:dk1>
        <a:srgbClr val="404040"/>
      </a:dk1>
      <a:lt1>
        <a:srgbClr val="FDFDFD"/>
      </a:lt1>
      <a:dk2>
        <a:srgbClr val="404040"/>
      </a:dk2>
      <a:lt2>
        <a:srgbClr val="808080"/>
      </a:lt2>
      <a:accent1>
        <a:srgbClr val="2E3F51"/>
      </a:accent1>
      <a:accent2>
        <a:srgbClr val="BF7300"/>
      </a:accent2>
      <a:accent3>
        <a:srgbClr val="6A8034"/>
      </a:accent3>
      <a:accent4>
        <a:srgbClr val="A41418"/>
      </a:accent4>
      <a:accent5>
        <a:srgbClr val="787878"/>
      </a:accent5>
      <a:accent6>
        <a:srgbClr val="DCB40A"/>
      </a:accent6>
      <a:hlink>
        <a:srgbClr val="000000"/>
      </a:hlink>
      <a:folHlink>
        <a:srgbClr val="000000"/>
      </a:folHlink>
    </a:clrScheme>
    <a:fontScheme name="Produkt + Markt">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PUM_533_AHI_Auswertungsmaster_dt</Template>
  <TotalTime>0</TotalTime>
  <Words>153</Words>
  <Application>Microsoft Office PowerPoint</Application>
  <PresentationFormat>Benutzerdefiniert</PresentationFormat>
  <Paragraphs>23</Paragraphs>
  <Slides>2</Slides>
  <Notes>0</Notes>
  <HiddenSlides>0</HiddenSlides>
  <MMClips>0</MMClips>
  <ScaleCrop>false</ScaleCrop>
  <HeadingPairs>
    <vt:vector size="6" baseType="variant">
      <vt:variant>
        <vt:lpstr>Verwendete Schriftarten</vt:lpstr>
      </vt:variant>
      <vt:variant>
        <vt:i4>5</vt:i4>
      </vt:variant>
      <vt:variant>
        <vt:lpstr>Design</vt:lpstr>
      </vt:variant>
      <vt:variant>
        <vt:i4>3</vt:i4>
      </vt:variant>
      <vt:variant>
        <vt:lpstr>Folientitel</vt:lpstr>
      </vt:variant>
      <vt:variant>
        <vt:i4>2</vt:i4>
      </vt:variant>
    </vt:vector>
  </HeadingPairs>
  <TitlesOfParts>
    <vt:vector size="10" baseType="lpstr">
      <vt:lpstr>Arial</vt:lpstr>
      <vt:lpstr>Arial Narrow</vt:lpstr>
      <vt:lpstr>Bebas Neue</vt:lpstr>
      <vt:lpstr>Calibri Light</vt:lpstr>
      <vt:lpstr>Wingdings</vt:lpstr>
      <vt:lpstr>PUM_533_AHI_Auswertungsmaster_dt</vt:lpstr>
      <vt:lpstr>PRESENTATIONLOAD</vt:lpstr>
      <vt:lpstr>Produkt + Markt</vt:lpstr>
      <vt:lpstr>Zielplanung</vt:lpstr>
      <vt:lpstr>Zielplanung (Template)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Systematisch zu erfolgreichen Innovationen</dc:title>
  <dc:creator>office</dc:creator>
  <dc:description>www.presentationload.com</dc:description>
  <cp:lastModifiedBy>Christa Demuth</cp:lastModifiedBy>
  <cp:revision>44</cp:revision>
  <cp:lastPrinted>2021-08-03T14:29:13Z</cp:lastPrinted>
  <dcterms:created xsi:type="dcterms:W3CDTF">2018-01-29T08:32:25Z</dcterms:created>
  <dcterms:modified xsi:type="dcterms:W3CDTF">2021-08-04T08:06:16Z</dcterms:modified>
</cp:coreProperties>
</file>