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theme/theme2.xml" ContentType="application/vnd.openxmlformats-officedocument.theme+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 id="2147483952" r:id="rId2"/>
    <p:sldMasterId id="2147483975" r:id="rId3"/>
  </p:sldMasterIdLst>
  <p:notesMasterIdLst>
    <p:notesMasterId r:id="rId5"/>
  </p:notesMasterIdLst>
  <p:handoutMasterIdLst>
    <p:handoutMasterId r:id="rId6"/>
  </p:handoutMasterIdLst>
  <p:sldIdLst>
    <p:sldId id="1367" r:id="rId4"/>
  </p:sldIdLst>
  <p:sldSz cx="12190413"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Farbe &amp; Toolbox" id="{F866BFD9-D5B6-43C9-92D2-40550B61C22C}">
          <p14:sldIdLst>
            <p14:sldId id="1367"/>
          </p14:sldIdLst>
        </p14:section>
      </p14:sectionLst>
    </p:ext>
    <p:ext uri="{EFAFB233-063F-42B5-8137-9DF3F51BA10A}">
      <p15:sldGuideLst xmlns:p15="http://schemas.microsoft.com/office/powerpoint/2012/main">
        <p15:guide id="1" orient="horz" pos="273">
          <p15:clr>
            <a:srgbClr val="A4A3A4"/>
          </p15:clr>
        </p15:guide>
        <p15:guide id="2" orient="horz" pos="956">
          <p15:clr>
            <a:srgbClr val="A4A3A4"/>
          </p15:clr>
        </p15:guide>
        <p15:guide id="3" orient="horz" pos="3664">
          <p15:clr>
            <a:srgbClr val="A4A3A4"/>
          </p15:clr>
        </p15:guide>
        <p15:guide id="4" pos="340">
          <p15:clr>
            <a:srgbClr val="A4A3A4"/>
          </p15:clr>
        </p15:guide>
        <p15:guide id="5" pos="3840">
          <p15:clr>
            <a:srgbClr val="A4A3A4"/>
          </p15:clr>
        </p15:guide>
        <p15:guide id="6" pos="7338">
          <p15:clr>
            <a:srgbClr val="A4A3A4"/>
          </p15:clr>
        </p15:guide>
        <p15:guide id="7" orient="horz" pos="3660">
          <p15:clr>
            <a:srgbClr val="A4A3A4"/>
          </p15:clr>
        </p15:guide>
        <p15:guide id="8" orient="horz" pos="952">
          <p15:clr>
            <a:srgbClr val="A4A3A4"/>
          </p15:clr>
        </p15:guide>
        <p15:guide id="9" pos="341">
          <p15:clr>
            <a:srgbClr val="A4A3A4"/>
          </p15:clr>
        </p15:guide>
        <p15:guide id="10" orient="horz" pos="4156">
          <p15:clr>
            <a:srgbClr val="A4A3A4"/>
          </p15:clr>
        </p15:guide>
        <p15:guide id="11" pos="7339">
          <p15:clr>
            <a:srgbClr val="A4A3A4"/>
          </p15:clr>
        </p15:guide>
      </p15:sldGuideLst>
    </p:ext>
    <p:ext uri="{2D200454-40CA-4A62-9FC3-DE9A4176ACB9}">
      <p15:notesGuideLst xmlns:p15="http://schemas.microsoft.com/office/powerpoint/2012/main">
        <p15:guide id="1" orient="horz" pos="2875" userDrawn="1">
          <p15:clr>
            <a:srgbClr val="A4A3A4"/>
          </p15:clr>
        </p15:guide>
        <p15:guide id="2" pos="2141" userDrawn="1">
          <p15:clr>
            <a:srgbClr val="A4A3A4"/>
          </p15:clr>
        </p15:guide>
        <p15:guide id="3" orient="horz" pos="3127"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scaleToFitPaper="1" frameSlides="1"/>
  <p:showPr showNarration="1">
    <p:browse/>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2F2F2"/>
    <a:srgbClr val="DCB40A"/>
    <a:srgbClr val="E8E8E8"/>
    <a:srgbClr val="FDFDFD"/>
    <a:srgbClr val="404040"/>
    <a:srgbClr val="F0F0F0"/>
    <a:srgbClr val="232F3D"/>
    <a:srgbClr val="F3F3F3"/>
    <a:srgbClr val="ECECEC"/>
    <a:srgbClr val="59595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FD0F851-EC5A-4D38-B0AD-8093EC10F338}">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ittlere Formatvorlage 2 - Akz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D27102A9-8310-4765-A935-A1911B00CA55}" styleName="Helle Formatvorlage 1 - Akzent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 styleId="{5FD0F851-EC5A-4D38-B0AD-8093EC10F338}" styleName="Helle Formatvorlage 1 - Akz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2D5ABB26-0587-4C30-8999-92F81FD0307C}" styleName="Keine Formatvorlage, kein Raster">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8" d="100"/>
          <a:sy n="108" d="100"/>
        </p:scale>
        <p:origin x="678" y="126"/>
      </p:cViewPr>
      <p:guideLst>
        <p:guide orient="horz" pos="273"/>
        <p:guide orient="horz" pos="956"/>
        <p:guide orient="horz" pos="3664"/>
        <p:guide pos="340"/>
        <p:guide pos="3840"/>
        <p:guide pos="7338"/>
        <p:guide orient="horz" pos="3660"/>
        <p:guide orient="horz" pos="952"/>
        <p:guide pos="341"/>
        <p:guide orient="horz" pos="4156"/>
        <p:guide pos="7339"/>
      </p:guideLst>
    </p:cSldViewPr>
  </p:slideViewPr>
  <p:notesTextViewPr>
    <p:cViewPr>
      <p:scale>
        <a:sx n="1" d="1"/>
        <a:sy n="1" d="1"/>
      </p:scale>
      <p:origin x="0" y="0"/>
    </p:cViewPr>
  </p:notesTextViewPr>
  <p:notesViewPr>
    <p:cSldViewPr snapToGrid="0">
      <p:cViewPr varScale="1">
        <p:scale>
          <a:sx n="66" d="100"/>
          <a:sy n="66" d="100"/>
        </p:scale>
        <p:origin x="0" y="0"/>
      </p:cViewPr>
      <p:guideLst>
        <p:guide orient="horz" pos="2875"/>
        <p:guide pos="2141"/>
        <p:guide orient="horz" pos="3127"/>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Master" Target="slideMasters/slideMaster3.xml"/><Relationship Id="rId7"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handoutMaster" Target="handoutMasters/handoutMaster1.xml"/><Relationship Id="rId5" Type="http://schemas.openxmlformats.org/officeDocument/2006/relationships/notesMaster" Target="notesMasters/notesMaster1.xml"/><Relationship Id="rId10"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Fußzeile"/>
          <p:cNvSpPr>
            <a:spLocks noGrp="1"/>
          </p:cNvSpPr>
          <p:nvPr>
            <p:ph type="ftr" sz="quarter" idx="2"/>
          </p:nvPr>
        </p:nvSpPr>
        <p:spPr>
          <a:xfrm>
            <a:off x="3" y="9340421"/>
            <a:ext cx="4995667" cy="586219"/>
          </a:xfrm>
          <a:prstGeom prst="rect">
            <a:avLst/>
          </a:prstGeom>
        </p:spPr>
        <p:txBody>
          <a:bodyPr vert="horz" lIns="359992" tIns="0" rIns="0" bIns="179996" rtlCol="0" anchor="b"/>
          <a:lstStyle>
            <a:lvl1pPr algn="l">
              <a:defRPr sz="1200"/>
            </a:lvl1pPr>
          </a:lstStyle>
          <a:p>
            <a:endParaRPr lang="de-DE"/>
          </a:p>
        </p:txBody>
      </p:sp>
      <p:sp>
        <p:nvSpPr>
          <p:cNvPr id="5" name="Foliennummer"/>
          <p:cNvSpPr>
            <a:spLocks noGrp="1"/>
          </p:cNvSpPr>
          <p:nvPr>
            <p:ph type="sldNum" sz="quarter" idx="3"/>
          </p:nvPr>
        </p:nvSpPr>
        <p:spPr>
          <a:xfrm>
            <a:off x="5370345" y="9340421"/>
            <a:ext cx="1427333" cy="586219"/>
          </a:xfrm>
          <a:prstGeom prst="rect">
            <a:avLst/>
          </a:prstGeom>
        </p:spPr>
        <p:txBody>
          <a:bodyPr vert="horz" lIns="0" tIns="0" rIns="359992" bIns="179996" rtlCol="0" anchor="b"/>
          <a:lstStyle>
            <a:lvl1pPr algn="r">
              <a:defRPr sz="1200"/>
            </a:lvl1pPr>
          </a:lstStyle>
          <a:p>
            <a:fld id="{CD9C266D-9BF6-45DD-93F4-23D3D4380AFF}" type="slidenum">
              <a:rPr lang="de-DE" smtClean="0"/>
              <a:pPr/>
              <a:t>‹Nr.›</a:t>
            </a:fld>
            <a:endParaRPr lang="de-DE"/>
          </a:p>
        </p:txBody>
      </p:sp>
    </p:spTree>
    <p:extLst>
      <p:ext uri="{BB962C8B-B14F-4D97-AF65-F5344CB8AC3E}">
        <p14:creationId xmlns:p14="http://schemas.microsoft.com/office/powerpoint/2010/main" val="156793992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Folienbild"/>
          <p:cNvSpPr>
            <a:spLocks noGrp="1" noRot="1" noChangeAspect="1"/>
          </p:cNvSpPr>
          <p:nvPr>
            <p:ph type="sldImg" idx="2"/>
          </p:nvPr>
        </p:nvSpPr>
        <p:spPr>
          <a:xfrm>
            <a:off x="66675" y="469900"/>
            <a:ext cx="6664325" cy="3749675"/>
          </a:xfrm>
          <a:prstGeom prst="rect">
            <a:avLst/>
          </a:prstGeom>
          <a:noFill/>
          <a:ln w="12700">
            <a:solidFill>
              <a:prstClr val="black"/>
            </a:solidFill>
            <a:miter lim="800000"/>
          </a:ln>
        </p:spPr>
        <p:txBody>
          <a:bodyPr vert="horz" lIns="0" tIns="0" rIns="0" bIns="0" rtlCol="0" anchor="ctr"/>
          <a:lstStyle/>
          <a:p>
            <a:endParaRPr lang="de-DE" noProof="0"/>
          </a:p>
        </p:txBody>
      </p:sp>
      <p:sp>
        <p:nvSpPr>
          <p:cNvPr id="5" name="Notizen"/>
          <p:cNvSpPr>
            <a:spLocks noGrp="1"/>
          </p:cNvSpPr>
          <p:nvPr>
            <p:ph type="body" sz="quarter" idx="3"/>
          </p:nvPr>
        </p:nvSpPr>
        <p:spPr>
          <a:xfrm>
            <a:off x="356833" y="4611589"/>
            <a:ext cx="6084008" cy="4416181"/>
          </a:xfrm>
          <a:prstGeom prst="rect">
            <a:avLst/>
          </a:prstGeom>
        </p:spPr>
        <p:txBody>
          <a:bodyPr vert="horz" lIns="0" tIns="0" rIns="0" bIns="0" rtlCol="0"/>
          <a:lstStyle/>
          <a:p>
            <a:pPr lvl="0"/>
            <a:r>
              <a:rPr lang="de-DE" noProof="0"/>
              <a:t>Textmasterformat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6" name="Fußzeile"/>
          <p:cNvSpPr>
            <a:spLocks noGrp="1"/>
          </p:cNvSpPr>
          <p:nvPr>
            <p:ph type="ftr" sz="quarter" idx="4"/>
          </p:nvPr>
        </p:nvSpPr>
        <p:spPr>
          <a:xfrm>
            <a:off x="3" y="9340421"/>
            <a:ext cx="4995667" cy="586219"/>
          </a:xfrm>
          <a:prstGeom prst="rect">
            <a:avLst/>
          </a:prstGeom>
        </p:spPr>
        <p:txBody>
          <a:bodyPr vert="horz" lIns="359992" tIns="0" rIns="0" bIns="179996" rtlCol="0" anchor="b"/>
          <a:lstStyle>
            <a:lvl1pPr algn="l">
              <a:defRPr sz="1200">
                <a:latin typeface="+mn-lt"/>
              </a:defRPr>
            </a:lvl1pPr>
          </a:lstStyle>
          <a:p>
            <a:endParaRPr lang="de-DE"/>
          </a:p>
        </p:txBody>
      </p:sp>
      <p:sp>
        <p:nvSpPr>
          <p:cNvPr id="7" name="Foliennummer"/>
          <p:cNvSpPr>
            <a:spLocks noGrp="1"/>
          </p:cNvSpPr>
          <p:nvPr>
            <p:ph type="sldNum" sz="quarter" idx="5"/>
          </p:nvPr>
        </p:nvSpPr>
        <p:spPr>
          <a:xfrm>
            <a:off x="5370345" y="9340421"/>
            <a:ext cx="1427333" cy="586219"/>
          </a:xfrm>
          <a:prstGeom prst="rect">
            <a:avLst/>
          </a:prstGeom>
        </p:spPr>
        <p:txBody>
          <a:bodyPr vert="horz" lIns="0" tIns="0" rIns="359992" bIns="179996" rtlCol="0" anchor="b"/>
          <a:lstStyle>
            <a:lvl1pPr algn="r">
              <a:defRPr sz="1200">
                <a:latin typeface="+mn-lt"/>
              </a:defRPr>
            </a:lvl1pPr>
          </a:lstStyle>
          <a:p>
            <a:fld id="{92DA5471-CC57-402A-9527-36A1D012F698}" type="slidenum">
              <a:rPr lang="de-DE" smtClean="0"/>
              <a:pPr/>
              <a:t>‹Nr.›</a:t>
            </a:fld>
            <a:endParaRPr lang="de-DE"/>
          </a:p>
        </p:txBody>
      </p:sp>
    </p:spTree>
    <p:extLst>
      <p:ext uri="{BB962C8B-B14F-4D97-AF65-F5344CB8AC3E}">
        <p14:creationId xmlns:p14="http://schemas.microsoft.com/office/powerpoint/2010/main" val="1286535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a:p>
        </p:txBody>
      </p:sp>
      <p:sp>
        <p:nvSpPr>
          <p:cNvPr id="4" name="Foliennummernplatzhalter 3"/>
          <p:cNvSpPr>
            <a:spLocks noGrp="1"/>
          </p:cNvSpPr>
          <p:nvPr>
            <p:ph type="sldNum" sz="quarter" idx="5"/>
          </p:nvPr>
        </p:nvSpPr>
        <p:spPr/>
        <p:txBody>
          <a:bodyPr/>
          <a:lstStyle/>
          <a:p>
            <a:fld id="{92DA5471-CC57-402A-9527-36A1D012F698}" type="slidenum">
              <a:rPr lang="de-DE" smtClean="0"/>
              <a:pPr/>
              <a:t>1</a:t>
            </a:fld>
            <a:endParaRPr lang="de-DE"/>
          </a:p>
        </p:txBody>
      </p:sp>
    </p:spTree>
    <p:extLst>
      <p:ext uri="{BB962C8B-B14F-4D97-AF65-F5344CB8AC3E}">
        <p14:creationId xmlns:p14="http://schemas.microsoft.com/office/powerpoint/2010/main" val="248821389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1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1_TITEL GRAU">
    <p:spTree>
      <p:nvGrpSpPr>
        <p:cNvPr id="1" name=""/>
        <p:cNvGrpSpPr/>
        <p:nvPr/>
      </p:nvGrpSpPr>
      <p:grpSpPr>
        <a:xfrm>
          <a:off x="0" y="0"/>
          <a:ext cx="0" cy="0"/>
          <a:chOff x="0" y="0"/>
          <a:chExt cx="0" cy="0"/>
        </a:xfrm>
      </p:grpSpPr>
      <p:sp>
        <p:nvSpPr>
          <p:cNvPr id="26" name="Hintergrund"/>
          <p:cNvSpPr>
            <a:spLocks noGrp="1"/>
          </p:cNvSpPr>
          <p:nvPr>
            <p:ph type="body" sz="quarter" idx="13" hasCustomPrompt="1"/>
          </p:nvPr>
        </p:nvSpPr>
        <p:spPr bwMode="gray">
          <a:xfrm>
            <a:off x="-460" y="0"/>
            <a:ext cx="12190059" cy="4932000"/>
          </a:xfrm>
          <a:custGeom>
            <a:avLst/>
            <a:gdLst>
              <a:gd name="connsiteX0" fmla="*/ 0 w 12189600"/>
              <a:gd name="connsiteY0" fmla="*/ 0 h 4572000"/>
              <a:gd name="connsiteX1" fmla="*/ 12189600 w 12189600"/>
              <a:gd name="connsiteY1" fmla="*/ 0 h 4572000"/>
              <a:gd name="connsiteX2" fmla="*/ 12189600 w 12189600"/>
              <a:gd name="connsiteY2" fmla="*/ 4572000 h 4572000"/>
              <a:gd name="connsiteX3" fmla="*/ 0 w 12189600"/>
              <a:gd name="connsiteY3" fmla="*/ 4572000 h 4572000"/>
              <a:gd name="connsiteX4" fmla="*/ 0 w 12189600"/>
              <a:gd name="connsiteY4" fmla="*/ 0 h 4572000"/>
              <a:gd name="connsiteX0" fmla="*/ 0 w 12189600"/>
              <a:gd name="connsiteY0" fmla="*/ 0 h 4572000"/>
              <a:gd name="connsiteX1" fmla="*/ 12189600 w 12189600"/>
              <a:gd name="connsiteY1" fmla="*/ 0 h 4572000"/>
              <a:gd name="connsiteX2" fmla="*/ 12189600 w 12189600"/>
              <a:gd name="connsiteY2" fmla="*/ 4572000 h 4572000"/>
              <a:gd name="connsiteX3" fmla="*/ 0 w 12189600"/>
              <a:gd name="connsiteY3" fmla="*/ 3857625 h 4572000"/>
              <a:gd name="connsiteX4" fmla="*/ 0 w 12189600"/>
              <a:gd name="connsiteY4" fmla="*/ 0 h 4572000"/>
              <a:gd name="connsiteX0" fmla="*/ 0 w 12189600"/>
              <a:gd name="connsiteY0" fmla="*/ 0 h 4572000"/>
              <a:gd name="connsiteX1" fmla="*/ 12189600 w 12189600"/>
              <a:gd name="connsiteY1" fmla="*/ 0 h 4572000"/>
              <a:gd name="connsiteX2" fmla="*/ 12189600 w 12189600"/>
              <a:gd name="connsiteY2" fmla="*/ 4572000 h 4572000"/>
              <a:gd name="connsiteX3" fmla="*/ 4762 w 12189600"/>
              <a:gd name="connsiteY3" fmla="*/ 3857625 h 4572000"/>
              <a:gd name="connsiteX4" fmla="*/ 0 w 12189600"/>
              <a:gd name="connsiteY4" fmla="*/ 0 h 4572000"/>
              <a:gd name="connsiteX0" fmla="*/ 459 w 12190059"/>
              <a:gd name="connsiteY0" fmla="*/ 0 h 4572000"/>
              <a:gd name="connsiteX1" fmla="*/ 12190059 w 12190059"/>
              <a:gd name="connsiteY1" fmla="*/ 0 h 4572000"/>
              <a:gd name="connsiteX2" fmla="*/ 12190059 w 12190059"/>
              <a:gd name="connsiteY2" fmla="*/ 4572000 h 4572000"/>
              <a:gd name="connsiteX3" fmla="*/ 458 w 12190059"/>
              <a:gd name="connsiteY3" fmla="*/ 3855244 h 4572000"/>
              <a:gd name="connsiteX4" fmla="*/ 459 w 12190059"/>
              <a:gd name="connsiteY4" fmla="*/ 0 h 4572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0059" h="4572000">
                <a:moveTo>
                  <a:pt x="459" y="0"/>
                </a:moveTo>
                <a:lnTo>
                  <a:pt x="12190059" y="0"/>
                </a:lnTo>
                <a:lnTo>
                  <a:pt x="12190059" y="4572000"/>
                </a:lnTo>
                <a:lnTo>
                  <a:pt x="458" y="3855244"/>
                </a:lnTo>
                <a:cubicBezTo>
                  <a:pt x="-1129" y="2569369"/>
                  <a:pt x="2046" y="1285875"/>
                  <a:pt x="459" y="0"/>
                </a:cubicBezTo>
                <a:close/>
              </a:path>
            </a:pathLst>
          </a:custGeom>
          <a:solidFill>
            <a:schemeClr val="accent5">
              <a:lumMod val="20000"/>
              <a:lumOff val="80000"/>
            </a:schemeClr>
          </a:solidFill>
        </p:spPr>
        <p:txBody>
          <a:bodyPr lIns="540000" tIns="0" bIns="3348000" anchor="b"/>
          <a:lstStyle>
            <a:lvl1pPr marL="0" indent="0" algn="ctr">
              <a:buNone/>
              <a:defRPr sz="5400">
                <a:solidFill>
                  <a:schemeClr val="bg1"/>
                </a:solidFill>
              </a:defRPr>
            </a:lvl1pPr>
          </a:lstStyle>
          <a:p>
            <a:pPr lvl="0"/>
            <a:r>
              <a:rPr lang="de-DE"/>
              <a:t> </a:t>
            </a:r>
          </a:p>
        </p:txBody>
      </p:sp>
      <p:sp>
        <p:nvSpPr>
          <p:cNvPr id="23" name="Titel"/>
          <p:cNvSpPr>
            <a:spLocks noGrp="1"/>
          </p:cNvSpPr>
          <p:nvPr>
            <p:ph type="subTitle" idx="1" hasCustomPrompt="1"/>
          </p:nvPr>
        </p:nvSpPr>
        <p:spPr bwMode="gray">
          <a:xfrm>
            <a:off x="540000" y="5234400"/>
            <a:ext cx="8729100" cy="936000"/>
          </a:xfrm>
        </p:spPr>
        <p:txBody>
          <a:bodyPr lIns="0" tIns="0" rIns="180000" bIns="0" anchor="ctr" anchorCtr="0"/>
          <a:lstStyle>
            <a:lvl1pPr marL="0" indent="0" algn="l">
              <a:lnSpc>
                <a:spcPct val="90000"/>
              </a:lnSpc>
              <a:spcAft>
                <a:spcPts val="0"/>
              </a:spcAft>
              <a:buNone/>
              <a:defRPr sz="32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lvl="0"/>
            <a:r>
              <a:rPr lang="de-DE" noProof="0"/>
              <a:t>Textmasterformat bearbeiten</a:t>
            </a:r>
          </a:p>
        </p:txBody>
      </p:sp>
      <p:sp>
        <p:nvSpPr>
          <p:cNvPr id="18" name="Untertitel"/>
          <p:cNvSpPr>
            <a:spLocks noGrp="1"/>
          </p:cNvSpPr>
          <p:nvPr>
            <p:ph type="title" hasCustomPrompt="1"/>
          </p:nvPr>
        </p:nvSpPr>
        <p:spPr bwMode="gray">
          <a:xfrm>
            <a:off x="540000" y="4896000"/>
            <a:ext cx="8729100" cy="252000"/>
          </a:xfrm>
        </p:spPr>
        <p:txBody>
          <a:bodyPr lIns="0" tIns="0" rIns="180000" bIns="0" anchor="t" anchorCtr="0"/>
          <a:lstStyle>
            <a:lvl1pPr>
              <a:defRPr sz="1800">
                <a:solidFill>
                  <a:schemeClr val="tx1"/>
                </a:solidFill>
              </a:defRPr>
            </a:lvl1pPr>
          </a:lstStyle>
          <a:p>
            <a:r>
              <a:rPr lang="de-DE" noProof="0"/>
              <a:t>Titelmasterformat bearbeiten</a:t>
            </a:r>
          </a:p>
        </p:txBody>
      </p:sp>
      <p:sp>
        <p:nvSpPr>
          <p:cNvPr id="29" name="Datum"/>
          <p:cNvSpPr>
            <a:spLocks noGrp="1"/>
          </p:cNvSpPr>
          <p:nvPr>
            <p:ph type="body" sz="quarter" idx="18"/>
          </p:nvPr>
        </p:nvSpPr>
        <p:spPr bwMode="gray">
          <a:xfrm>
            <a:off x="540000" y="6285600"/>
            <a:ext cx="8729100" cy="288000"/>
          </a:xfrm>
        </p:spPr>
        <p:txBody>
          <a:bodyPr vert="horz" lIns="0" tIns="0" rIns="0" bIns="0" rtlCol="0" anchor="b" anchorCtr="0"/>
          <a:lstStyle>
            <a:lvl1pPr marL="0" indent="0">
              <a:buNone/>
              <a:defRPr lang="de-DE" sz="1800" dirty="0">
                <a:solidFill>
                  <a:schemeClr val="tx1"/>
                </a:solidFill>
              </a:defRPr>
            </a:lvl1pPr>
          </a:lstStyle>
          <a:p>
            <a:pPr marL="0" lvl="0"/>
            <a:r>
              <a:rPr lang="de-DE"/>
              <a:t>Textmasterformate durch Klicken bearbeiten</a:t>
            </a:r>
          </a:p>
        </p:txBody>
      </p:sp>
      <p:pic>
        <p:nvPicPr>
          <p:cNvPr id="9" name="P+M Logo" descr="C:\Users\vanessa.m\Desktop\Produkt + Markt\vom Kunden\CI_&amp;_Logo\PUM-LO_RGB.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gray">
          <a:xfrm>
            <a:off x="10296000" y="6028364"/>
            <a:ext cx="1378246" cy="568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4412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2_TITEL BILD">
    <p:spTree>
      <p:nvGrpSpPr>
        <p:cNvPr id="1" name=""/>
        <p:cNvGrpSpPr/>
        <p:nvPr/>
      </p:nvGrpSpPr>
      <p:grpSpPr>
        <a:xfrm>
          <a:off x="0" y="0"/>
          <a:ext cx="0" cy="0"/>
          <a:chOff x="0" y="0"/>
          <a:chExt cx="0" cy="0"/>
        </a:xfrm>
      </p:grpSpPr>
      <p:sp>
        <p:nvSpPr>
          <p:cNvPr id="7" name="Bild"/>
          <p:cNvSpPr>
            <a:spLocks noGrp="1" noChangeAspect="1"/>
          </p:cNvSpPr>
          <p:nvPr>
            <p:ph type="pic" sz="quarter" idx="15"/>
          </p:nvPr>
        </p:nvSpPr>
        <p:spPr bwMode="gray">
          <a:xfrm>
            <a:off x="0" y="0"/>
            <a:ext cx="12190413" cy="4932000"/>
          </a:xfrm>
          <a:custGeom>
            <a:avLst/>
            <a:gdLst>
              <a:gd name="connsiteX0" fmla="*/ 0 w 12190413"/>
              <a:gd name="connsiteY0" fmla="*/ 0 h 4572000"/>
              <a:gd name="connsiteX1" fmla="*/ 12190413 w 12190413"/>
              <a:gd name="connsiteY1" fmla="*/ 0 h 4572000"/>
              <a:gd name="connsiteX2" fmla="*/ 12190413 w 12190413"/>
              <a:gd name="connsiteY2" fmla="*/ 4572000 h 4572000"/>
              <a:gd name="connsiteX3" fmla="*/ 0 w 12190413"/>
              <a:gd name="connsiteY3" fmla="*/ 4572000 h 4572000"/>
              <a:gd name="connsiteX4" fmla="*/ 0 w 12190413"/>
              <a:gd name="connsiteY4" fmla="*/ 0 h 4572000"/>
              <a:gd name="connsiteX0" fmla="*/ 0 w 12190413"/>
              <a:gd name="connsiteY0" fmla="*/ 0 h 4572000"/>
              <a:gd name="connsiteX1" fmla="*/ 12190413 w 12190413"/>
              <a:gd name="connsiteY1" fmla="*/ 0 h 4572000"/>
              <a:gd name="connsiteX2" fmla="*/ 12190413 w 12190413"/>
              <a:gd name="connsiteY2" fmla="*/ 4572000 h 4572000"/>
              <a:gd name="connsiteX3" fmla="*/ 0 w 12190413"/>
              <a:gd name="connsiteY3" fmla="*/ 3857625 h 4572000"/>
              <a:gd name="connsiteX4" fmla="*/ 0 w 12190413"/>
              <a:gd name="connsiteY4" fmla="*/ 0 h 4572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0413" h="4572000">
                <a:moveTo>
                  <a:pt x="0" y="0"/>
                </a:moveTo>
                <a:lnTo>
                  <a:pt x="12190413" y="0"/>
                </a:lnTo>
                <a:lnTo>
                  <a:pt x="12190413" y="4572000"/>
                </a:lnTo>
                <a:lnTo>
                  <a:pt x="0" y="3857625"/>
                </a:lnTo>
                <a:lnTo>
                  <a:pt x="0" y="0"/>
                </a:lnTo>
                <a:close/>
              </a:path>
            </a:pathLst>
          </a:custGeo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21" name="Titel"/>
          <p:cNvSpPr>
            <a:spLocks noGrp="1"/>
          </p:cNvSpPr>
          <p:nvPr>
            <p:ph type="subTitle" idx="1" hasCustomPrompt="1"/>
          </p:nvPr>
        </p:nvSpPr>
        <p:spPr bwMode="gray">
          <a:xfrm>
            <a:off x="540000" y="5234400"/>
            <a:ext cx="8729100" cy="936000"/>
          </a:xfrm>
        </p:spPr>
        <p:txBody>
          <a:bodyPr lIns="0" tIns="0" rIns="180000" bIns="0" anchor="ctr" anchorCtr="0"/>
          <a:lstStyle>
            <a:lvl1pPr marL="0" indent="0" algn="l">
              <a:lnSpc>
                <a:spcPct val="90000"/>
              </a:lnSpc>
              <a:spcAft>
                <a:spcPts val="0"/>
              </a:spcAft>
              <a:buNone/>
              <a:defRPr sz="32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lvl="0"/>
            <a:r>
              <a:rPr lang="de-DE" noProof="0"/>
              <a:t>Textmasterformat bearbeiten</a:t>
            </a:r>
          </a:p>
        </p:txBody>
      </p:sp>
      <p:sp>
        <p:nvSpPr>
          <p:cNvPr id="10" name="Untertitel"/>
          <p:cNvSpPr>
            <a:spLocks noGrp="1"/>
          </p:cNvSpPr>
          <p:nvPr>
            <p:ph type="title" hasCustomPrompt="1"/>
          </p:nvPr>
        </p:nvSpPr>
        <p:spPr bwMode="gray">
          <a:xfrm>
            <a:off x="540000" y="4896000"/>
            <a:ext cx="8729100" cy="252000"/>
          </a:xfrm>
        </p:spPr>
        <p:txBody>
          <a:bodyPr lIns="0" tIns="0" rIns="180000" bIns="0" anchor="t" anchorCtr="0"/>
          <a:lstStyle>
            <a:lvl1pPr>
              <a:defRPr sz="1800">
                <a:solidFill>
                  <a:schemeClr val="tx1"/>
                </a:solidFill>
              </a:defRPr>
            </a:lvl1pPr>
          </a:lstStyle>
          <a:p>
            <a:r>
              <a:rPr lang="de-DE" noProof="0"/>
              <a:t>Titelmasterformat bearbeiten</a:t>
            </a:r>
          </a:p>
        </p:txBody>
      </p:sp>
      <p:sp>
        <p:nvSpPr>
          <p:cNvPr id="22" name="Datum"/>
          <p:cNvSpPr>
            <a:spLocks noGrp="1"/>
          </p:cNvSpPr>
          <p:nvPr>
            <p:ph type="body" sz="quarter" idx="18"/>
          </p:nvPr>
        </p:nvSpPr>
        <p:spPr bwMode="gray">
          <a:xfrm>
            <a:off x="540000" y="6285600"/>
            <a:ext cx="8729100" cy="288000"/>
          </a:xfrm>
        </p:spPr>
        <p:txBody>
          <a:bodyPr vert="horz" lIns="0" tIns="0" rIns="0" bIns="0" rtlCol="0" anchor="b" anchorCtr="0"/>
          <a:lstStyle>
            <a:lvl1pPr marL="0" indent="0">
              <a:buNone/>
              <a:defRPr lang="de-DE" sz="1800" dirty="0">
                <a:solidFill>
                  <a:schemeClr val="tx1"/>
                </a:solidFill>
              </a:defRPr>
            </a:lvl1pPr>
          </a:lstStyle>
          <a:p>
            <a:pPr marL="0" lvl="0"/>
            <a:r>
              <a:rPr lang="de-DE"/>
              <a:t>Textmasterformate durch Klicken bearbeiten</a:t>
            </a:r>
          </a:p>
        </p:txBody>
      </p:sp>
      <p:pic>
        <p:nvPicPr>
          <p:cNvPr id="8" name="P+M Logo" descr="C:\Users\vanessa.m\Desktop\Produkt + Markt\vom Kunden\CI_&amp;_Logo\PUM-LO_RGB.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gray">
          <a:xfrm>
            <a:off x="10296000" y="6028364"/>
            <a:ext cx="1378246" cy="568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267314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3_ZWISCHENFOLIE GRAU">
    <p:spTree>
      <p:nvGrpSpPr>
        <p:cNvPr id="1" name=""/>
        <p:cNvGrpSpPr/>
        <p:nvPr/>
      </p:nvGrpSpPr>
      <p:grpSpPr>
        <a:xfrm>
          <a:off x="0" y="0"/>
          <a:ext cx="0" cy="0"/>
          <a:chOff x="0" y="0"/>
          <a:chExt cx="0" cy="0"/>
        </a:xfrm>
      </p:grpSpPr>
      <p:sp>
        <p:nvSpPr>
          <p:cNvPr id="7" name="Hintergrund"/>
          <p:cNvSpPr>
            <a:spLocks noGrp="1"/>
          </p:cNvSpPr>
          <p:nvPr>
            <p:ph type="body" sz="quarter" idx="13" hasCustomPrompt="1"/>
          </p:nvPr>
        </p:nvSpPr>
        <p:spPr bwMode="gray">
          <a:xfrm>
            <a:off x="-460" y="-1"/>
            <a:ext cx="12190059" cy="4320000"/>
          </a:xfrm>
          <a:custGeom>
            <a:avLst/>
            <a:gdLst>
              <a:gd name="connsiteX0" fmla="*/ 0 w 12189600"/>
              <a:gd name="connsiteY0" fmla="*/ 0 h 4572000"/>
              <a:gd name="connsiteX1" fmla="*/ 12189600 w 12189600"/>
              <a:gd name="connsiteY1" fmla="*/ 0 h 4572000"/>
              <a:gd name="connsiteX2" fmla="*/ 12189600 w 12189600"/>
              <a:gd name="connsiteY2" fmla="*/ 4572000 h 4572000"/>
              <a:gd name="connsiteX3" fmla="*/ 0 w 12189600"/>
              <a:gd name="connsiteY3" fmla="*/ 4572000 h 4572000"/>
              <a:gd name="connsiteX4" fmla="*/ 0 w 12189600"/>
              <a:gd name="connsiteY4" fmla="*/ 0 h 4572000"/>
              <a:gd name="connsiteX0" fmla="*/ 0 w 12189600"/>
              <a:gd name="connsiteY0" fmla="*/ 0 h 4572000"/>
              <a:gd name="connsiteX1" fmla="*/ 12189600 w 12189600"/>
              <a:gd name="connsiteY1" fmla="*/ 0 h 4572000"/>
              <a:gd name="connsiteX2" fmla="*/ 12189600 w 12189600"/>
              <a:gd name="connsiteY2" fmla="*/ 4572000 h 4572000"/>
              <a:gd name="connsiteX3" fmla="*/ 0 w 12189600"/>
              <a:gd name="connsiteY3" fmla="*/ 3857625 h 4572000"/>
              <a:gd name="connsiteX4" fmla="*/ 0 w 12189600"/>
              <a:gd name="connsiteY4" fmla="*/ 0 h 4572000"/>
              <a:gd name="connsiteX0" fmla="*/ 0 w 12189600"/>
              <a:gd name="connsiteY0" fmla="*/ 0 h 4572000"/>
              <a:gd name="connsiteX1" fmla="*/ 12189600 w 12189600"/>
              <a:gd name="connsiteY1" fmla="*/ 0 h 4572000"/>
              <a:gd name="connsiteX2" fmla="*/ 12189600 w 12189600"/>
              <a:gd name="connsiteY2" fmla="*/ 4572000 h 4572000"/>
              <a:gd name="connsiteX3" fmla="*/ 4762 w 12189600"/>
              <a:gd name="connsiteY3" fmla="*/ 3857625 h 4572000"/>
              <a:gd name="connsiteX4" fmla="*/ 0 w 12189600"/>
              <a:gd name="connsiteY4" fmla="*/ 0 h 4572000"/>
              <a:gd name="connsiteX0" fmla="*/ 459 w 12190059"/>
              <a:gd name="connsiteY0" fmla="*/ 0 h 4572000"/>
              <a:gd name="connsiteX1" fmla="*/ 12190059 w 12190059"/>
              <a:gd name="connsiteY1" fmla="*/ 0 h 4572000"/>
              <a:gd name="connsiteX2" fmla="*/ 12190059 w 12190059"/>
              <a:gd name="connsiteY2" fmla="*/ 4572000 h 4572000"/>
              <a:gd name="connsiteX3" fmla="*/ 458 w 12190059"/>
              <a:gd name="connsiteY3" fmla="*/ 3855244 h 4572000"/>
              <a:gd name="connsiteX4" fmla="*/ 459 w 12190059"/>
              <a:gd name="connsiteY4" fmla="*/ 0 h 4572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0059" h="4572000">
                <a:moveTo>
                  <a:pt x="459" y="0"/>
                </a:moveTo>
                <a:lnTo>
                  <a:pt x="12190059" y="0"/>
                </a:lnTo>
                <a:lnTo>
                  <a:pt x="12190059" y="4572000"/>
                </a:lnTo>
                <a:lnTo>
                  <a:pt x="458" y="3855244"/>
                </a:lnTo>
                <a:cubicBezTo>
                  <a:pt x="-1129" y="2569369"/>
                  <a:pt x="2046" y="1285875"/>
                  <a:pt x="459" y="0"/>
                </a:cubicBezTo>
                <a:close/>
              </a:path>
            </a:pathLst>
          </a:custGeom>
          <a:solidFill>
            <a:schemeClr val="accent5">
              <a:lumMod val="20000"/>
              <a:lumOff val="80000"/>
            </a:schemeClr>
          </a:solidFill>
        </p:spPr>
        <p:txBody>
          <a:bodyPr lIns="540000" tIns="0" bIns="3348000" anchor="b"/>
          <a:lstStyle>
            <a:lvl1pPr marL="0" indent="0" algn="ctr">
              <a:buNone/>
              <a:defRPr sz="5400">
                <a:solidFill>
                  <a:schemeClr val="bg1"/>
                </a:solidFill>
              </a:defRPr>
            </a:lvl1pPr>
          </a:lstStyle>
          <a:p>
            <a:pPr lvl="0"/>
            <a:r>
              <a:rPr lang="de-DE"/>
              <a:t> </a:t>
            </a:r>
          </a:p>
        </p:txBody>
      </p:sp>
      <p:sp>
        <p:nvSpPr>
          <p:cNvPr id="16" name="Nummer"/>
          <p:cNvSpPr>
            <a:spLocks noGrp="1"/>
          </p:cNvSpPr>
          <p:nvPr>
            <p:ph type="body" sz="quarter" idx="16" hasCustomPrompt="1"/>
          </p:nvPr>
        </p:nvSpPr>
        <p:spPr bwMode="gray">
          <a:xfrm>
            <a:off x="540000" y="4860000"/>
            <a:ext cx="756000" cy="1440000"/>
          </a:xfrm>
          <a:noFill/>
        </p:spPr>
        <p:txBody>
          <a:bodyPr lIns="0" tIns="0" rIns="0" bIns="0" anchor="ctr"/>
          <a:lstStyle>
            <a:lvl1pPr marL="0" indent="0" algn="l">
              <a:buNone/>
              <a:defRPr sz="5400" b="0">
                <a:solidFill>
                  <a:schemeClr val="accent6"/>
                </a:solidFill>
                <a:latin typeface="+mn-lt"/>
              </a:defRPr>
            </a:lvl1pPr>
          </a:lstStyle>
          <a:p>
            <a:pPr lvl="0"/>
            <a:r>
              <a:rPr lang="de-DE" noProof="0"/>
              <a:t>Nr.</a:t>
            </a:r>
          </a:p>
        </p:txBody>
      </p:sp>
      <p:cxnSp>
        <p:nvCxnSpPr>
          <p:cNvPr id="15" name="Linie"/>
          <p:cNvCxnSpPr/>
          <p:nvPr userDrawn="1"/>
        </p:nvCxnSpPr>
        <p:spPr bwMode="gray">
          <a:xfrm>
            <a:off x="1296000" y="4860000"/>
            <a:ext cx="0" cy="1440000"/>
          </a:xfrm>
          <a:prstGeom prst="line">
            <a:avLst/>
          </a:prstGeom>
          <a:ln w="19050">
            <a:solidFill>
              <a:schemeClr val="accent1">
                <a:lumMod val="50000"/>
              </a:schemeClr>
            </a:solidFill>
            <a:tailEnd type="none"/>
          </a:ln>
        </p:spPr>
        <p:style>
          <a:lnRef idx="1">
            <a:schemeClr val="accent1"/>
          </a:lnRef>
          <a:fillRef idx="0">
            <a:schemeClr val="accent1"/>
          </a:fillRef>
          <a:effectRef idx="0">
            <a:schemeClr val="accent1"/>
          </a:effectRef>
          <a:fontRef idx="minor">
            <a:schemeClr val="tx1"/>
          </a:fontRef>
        </p:style>
      </p:cxnSp>
      <p:sp>
        <p:nvSpPr>
          <p:cNvPr id="17" name="Titel"/>
          <p:cNvSpPr>
            <a:spLocks noGrp="1"/>
          </p:cNvSpPr>
          <p:nvPr>
            <p:ph type="title" hasCustomPrompt="1"/>
          </p:nvPr>
        </p:nvSpPr>
        <p:spPr bwMode="gray">
          <a:xfrm>
            <a:off x="1296000" y="4860000"/>
            <a:ext cx="9828000" cy="1440000"/>
          </a:xfrm>
        </p:spPr>
        <p:txBody>
          <a:bodyPr lIns="180000" tIns="180000" rIns="180000" bIns="180000" anchor="ctr"/>
          <a:lstStyle>
            <a:lvl1pPr>
              <a:defRPr sz="3200">
                <a:solidFill>
                  <a:schemeClr val="accent1">
                    <a:lumMod val="50000"/>
                  </a:schemeClr>
                </a:solidFill>
              </a:defRPr>
            </a:lvl1pPr>
          </a:lstStyle>
          <a:p>
            <a:r>
              <a:rPr lang="de-DE" noProof="0"/>
              <a:t>Titelmasterformat bearbeiten</a:t>
            </a:r>
          </a:p>
        </p:txBody>
      </p:sp>
    </p:spTree>
    <p:extLst>
      <p:ext uri="{BB962C8B-B14F-4D97-AF65-F5344CB8AC3E}">
        <p14:creationId xmlns:p14="http://schemas.microsoft.com/office/powerpoint/2010/main" val="30012218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4_ZWISCHENFOLIE BILD">
    <p:spTree>
      <p:nvGrpSpPr>
        <p:cNvPr id="1" name=""/>
        <p:cNvGrpSpPr/>
        <p:nvPr/>
      </p:nvGrpSpPr>
      <p:grpSpPr>
        <a:xfrm>
          <a:off x="0" y="0"/>
          <a:ext cx="0" cy="0"/>
          <a:chOff x="0" y="0"/>
          <a:chExt cx="0" cy="0"/>
        </a:xfrm>
      </p:grpSpPr>
      <p:sp>
        <p:nvSpPr>
          <p:cNvPr id="6" name="Bild"/>
          <p:cNvSpPr>
            <a:spLocks noGrp="1" noChangeAspect="1"/>
          </p:cNvSpPr>
          <p:nvPr>
            <p:ph type="pic" sz="quarter" idx="15"/>
          </p:nvPr>
        </p:nvSpPr>
        <p:spPr bwMode="gray">
          <a:xfrm>
            <a:off x="0" y="0"/>
            <a:ext cx="12190413" cy="4320000"/>
          </a:xfrm>
          <a:custGeom>
            <a:avLst/>
            <a:gdLst>
              <a:gd name="connsiteX0" fmla="*/ 0 w 12190413"/>
              <a:gd name="connsiteY0" fmla="*/ 0 h 4572000"/>
              <a:gd name="connsiteX1" fmla="*/ 12190413 w 12190413"/>
              <a:gd name="connsiteY1" fmla="*/ 0 h 4572000"/>
              <a:gd name="connsiteX2" fmla="*/ 12190413 w 12190413"/>
              <a:gd name="connsiteY2" fmla="*/ 4572000 h 4572000"/>
              <a:gd name="connsiteX3" fmla="*/ 0 w 12190413"/>
              <a:gd name="connsiteY3" fmla="*/ 4572000 h 4572000"/>
              <a:gd name="connsiteX4" fmla="*/ 0 w 12190413"/>
              <a:gd name="connsiteY4" fmla="*/ 0 h 4572000"/>
              <a:gd name="connsiteX0" fmla="*/ 0 w 12190413"/>
              <a:gd name="connsiteY0" fmla="*/ 0 h 4572000"/>
              <a:gd name="connsiteX1" fmla="*/ 12190413 w 12190413"/>
              <a:gd name="connsiteY1" fmla="*/ 0 h 4572000"/>
              <a:gd name="connsiteX2" fmla="*/ 12190413 w 12190413"/>
              <a:gd name="connsiteY2" fmla="*/ 4572000 h 4572000"/>
              <a:gd name="connsiteX3" fmla="*/ 0 w 12190413"/>
              <a:gd name="connsiteY3" fmla="*/ 3857625 h 4572000"/>
              <a:gd name="connsiteX4" fmla="*/ 0 w 12190413"/>
              <a:gd name="connsiteY4" fmla="*/ 0 h 4572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0413" h="4572000">
                <a:moveTo>
                  <a:pt x="0" y="0"/>
                </a:moveTo>
                <a:lnTo>
                  <a:pt x="12190413" y="0"/>
                </a:lnTo>
                <a:lnTo>
                  <a:pt x="12190413" y="4572000"/>
                </a:lnTo>
                <a:lnTo>
                  <a:pt x="0" y="3857625"/>
                </a:lnTo>
                <a:lnTo>
                  <a:pt x="0" y="0"/>
                </a:lnTo>
                <a:close/>
              </a:path>
            </a:pathLst>
          </a:custGeo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7" name="Nummer"/>
          <p:cNvSpPr>
            <a:spLocks noGrp="1"/>
          </p:cNvSpPr>
          <p:nvPr>
            <p:ph type="body" sz="quarter" idx="16" hasCustomPrompt="1"/>
          </p:nvPr>
        </p:nvSpPr>
        <p:spPr bwMode="gray">
          <a:xfrm>
            <a:off x="540000" y="4860000"/>
            <a:ext cx="756000" cy="1440000"/>
          </a:xfrm>
          <a:noFill/>
        </p:spPr>
        <p:txBody>
          <a:bodyPr lIns="0" tIns="0" rIns="0" bIns="0" anchor="ctr"/>
          <a:lstStyle>
            <a:lvl1pPr marL="0" indent="0" algn="l">
              <a:buNone/>
              <a:defRPr sz="5400" b="0">
                <a:solidFill>
                  <a:schemeClr val="accent6"/>
                </a:solidFill>
                <a:latin typeface="+mn-lt"/>
              </a:defRPr>
            </a:lvl1pPr>
          </a:lstStyle>
          <a:p>
            <a:pPr lvl="0"/>
            <a:r>
              <a:rPr lang="de-DE" noProof="0"/>
              <a:t>Nr.</a:t>
            </a:r>
          </a:p>
        </p:txBody>
      </p:sp>
      <p:cxnSp>
        <p:nvCxnSpPr>
          <p:cNvPr id="8" name="Linie"/>
          <p:cNvCxnSpPr/>
          <p:nvPr userDrawn="1"/>
        </p:nvCxnSpPr>
        <p:spPr bwMode="gray">
          <a:xfrm>
            <a:off x="1296000" y="4860000"/>
            <a:ext cx="0" cy="1440000"/>
          </a:xfrm>
          <a:prstGeom prst="line">
            <a:avLst/>
          </a:prstGeom>
          <a:ln w="19050">
            <a:solidFill>
              <a:schemeClr val="accent1">
                <a:lumMod val="50000"/>
              </a:schemeClr>
            </a:solidFill>
            <a:tailEnd type="none"/>
          </a:ln>
        </p:spPr>
        <p:style>
          <a:lnRef idx="1">
            <a:schemeClr val="accent1"/>
          </a:lnRef>
          <a:fillRef idx="0">
            <a:schemeClr val="accent1"/>
          </a:fillRef>
          <a:effectRef idx="0">
            <a:schemeClr val="accent1"/>
          </a:effectRef>
          <a:fontRef idx="minor">
            <a:schemeClr val="tx1"/>
          </a:fontRef>
        </p:style>
      </p:cxnSp>
      <p:sp>
        <p:nvSpPr>
          <p:cNvPr id="9" name="Titel"/>
          <p:cNvSpPr>
            <a:spLocks noGrp="1"/>
          </p:cNvSpPr>
          <p:nvPr>
            <p:ph type="title" hasCustomPrompt="1"/>
          </p:nvPr>
        </p:nvSpPr>
        <p:spPr bwMode="gray">
          <a:xfrm>
            <a:off x="1296000" y="4860000"/>
            <a:ext cx="9828000" cy="1440000"/>
          </a:xfrm>
        </p:spPr>
        <p:txBody>
          <a:bodyPr lIns="180000" tIns="180000" rIns="180000" bIns="180000" anchor="ctr"/>
          <a:lstStyle>
            <a:lvl1pPr>
              <a:defRPr sz="3200">
                <a:solidFill>
                  <a:schemeClr val="accent1">
                    <a:lumMod val="50000"/>
                  </a:schemeClr>
                </a:solidFill>
              </a:defRPr>
            </a:lvl1pPr>
          </a:lstStyle>
          <a:p>
            <a:r>
              <a:rPr lang="de-DE" noProof="0"/>
              <a:t>Titelmasterformat bearbeiten</a:t>
            </a:r>
          </a:p>
        </p:txBody>
      </p:sp>
    </p:spTree>
    <p:extLst>
      <p:ext uri="{BB962C8B-B14F-4D97-AF65-F5344CB8AC3E}">
        <p14:creationId xmlns:p14="http://schemas.microsoft.com/office/powerpoint/2010/main" val="40683556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5_HINTERGRUND">
    <p:spTree>
      <p:nvGrpSpPr>
        <p:cNvPr id="1" name=""/>
        <p:cNvGrpSpPr/>
        <p:nvPr/>
      </p:nvGrpSpPr>
      <p:grpSpPr>
        <a:xfrm>
          <a:off x="0" y="0"/>
          <a:ext cx="0" cy="0"/>
          <a:chOff x="0" y="0"/>
          <a:chExt cx="0" cy="0"/>
        </a:xfrm>
      </p:grpSpPr>
      <p:sp>
        <p:nvSpPr>
          <p:cNvPr id="3" name="Hintergrund"/>
          <p:cNvSpPr>
            <a:spLocks/>
          </p:cNvSpPr>
          <p:nvPr userDrawn="1"/>
        </p:nvSpPr>
        <p:spPr bwMode="gray">
          <a:xfrm>
            <a:off x="180406" y="180000"/>
            <a:ext cx="11829600" cy="6300000"/>
          </a:xfrm>
          <a:prstGeom prst="rect">
            <a:avLst/>
          </a:prstGeom>
          <a:solidFill>
            <a:schemeClr val="accent5">
              <a:lumMod val="20000"/>
              <a:lumOff val="80000"/>
            </a:schemeClr>
          </a:solidFill>
        </p:spPr>
        <p:txBody>
          <a:bodyPr vert="horz" lIns="0" tIns="0" rIns="0" bIns="0" rtlCol="0" anchor="ctr" anchorCtr="0">
            <a:noAutofit/>
          </a:bodyPr>
          <a:lstStyle/>
          <a:p>
            <a:pPr lvl="0" indent="0" algn="ctr">
              <a:lnSpc>
                <a:spcPct val="90000"/>
              </a:lnSpc>
              <a:spcBef>
                <a:spcPts val="0"/>
              </a:spcBef>
              <a:spcAft>
                <a:spcPts val="1000"/>
              </a:spcAft>
              <a:buFont typeface="Arial Narrow" panose="020B0606020202030204" pitchFamily="34" charset="0"/>
              <a:buNone/>
            </a:pPr>
            <a:endParaRPr lang="de-DE" sz="2200">
              <a:solidFill>
                <a:schemeClr val="bg1"/>
              </a:solidFill>
            </a:endParaRPr>
          </a:p>
        </p:txBody>
      </p:sp>
      <p:sp>
        <p:nvSpPr>
          <p:cNvPr id="2" name="Titel"/>
          <p:cNvSpPr>
            <a:spLocks noGrp="1"/>
          </p:cNvSpPr>
          <p:nvPr>
            <p:ph type="title"/>
          </p:nvPr>
        </p:nvSpPr>
        <p:spPr bwMode="gray"/>
        <p:txBody>
          <a:bodyPr/>
          <a:lstStyle>
            <a:lvl1pPr>
              <a:defRPr>
                <a:solidFill>
                  <a:schemeClr val="accent6"/>
                </a:solidFill>
              </a:defRPr>
            </a:lvl1pPr>
          </a:lstStyle>
          <a:p>
            <a:r>
              <a:rPr lang="de-DE" noProof="0"/>
              <a:t>Titelmasterformat durch Klicken bearbeiten</a:t>
            </a:r>
          </a:p>
        </p:txBody>
      </p:sp>
      <p:sp>
        <p:nvSpPr>
          <p:cNvPr id="7"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9" name="Fußzeile"/>
          <p:cNvSpPr>
            <a:spLocks noGrp="1"/>
          </p:cNvSpPr>
          <p:nvPr>
            <p:ph type="ftr" sz="quarter" idx="10"/>
          </p:nvPr>
        </p:nvSpPr>
        <p:spPr bwMode="gray">
          <a:xfrm>
            <a:off x="1260000" y="6436800"/>
            <a:ext cx="4320000" cy="360000"/>
          </a:xfrm>
        </p:spPr>
        <p:txBody>
          <a:bodyPr/>
          <a:lstStyle/>
          <a:p>
            <a:r>
              <a:rPr lang="en-US"/>
              <a:t>DESIGN THINKING - BUSINESS MODEL INNOVATION - CPS</a:t>
            </a:r>
            <a:endParaRPr lang="de-DE"/>
          </a:p>
        </p:txBody>
      </p:sp>
      <p:sp>
        <p:nvSpPr>
          <p:cNvPr id="10" name="Foliennummer"/>
          <p:cNvSpPr>
            <a:spLocks noGrp="1"/>
          </p:cNvSpPr>
          <p:nvPr>
            <p:ph type="sldNum" sz="quarter" idx="11"/>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Tree>
    <p:extLst>
      <p:ext uri="{BB962C8B-B14F-4D97-AF65-F5344CB8AC3E}">
        <p14:creationId xmlns:p14="http://schemas.microsoft.com/office/powerpoint/2010/main" val="37563248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6_LEER">
    <p:spTree>
      <p:nvGrpSpPr>
        <p:cNvPr id="1" name=""/>
        <p:cNvGrpSpPr/>
        <p:nvPr/>
      </p:nvGrpSpPr>
      <p:grpSpPr>
        <a:xfrm>
          <a:off x="0" y="0"/>
          <a:ext cx="0" cy="0"/>
          <a:chOff x="0" y="0"/>
          <a:chExt cx="0" cy="0"/>
        </a:xfrm>
      </p:grpSpPr>
      <p:sp>
        <p:nvSpPr>
          <p:cNvPr id="3" name="Fußzeile"/>
          <p:cNvSpPr>
            <a:spLocks noGrp="1"/>
          </p:cNvSpPr>
          <p:nvPr>
            <p:ph type="ftr" sz="quarter" idx="10"/>
          </p:nvPr>
        </p:nvSpPr>
        <p:spPr bwMode="gray"/>
        <p:txBody>
          <a:bodyPr/>
          <a:lstStyle/>
          <a:p>
            <a:r>
              <a:rPr lang="en-US"/>
              <a:t>DESIGN THINKING - BUSINESS MODEL INNOVATION - CPS</a:t>
            </a:r>
            <a:endParaRPr lang="de-DE"/>
          </a:p>
        </p:txBody>
      </p:sp>
      <p:sp>
        <p:nvSpPr>
          <p:cNvPr id="4" name="Foliennummer"/>
          <p:cNvSpPr>
            <a:spLocks noGrp="1"/>
          </p:cNvSpPr>
          <p:nvPr>
            <p:ph type="sldNum" sz="quarter" idx="11"/>
          </p:nvPr>
        </p:nvSpPr>
        <p:spPr/>
        <p:txBody>
          <a:bodyPr/>
          <a:lstStyle>
            <a:lvl1pPr>
              <a:defRPr b="1"/>
            </a:lvl1pPr>
          </a:lstStyle>
          <a:p>
            <a:fld id="{02CEFE82-39F2-4F47-8A0C-D5AB3496FA5C}" type="slidenum">
              <a:rPr lang="de-DE" smtClean="0"/>
              <a:pPr/>
              <a:t>‹Nr.›</a:t>
            </a:fld>
            <a:r>
              <a:rPr lang="de-DE"/>
              <a:t> </a:t>
            </a:r>
          </a:p>
        </p:txBody>
      </p:sp>
    </p:spTree>
    <p:extLst>
      <p:ext uri="{BB962C8B-B14F-4D97-AF65-F5344CB8AC3E}">
        <p14:creationId xmlns:p14="http://schemas.microsoft.com/office/powerpoint/2010/main" val="37938388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7_NUR TITEL">
    <p:spTree>
      <p:nvGrpSpPr>
        <p:cNvPr id="1" name=""/>
        <p:cNvGrpSpPr/>
        <p:nvPr/>
      </p:nvGrpSpPr>
      <p:grpSpPr>
        <a:xfrm>
          <a:off x="0" y="0"/>
          <a:ext cx="0" cy="0"/>
          <a:chOff x="0" y="0"/>
          <a:chExt cx="0" cy="0"/>
        </a:xfrm>
      </p:grpSpPr>
      <p:sp>
        <p:nvSpPr>
          <p:cNvPr id="2" name="Titel"/>
          <p:cNvSpPr>
            <a:spLocks noGrp="1"/>
          </p:cNvSpPr>
          <p:nvPr>
            <p:ph type="title"/>
          </p:nvPr>
        </p:nvSpPr>
        <p:spPr bwMode="gray"/>
        <p:txBody>
          <a:bodyPr/>
          <a:lstStyle/>
          <a:p>
            <a:r>
              <a:rPr lang="de-DE" noProof="0"/>
              <a:t>Titelmasterformat durch Klicken bearbeiten</a:t>
            </a:r>
          </a:p>
        </p:txBody>
      </p:sp>
      <p:sp>
        <p:nvSpPr>
          <p:cNvPr id="3" name="Fußzeile"/>
          <p:cNvSpPr>
            <a:spLocks noGrp="1"/>
          </p:cNvSpPr>
          <p:nvPr>
            <p:ph type="ftr" sz="quarter" idx="10"/>
          </p:nvPr>
        </p:nvSpPr>
        <p:spPr bwMode="gray"/>
        <p:txBody>
          <a:bodyPr/>
          <a:lstStyle/>
          <a:p>
            <a:r>
              <a:rPr lang="en-US"/>
              <a:t>DESIGN THINKING - BUSINESS MODEL INNOVATION - CPS</a:t>
            </a:r>
            <a:endParaRPr lang="de-DE"/>
          </a:p>
        </p:txBody>
      </p:sp>
      <p:sp>
        <p:nvSpPr>
          <p:cNvPr id="4" name="Foliennummer"/>
          <p:cNvSpPr>
            <a:spLocks noGrp="1"/>
          </p:cNvSpPr>
          <p:nvPr>
            <p:ph type="sldNum" sz="quarter" idx="11"/>
          </p:nvPr>
        </p:nvSpPr>
        <p:spPr/>
        <p:txBody>
          <a:bodyPr/>
          <a:lstStyle>
            <a:lvl1pPr>
              <a:defRPr b="1"/>
            </a:lvl1pPr>
          </a:lstStyle>
          <a:p>
            <a:fld id="{02CEFE82-39F2-4F47-8A0C-D5AB3496FA5C}" type="slidenum">
              <a:rPr lang="de-DE" smtClean="0"/>
              <a:pPr/>
              <a:t>‹Nr.›</a:t>
            </a:fld>
            <a:r>
              <a:rPr lang="de-DE"/>
              <a:t> </a:t>
            </a:r>
          </a:p>
        </p:txBody>
      </p:sp>
    </p:spTree>
    <p:extLst>
      <p:ext uri="{BB962C8B-B14F-4D97-AF65-F5344CB8AC3E}">
        <p14:creationId xmlns:p14="http://schemas.microsoft.com/office/powerpoint/2010/main" val="12691825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8_TITEL &amp; UNTERTITEL">
    <p:spTree>
      <p:nvGrpSpPr>
        <p:cNvPr id="1" name=""/>
        <p:cNvGrpSpPr/>
        <p:nvPr/>
      </p:nvGrpSpPr>
      <p:grpSpPr>
        <a:xfrm>
          <a:off x="0" y="0"/>
          <a:ext cx="0" cy="0"/>
          <a:chOff x="0" y="0"/>
          <a:chExt cx="0" cy="0"/>
        </a:xfrm>
      </p:grpSpPr>
      <p:sp>
        <p:nvSpPr>
          <p:cNvPr id="77"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7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2" name="Fußzeile"/>
          <p:cNvSpPr>
            <a:spLocks noGrp="1"/>
          </p:cNvSpPr>
          <p:nvPr>
            <p:ph type="ftr" sz="quarter" idx="14"/>
          </p:nvPr>
        </p:nvSpPr>
        <p:spPr bwMode="gray"/>
        <p:txBody>
          <a:bodyPr/>
          <a:lstStyle/>
          <a:p>
            <a:r>
              <a:rPr lang="en-US"/>
              <a:t>DESIGN THINKING - BUSINESS MODEL INNOVATION - CPS</a:t>
            </a:r>
            <a:endParaRPr lang="de-DE"/>
          </a:p>
        </p:txBody>
      </p:sp>
      <p:sp>
        <p:nvSpPr>
          <p:cNvPr id="3" name="Foliennummer"/>
          <p:cNvSpPr>
            <a:spLocks noGrp="1"/>
          </p:cNvSpPr>
          <p:nvPr>
            <p:ph type="sldNum" sz="quarter" idx="15"/>
          </p:nvPr>
        </p:nvSpPr>
        <p:spPr/>
        <p:txBody>
          <a:bodyPr/>
          <a:lstStyle/>
          <a:p>
            <a:fld id="{02CEFE82-39F2-4F47-8A0C-D5AB3496FA5C}" type="slidenum">
              <a:rPr lang="de-DE" smtClean="0"/>
              <a:pPr/>
              <a:t>‹Nr.›</a:t>
            </a:fld>
            <a:r>
              <a:rPr lang="de-DE"/>
              <a:t> </a:t>
            </a:r>
          </a:p>
        </p:txBody>
      </p:sp>
    </p:spTree>
    <p:extLst>
      <p:ext uri="{BB962C8B-B14F-4D97-AF65-F5344CB8AC3E}">
        <p14:creationId xmlns:p14="http://schemas.microsoft.com/office/powerpoint/2010/main" val="10921393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9_TITEL &amp; INHAL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p:cNvSpPr>
            <a:spLocks noGrp="1"/>
          </p:cNvSpPr>
          <p:nvPr>
            <p:ph idx="1"/>
          </p:nvPr>
        </p:nvSpPr>
        <p:spPr bwMode="gray">
          <a:xfrm>
            <a:off x="540000" y="1512000"/>
            <a:ext cx="11109600" cy="4298400"/>
          </a:xfrm>
        </p:spPr>
        <p:txBody>
          <a:bodyPr/>
          <a:lstStyle>
            <a:lvl1pPr marL="270000" indent="-270000">
              <a:buSzPct val="80000"/>
              <a:buFont typeface="Wingdings" panose="05000000000000000000" pitchFamily="2" charset="2"/>
              <a:buChar char="§"/>
              <a:defRPr/>
            </a:lvl1pPr>
            <a:lvl2pPr marL="720000" indent="-270000">
              <a:buSzPct val="80000"/>
              <a:buFont typeface="Wingdings" panose="05000000000000000000" pitchFamily="2" charset="2"/>
              <a:buChar char="§"/>
              <a:defRPr/>
            </a:lvl2pPr>
            <a:lvl3pPr marL="1080000" indent="-270000">
              <a:buSzPct val="80000"/>
              <a:buFont typeface="Wingdings" panose="05000000000000000000" pitchFamily="2" charset="2"/>
              <a:buChar char="§"/>
              <a:defRPr/>
            </a:lvl3pPr>
            <a:lvl4pPr marL="1440000" indent="-270000">
              <a:buSzPct val="80000"/>
              <a:buFont typeface="Wingdings" panose="05000000000000000000" pitchFamily="2" charset="2"/>
              <a:buChar char="§"/>
              <a:defRPr/>
            </a:lvl4pPr>
            <a:lvl5pPr marL="1800000" indent="-270000">
              <a:buSzPct val="80000"/>
              <a:buFont typeface="Wingdings" panose="05000000000000000000" pitchFamily="2" charset="2"/>
              <a:buChar char="§"/>
              <a:defRPr/>
            </a:lvl5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4" name="Fußzeile"/>
          <p:cNvSpPr>
            <a:spLocks noGrp="1"/>
          </p:cNvSpPr>
          <p:nvPr>
            <p:ph type="ftr" sz="quarter" idx="14"/>
          </p:nvPr>
        </p:nvSpPr>
        <p:spPr bwMode="gray"/>
        <p:txBody>
          <a:bodyPr/>
          <a:lstStyle/>
          <a:p>
            <a:r>
              <a:rPr lang="en-US"/>
              <a:t>DESIGN THINKING - BUSINESS MODEL INNOVATION - CPS</a:t>
            </a:r>
            <a:endParaRPr lang="de-DE"/>
          </a:p>
        </p:txBody>
      </p:sp>
      <p:sp>
        <p:nvSpPr>
          <p:cNvPr id="5" name="Foliennummer"/>
          <p:cNvSpPr>
            <a:spLocks noGrp="1"/>
          </p:cNvSpPr>
          <p:nvPr>
            <p:ph type="sldNum" sz="quarter" idx="15"/>
          </p:nvPr>
        </p:nvSpPr>
        <p:spPr/>
        <p:txBody>
          <a:bodyPr/>
          <a:lstStyle>
            <a:lvl1pPr>
              <a:defRPr b="1"/>
            </a:lvl1pPr>
          </a:lstStyle>
          <a:p>
            <a:fld id="{02CEFE82-39F2-4F47-8A0C-D5AB3496FA5C}" type="slidenum">
              <a:rPr lang="de-DE" smtClean="0"/>
              <a:pPr/>
              <a:t>‹Nr.›</a:t>
            </a:fld>
            <a:r>
              <a:rPr lang="de-DE"/>
              <a:t> </a:t>
            </a:r>
          </a:p>
        </p:txBody>
      </p:sp>
    </p:spTree>
    <p:extLst>
      <p:ext uri="{BB962C8B-B14F-4D97-AF65-F5344CB8AC3E}">
        <p14:creationId xmlns:p14="http://schemas.microsoft.com/office/powerpoint/2010/main" val="14710854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0_TITEL &amp; KOSTEN">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p:cNvSpPr>
            <a:spLocks noGrp="1"/>
          </p:cNvSpPr>
          <p:nvPr>
            <p:ph idx="1"/>
          </p:nvPr>
        </p:nvSpPr>
        <p:spPr bwMode="gray">
          <a:xfrm>
            <a:off x="540000" y="1512000"/>
            <a:ext cx="11109600" cy="3600000"/>
          </a:xfrm>
        </p:spPr>
        <p:txBody>
          <a:bodyPr/>
          <a:lstStyle>
            <a:lvl1pPr marL="270000" indent="-270000">
              <a:buSzPct val="80000"/>
              <a:buFont typeface="Wingdings" panose="05000000000000000000" pitchFamily="2" charset="2"/>
              <a:buChar char="§"/>
              <a:defRPr/>
            </a:lvl1pPr>
            <a:lvl2pPr marL="720000" indent="-270000">
              <a:buSzPct val="80000"/>
              <a:buFont typeface="Wingdings" panose="05000000000000000000" pitchFamily="2" charset="2"/>
              <a:buChar char="§"/>
              <a:defRPr/>
            </a:lvl2pPr>
            <a:lvl3pPr marL="1080000" indent="-270000">
              <a:buSzPct val="80000"/>
              <a:buFont typeface="Wingdings" panose="05000000000000000000" pitchFamily="2" charset="2"/>
              <a:buChar char="§"/>
              <a:defRPr/>
            </a:lvl3pPr>
            <a:lvl4pPr marL="1440000" indent="-270000">
              <a:buSzPct val="80000"/>
              <a:buFont typeface="Wingdings" panose="05000000000000000000" pitchFamily="2" charset="2"/>
              <a:buChar char="§"/>
              <a:defRPr/>
            </a:lvl4pPr>
            <a:lvl5pPr marL="1800000" indent="-270000">
              <a:buSzPct val="80000"/>
              <a:buFont typeface="Wingdings" panose="05000000000000000000" pitchFamily="2" charset="2"/>
              <a:buChar char="§"/>
              <a:defRPr/>
            </a:lvl5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7" name="Inhalt"/>
          <p:cNvSpPr>
            <a:spLocks noGrp="1"/>
          </p:cNvSpPr>
          <p:nvPr>
            <p:ph idx="16"/>
          </p:nvPr>
        </p:nvSpPr>
        <p:spPr bwMode="gray">
          <a:xfrm>
            <a:off x="540000" y="5252952"/>
            <a:ext cx="11109600" cy="557447"/>
          </a:xfrm>
        </p:spPr>
        <p:txBody>
          <a:bodyPr anchor="b" anchorCtr="0"/>
          <a:lstStyle>
            <a:lvl1pPr marL="0" indent="0">
              <a:buNone/>
              <a:defRPr sz="1200"/>
            </a:lvl1pPr>
          </a:lstStyle>
          <a:p>
            <a:pPr lvl="0"/>
            <a:r>
              <a:rPr lang="de-DE" noProof="0"/>
              <a:t>Textmasterformate durch Klicken bearbeiten</a:t>
            </a:r>
          </a:p>
        </p:txBody>
      </p:sp>
      <p:sp>
        <p:nvSpPr>
          <p:cNvPr id="4" name="Fußzeile"/>
          <p:cNvSpPr>
            <a:spLocks noGrp="1"/>
          </p:cNvSpPr>
          <p:nvPr>
            <p:ph type="ftr" sz="quarter" idx="14"/>
          </p:nvPr>
        </p:nvSpPr>
        <p:spPr bwMode="gray"/>
        <p:txBody>
          <a:bodyPr/>
          <a:lstStyle/>
          <a:p>
            <a:r>
              <a:rPr lang="en-US"/>
              <a:t>DESIGN THINKING - BUSINESS MODEL INNOVATION - CPS</a:t>
            </a:r>
            <a:endParaRPr lang="de-DE"/>
          </a:p>
        </p:txBody>
      </p:sp>
      <p:sp>
        <p:nvSpPr>
          <p:cNvPr id="5" name="Foliennummer"/>
          <p:cNvSpPr>
            <a:spLocks noGrp="1"/>
          </p:cNvSpPr>
          <p:nvPr>
            <p:ph type="sldNum" sz="quarter" idx="15"/>
          </p:nvPr>
        </p:nvSpPr>
        <p:spPr/>
        <p:txBody>
          <a:bodyPr/>
          <a:lstStyle>
            <a:lvl1pPr>
              <a:defRPr b="1"/>
            </a:lvl1pPr>
          </a:lstStyle>
          <a:p>
            <a:fld id="{02CEFE82-39F2-4F47-8A0C-D5AB3496FA5C}" type="slidenum">
              <a:rPr lang="de-DE" smtClean="0"/>
              <a:pPr/>
              <a:t>‹Nr.›</a:t>
            </a:fld>
            <a:r>
              <a:rPr lang="de-DE"/>
              <a:t> </a:t>
            </a:r>
          </a:p>
        </p:txBody>
      </p:sp>
    </p:spTree>
    <p:extLst>
      <p:ext uri="{BB962C8B-B14F-4D97-AF65-F5344CB8AC3E}">
        <p14:creationId xmlns:p14="http://schemas.microsoft.com/office/powerpoint/2010/main" val="24159553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1_ 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p:cNvSpPr>
            <a:spLocks noGrp="1"/>
          </p:cNvSpPr>
          <p:nvPr>
            <p:ph idx="1"/>
          </p:nvPr>
        </p:nvSpPr>
        <p:spPr bwMode="gray">
          <a:xfrm>
            <a:off x="540000" y="1512000"/>
            <a:ext cx="11109600" cy="2818800"/>
          </a:xfrm>
        </p:spPr>
        <p:txBody>
          <a:bodyPr/>
          <a:lstStyle>
            <a:lvl1pPr marL="270000" indent="-270000">
              <a:buSzPct val="80000"/>
              <a:buFont typeface="Wingdings" panose="05000000000000000000" pitchFamily="2" charset="2"/>
              <a:buChar char="§"/>
              <a:defRPr/>
            </a:lvl1pPr>
            <a:lvl2pPr marL="720000" indent="-270000">
              <a:buSzPct val="80000"/>
              <a:buFont typeface="Wingdings" panose="05000000000000000000" pitchFamily="2" charset="2"/>
              <a:buChar char="§"/>
              <a:defRPr/>
            </a:lvl2pPr>
            <a:lvl3pPr marL="1080000" indent="-270000">
              <a:buSzPct val="80000"/>
              <a:buFont typeface="Wingdings" panose="05000000000000000000" pitchFamily="2" charset="2"/>
              <a:buChar char="§"/>
              <a:defRPr/>
            </a:lvl3pPr>
            <a:lvl4pPr marL="1440000" indent="-270000">
              <a:buSzPct val="80000"/>
              <a:buFont typeface="Wingdings" panose="05000000000000000000" pitchFamily="2" charset="2"/>
              <a:buChar char="§"/>
              <a:defRPr/>
            </a:lvl4pPr>
            <a:lvl5pPr marL="1800000" indent="-270000">
              <a:buSzPct val="80000"/>
              <a:buFont typeface="Wingdings" panose="05000000000000000000" pitchFamily="2" charset="2"/>
              <a:buChar char="§"/>
              <a:defRPr/>
            </a:lvl5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9" name="Bild"/>
          <p:cNvSpPr>
            <a:spLocks noGrp="1" noChangeAspect="1"/>
          </p:cNvSpPr>
          <p:nvPr>
            <p:ph type="pic" sz="quarter" idx="14"/>
          </p:nvPr>
        </p:nvSpPr>
        <p:spPr bwMode="gray">
          <a:xfrm>
            <a:off x="1200" y="4474800"/>
            <a:ext cx="12190413" cy="23832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0"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1" name="Fußzeile"/>
          <p:cNvSpPr>
            <a:spLocks noGrp="1"/>
          </p:cNvSpPr>
          <p:nvPr>
            <p:ph type="ftr" sz="quarter" idx="15"/>
          </p:nvPr>
        </p:nvSpPr>
        <p:spPr bwMode="gray">
          <a:xfrm>
            <a:off x="1260000" y="6436800"/>
            <a:ext cx="4320000" cy="360000"/>
          </a:xfrm>
        </p:spPr>
        <p:txBody>
          <a:bodyPr/>
          <a:lstStyle/>
          <a:p>
            <a:r>
              <a:rPr lang="en-US" noProof="0"/>
              <a:t>DESIGN THINKING - BUSINESS MODEL INNOVATION - CPS</a:t>
            </a:r>
            <a:endParaRPr lang="de-DE" noProof="0"/>
          </a:p>
        </p:txBody>
      </p:sp>
    </p:spTree>
    <p:extLst>
      <p:ext uri="{BB962C8B-B14F-4D97-AF65-F5344CB8AC3E}">
        <p14:creationId xmlns:p14="http://schemas.microsoft.com/office/powerpoint/2010/main" val="27960854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2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p:cNvSpPr>
            <a:spLocks noGrp="1"/>
          </p:cNvSpPr>
          <p:nvPr>
            <p:ph idx="1"/>
          </p:nvPr>
        </p:nvSpPr>
        <p:spPr bwMode="gray">
          <a:xfrm>
            <a:off x="540000" y="1512000"/>
            <a:ext cx="11109600" cy="2818800"/>
          </a:xfrm>
        </p:spPr>
        <p:txBody>
          <a:bodyPr/>
          <a:lstStyle>
            <a:lvl1pPr marL="270000" indent="-270000">
              <a:buSzPct val="80000"/>
              <a:buFont typeface="Wingdings" panose="05000000000000000000" pitchFamily="2" charset="2"/>
              <a:buChar char="§"/>
              <a:defRPr/>
            </a:lvl1pPr>
            <a:lvl2pPr marL="720000" indent="-270000">
              <a:buSzPct val="80000"/>
              <a:buFont typeface="Wingdings" panose="05000000000000000000" pitchFamily="2" charset="2"/>
              <a:buChar char="§"/>
              <a:defRPr/>
            </a:lvl2pPr>
            <a:lvl3pPr marL="1080000" indent="-270000">
              <a:buSzPct val="80000"/>
              <a:buFont typeface="Wingdings" panose="05000000000000000000" pitchFamily="2" charset="2"/>
              <a:buChar char="§"/>
              <a:defRPr/>
            </a:lvl3pPr>
            <a:lvl4pPr marL="1440000" indent="-270000">
              <a:buSzPct val="80000"/>
              <a:buFont typeface="Wingdings" panose="05000000000000000000" pitchFamily="2" charset="2"/>
              <a:buChar char="§"/>
              <a:defRPr/>
            </a:lvl4pPr>
            <a:lvl5pPr marL="1800000" indent="-270000">
              <a:buSzPct val="80000"/>
              <a:buFont typeface="Wingdings" panose="05000000000000000000" pitchFamily="2" charset="2"/>
              <a:buChar char="§"/>
              <a:defRPr/>
            </a:lvl5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9" name="Bild"/>
          <p:cNvSpPr>
            <a:spLocks noGrp="1" noChangeAspect="1"/>
          </p:cNvSpPr>
          <p:nvPr>
            <p:ph type="pic" sz="quarter" idx="14"/>
          </p:nvPr>
        </p:nvSpPr>
        <p:spPr bwMode="gray">
          <a:xfrm>
            <a:off x="1200" y="4474800"/>
            <a:ext cx="12190413" cy="20052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0"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1" name="Fußzeile"/>
          <p:cNvSpPr>
            <a:spLocks noGrp="1"/>
          </p:cNvSpPr>
          <p:nvPr>
            <p:ph type="ftr" sz="quarter" idx="15"/>
          </p:nvPr>
        </p:nvSpPr>
        <p:spPr bwMode="gray">
          <a:xfrm>
            <a:off x="1260000" y="6436800"/>
            <a:ext cx="4320000" cy="360000"/>
          </a:xfrm>
        </p:spPr>
        <p:txBody>
          <a:bodyPr/>
          <a:lstStyle/>
          <a:p>
            <a:r>
              <a:rPr lang="en-US" noProof="0"/>
              <a:t>DESIGN THINKING - BUSINESS MODEL INNOVATION - CPS</a:t>
            </a:r>
            <a:endParaRPr lang="de-DE" noProof="0"/>
          </a:p>
        </p:txBody>
      </p:sp>
    </p:spTree>
    <p:extLst>
      <p:ext uri="{BB962C8B-B14F-4D97-AF65-F5344CB8AC3E}">
        <p14:creationId xmlns:p14="http://schemas.microsoft.com/office/powerpoint/2010/main" val="16444409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3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p:cNvSpPr>
            <a:spLocks noGrp="1"/>
          </p:cNvSpPr>
          <p:nvPr>
            <p:ph idx="1"/>
          </p:nvPr>
        </p:nvSpPr>
        <p:spPr bwMode="gray">
          <a:xfrm>
            <a:off x="540000" y="1511999"/>
            <a:ext cx="11109600" cy="1576800"/>
          </a:xfrm>
        </p:spPr>
        <p:txBody>
          <a:bodyPr/>
          <a:lstStyle>
            <a:lvl1pPr marL="270000" indent="-270000">
              <a:buSzPct val="80000"/>
              <a:buFont typeface="Wingdings" panose="05000000000000000000" pitchFamily="2" charset="2"/>
              <a:buChar char="§"/>
              <a:defRPr/>
            </a:lvl1pPr>
            <a:lvl2pPr marL="720000" indent="-270000">
              <a:buSzPct val="80000"/>
              <a:buFont typeface="Wingdings" panose="05000000000000000000" pitchFamily="2" charset="2"/>
              <a:buChar char="§"/>
              <a:defRPr/>
            </a:lvl2pPr>
            <a:lvl3pPr marL="1080000" indent="-270000">
              <a:buSzPct val="80000"/>
              <a:buFont typeface="Wingdings" panose="05000000000000000000" pitchFamily="2" charset="2"/>
              <a:buChar char="§"/>
              <a:defRPr/>
            </a:lvl3pPr>
            <a:lvl4pPr marL="1440000" indent="-270000">
              <a:buSzPct val="80000"/>
              <a:buFont typeface="Wingdings" panose="05000000000000000000" pitchFamily="2" charset="2"/>
              <a:buChar char="§"/>
              <a:defRPr/>
            </a:lvl4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p:txBody>
      </p:sp>
      <p:sp>
        <p:nvSpPr>
          <p:cNvPr id="12" name="Bild 1"/>
          <p:cNvSpPr>
            <a:spLocks noGrp="1" noChangeAspect="1"/>
          </p:cNvSpPr>
          <p:nvPr>
            <p:ph type="pic" sz="quarter" idx="15"/>
          </p:nvPr>
        </p:nvSpPr>
        <p:spPr bwMode="gray">
          <a:xfrm>
            <a:off x="0" y="3445050"/>
            <a:ext cx="6087600" cy="23652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4" name="Bild 2"/>
          <p:cNvSpPr>
            <a:spLocks noGrp="1" noChangeAspect="1"/>
          </p:cNvSpPr>
          <p:nvPr>
            <p:ph type="pic" sz="quarter" idx="24"/>
          </p:nvPr>
        </p:nvSpPr>
        <p:spPr bwMode="gray">
          <a:xfrm>
            <a:off x="6102813" y="3445050"/>
            <a:ext cx="6087600" cy="23652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1" name="Text"/>
          <p:cNvSpPr>
            <a:spLocks noGrp="1" noChangeAspect="1"/>
          </p:cNvSpPr>
          <p:nvPr>
            <p:ph type="body" sz="quarter" idx="23" hasCustomPrompt="1"/>
          </p:nvPr>
        </p:nvSpPr>
        <p:spPr bwMode="gray">
          <a:xfrm>
            <a:off x="5302800" y="3835650"/>
            <a:ext cx="1584000" cy="1584000"/>
          </a:xfrm>
          <a:prstGeom prst="ellipse">
            <a:avLst/>
          </a:prstGeom>
          <a:solidFill>
            <a:schemeClr val="accent6">
              <a:alpha val="80000"/>
            </a:schemeClr>
          </a:solidFill>
        </p:spPr>
        <p:txBody>
          <a:bodyPr lIns="36000" tIns="36000" rIns="36000" bIns="36000" anchor="ctr" anchorCtr="0"/>
          <a:lstStyle>
            <a:lvl1pPr marL="0" indent="0" algn="ctr">
              <a:buNone/>
              <a:defRPr sz="1800">
                <a:solidFill>
                  <a:schemeClr val="bg1"/>
                </a:solidFill>
              </a:defRPr>
            </a:lvl1pPr>
          </a:lstStyle>
          <a:p>
            <a:pPr lvl="0"/>
            <a:r>
              <a:rPr lang="de-DE"/>
              <a:t>Textmaster</a:t>
            </a:r>
            <a:br>
              <a:rPr lang="de-DE"/>
            </a:br>
            <a:r>
              <a:rPr lang="de-DE"/>
              <a:t>durch Klicken bearbeiten</a:t>
            </a:r>
          </a:p>
        </p:txBody>
      </p:sp>
      <p:sp>
        <p:nvSpPr>
          <p:cNvPr id="10"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5" name="Fußzeile"/>
          <p:cNvSpPr>
            <a:spLocks noGrp="1"/>
          </p:cNvSpPr>
          <p:nvPr>
            <p:ph type="ftr" sz="quarter" idx="25"/>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5787704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4_TITEL &amp; INHAL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1"/>
          <p:cNvSpPr>
            <a:spLocks noGrp="1"/>
          </p:cNvSpPr>
          <p:nvPr>
            <p:ph sz="half" idx="1"/>
          </p:nvPr>
        </p:nvSpPr>
        <p:spPr bwMode="gray">
          <a:xfrm>
            <a:off x="540000" y="1512000"/>
            <a:ext cx="5338800" cy="4298400"/>
          </a:xfrm>
        </p:spPr>
        <p:txBody>
          <a:bodyPr/>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4" name="Inhalt 2"/>
          <p:cNvSpPr>
            <a:spLocks noGrp="1"/>
          </p:cNvSpPr>
          <p:nvPr>
            <p:ph sz="half" idx="2"/>
          </p:nvPr>
        </p:nvSpPr>
        <p:spPr bwMode="gray">
          <a:xfrm>
            <a:off x="6310800" y="1512000"/>
            <a:ext cx="5338800" cy="4298400"/>
          </a:xfrm>
        </p:spPr>
        <p:txBody>
          <a:bodyPr/>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5" name="Fußzeile"/>
          <p:cNvSpPr>
            <a:spLocks noGrp="1"/>
          </p:cNvSpPr>
          <p:nvPr>
            <p:ph type="ftr" sz="quarter" idx="14"/>
          </p:nvPr>
        </p:nvSpPr>
        <p:spPr bwMode="gray"/>
        <p:txBody>
          <a:bodyPr/>
          <a:lstStyle/>
          <a:p>
            <a:r>
              <a:rPr lang="en-US"/>
              <a:t>DESIGN THINKING - BUSINESS MODEL INNOVATION - CPS</a:t>
            </a:r>
            <a:endParaRPr lang="de-DE"/>
          </a:p>
        </p:txBody>
      </p:sp>
      <p:sp>
        <p:nvSpPr>
          <p:cNvPr id="6" name="Foliennummer"/>
          <p:cNvSpPr>
            <a:spLocks noGrp="1"/>
          </p:cNvSpPr>
          <p:nvPr>
            <p:ph type="sldNum" sz="quarter" idx="15"/>
          </p:nvPr>
        </p:nvSpPr>
        <p:spPr/>
        <p:txBody>
          <a:bodyPr/>
          <a:lstStyle>
            <a:lvl1pPr>
              <a:defRPr b="1"/>
            </a:lvl1pPr>
          </a:lstStyle>
          <a:p>
            <a:fld id="{02CEFE82-39F2-4F47-8A0C-D5AB3496FA5C}" type="slidenum">
              <a:rPr lang="de-DE" smtClean="0"/>
              <a:pPr/>
              <a:t>‹Nr.›</a:t>
            </a:fld>
            <a:r>
              <a:rPr lang="de-DE"/>
              <a:t> </a:t>
            </a:r>
          </a:p>
        </p:txBody>
      </p:sp>
    </p:spTree>
    <p:extLst>
      <p:ext uri="{BB962C8B-B14F-4D97-AF65-F5344CB8AC3E}">
        <p14:creationId xmlns:p14="http://schemas.microsoft.com/office/powerpoint/2010/main" val="10799146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5_TEXT &amp; BILD">
    <p:spTree>
      <p:nvGrpSpPr>
        <p:cNvPr id="1" name=""/>
        <p:cNvGrpSpPr/>
        <p:nvPr/>
      </p:nvGrpSpPr>
      <p:grpSpPr>
        <a:xfrm>
          <a:off x="0" y="0"/>
          <a:ext cx="0" cy="0"/>
          <a:chOff x="0" y="0"/>
          <a:chExt cx="0" cy="0"/>
        </a:xfrm>
      </p:grpSpPr>
      <p:sp>
        <p:nvSpPr>
          <p:cNvPr id="2" name="Titel"/>
          <p:cNvSpPr>
            <a:spLocks noGrp="1"/>
          </p:cNvSpPr>
          <p:nvPr>
            <p:ph type="title"/>
          </p:nvPr>
        </p:nvSpPr>
        <p:spPr bwMode="gray"/>
        <p:txBody>
          <a:bodyPr/>
          <a:lstStyle/>
          <a:p>
            <a:r>
              <a:rPr lang="de-DE" noProof="0"/>
              <a:t>Titelmasterformat durch Klicken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p:cNvSpPr>
            <a:spLocks noGrp="1"/>
          </p:cNvSpPr>
          <p:nvPr>
            <p:ph sz="half" idx="1"/>
          </p:nvPr>
        </p:nvSpPr>
        <p:spPr bwMode="gray">
          <a:xfrm>
            <a:off x="540000" y="1512000"/>
            <a:ext cx="5338800" cy="4298400"/>
          </a:xfrm>
        </p:spPr>
        <p:txBody>
          <a:bodyPr/>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2" name="Bild"/>
          <p:cNvSpPr>
            <a:spLocks noGrp="1" noChangeAspect="1"/>
          </p:cNvSpPr>
          <p:nvPr>
            <p:ph type="pic" sz="quarter" idx="14"/>
          </p:nvPr>
        </p:nvSpPr>
        <p:spPr bwMode="gray">
          <a:xfrm>
            <a:off x="6310800" y="1512000"/>
            <a:ext cx="5879613"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5" name="Fußzeile"/>
          <p:cNvSpPr>
            <a:spLocks noGrp="1"/>
          </p:cNvSpPr>
          <p:nvPr>
            <p:ph type="ftr" sz="quarter" idx="15"/>
          </p:nvPr>
        </p:nvSpPr>
        <p:spPr bwMode="gray"/>
        <p:txBody>
          <a:bodyPr/>
          <a:lstStyle/>
          <a:p>
            <a:r>
              <a:rPr lang="en-US"/>
              <a:t>DESIGN THINKING - BUSINESS MODEL INNOVATION - CPS</a:t>
            </a:r>
            <a:endParaRPr lang="de-DE"/>
          </a:p>
        </p:txBody>
      </p:sp>
      <p:sp>
        <p:nvSpPr>
          <p:cNvPr id="6" name="Foliennummer"/>
          <p:cNvSpPr>
            <a:spLocks noGrp="1"/>
          </p:cNvSpPr>
          <p:nvPr>
            <p:ph type="sldNum" sz="quarter" idx="16"/>
          </p:nvPr>
        </p:nvSpPr>
        <p:spPr/>
        <p:txBody>
          <a:bodyPr/>
          <a:lstStyle>
            <a:lvl1pPr>
              <a:defRPr b="1"/>
            </a:lvl1pPr>
          </a:lstStyle>
          <a:p>
            <a:fld id="{02CEFE82-39F2-4F47-8A0C-D5AB3496FA5C}" type="slidenum">
              <a:rPr lang="de-DE" smtClean="0"/>
              <a:pPr/>
              <a:t>‹Nr.›</a:t>
            </a:fld>
            <a:r>
              <a:rPr lang="de-DE"/>
              <a:t> </a:t>
            </a:r>
          </a:p>
        </p:txBody>
      </p:sp>
    </p:spTree>
    <p:extLst>
      <p:ext uri="{BB962C8B-B14F-4D97-AF65-F5344CB8AC3E}">
        <p14:creationId xmlns:p14="http://schemas.microsoft.com/office/powerpoint/2010/main" val="2880725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6_TEXT &amp; BILD">
    <p:spTree>
      <p:nvGrpSpPr>
        <p:cNvPr id="1" name=""/>
        <p:cNvGrpSpPr/>
        <p:nvPr/>
      </p:nvGrpSpPr>
      <p:grpSpPr>
        <a:xfrm>
          <a:off x="0" y="0"/>
          <a:ext cx="0" cy="0"/>
          <a:chOff x="0" y="0"/>
          <a:chExt cx="0" cy="0"/>
        </a:xfrm>
      </p:grpSpPr>
      <p:sp>
        <p:nvSpPr>
          <p:cNvPr id="12" name="Bild"/>
          <p:cNvSpPr>
            <a:spLocks noGrp="1" noChangeAspect="1"/>
          </p:cNvSpPr>
          <p:nvPr>
            <p:ph type="pic" sz="quarter" idx="14"/>
          </p:nvPr>
        </p:nvSpPr>
        <p:spPr bwMode="gray">
          <a:xfrm>
            <a:off x="0" y="1512000"/>
            <a:ext cx="5879613"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3" name="Inhalt"/>
          <p:cNvSpPr>
            <a:spLocks noGrp="1"/>
          </p:cNvSpPr>
          <p:nvPr>
            <p:ph sz="half" idx="1"/>
          </p:nvPr>
        </p:nvSpPr>
        <p:spPr bwMode="gray">
          <a:xfrm>
            <a:off x="6310800" y="1512000"/>
            <a:ext cx="5338800" cy="4298400"/>
          </a:xfrm>
        </p:spPr>
        <p:txBody>
          <a:bodyPr/>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2" name="Titel"/>
          <p:cNvSpPr>
            <a:spLocks noGrp="1"/>
          </p:cNvSpPr>
          <p:nvPr>
            <p:ph type="title"/>
          </p:nvPr>
        </p:nvSpPr>
        <p:spPr bwMode="gray"/>
        <p:txBody>
          <a:bodyPr/>
          <a:lstStyle/>
          <a:p>
            <a:r>
              <a:rPr lang="de-DE" noProof="0"/>
              <a:t>Titelmasterformat durch Klicken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5" name="Fußzeile"/>
          <p:cNvSpPr>
            <a:spLocks noGrp="1"/>
          </p:cNvSpPr>
          <p:nvPr>
            <p:ph type="ftr" sz="quarter" idx="15"/>
          </p:nvPr>
        </p:nvSpPr>
        <p:spPr bwMode="gray"/>
        <p:txBody>
          <a:bodyPr/>
          <a:lstStyle/>
          <a:p>
            <a:r>
              <a:rPr lang="en-US"/>
              <a:t>DESIGN THINKING - BUSINESS MODEL INNOVATION - CPS</a:t>
            </a:r>
            <a:endParaRPr lang="de-DE"/>
          </a:p>
        </p:txBody>
      </p:sp>
      <p:sp>
        <p:nvSpPr>
          <p:cNvPr id="6" name="Foliennummer"/>
          <p:cNvSpPr>
            <a:spLocks noGrp="1"/>
          </p:cNvSpPr>
          <p:nvPr>
            <p:ph type="sldNum" sz="quarter" idx="16"/>
          </p:nvPr>
        </p:nvSpPr>
        <p:spPr/>
        <p:txBody>
          <a:bodyPr/>
          <a:lstStyle>
            <a:lvl1pPr>
              <a:defRPr b="1"/>
            </a:lvl1pPr>
          </a:lstStyle>
          <a:p>
            <a:fld id="{02CEFE82-39F2-4F47-8A0C-D5AB3496FA5C}" type="slidenum">
              <a:rPr lang="de-DE" smtClean="0"/>
              <a:pPr/>
              <a:t>‹Nr.›</a:t>
            </a:fld>
            <a:r>
              <a:rPr lang="de-DE"/>
              <a:t> </a:t>
            </a:r>
          </a:p>
        </p:txBody>
      </p:sp>
    </p:spTree>
    <p:extLst>
      <p:ext uri="{BB962C8B-B14F-4D97-AF65-F5344CB8AC3E}">
        <p14:creationId xmlns:p14="http://schemas.microsoft.com/office/powerpoint/2010/main" val="4137727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7_TITEL &amp; INHALT">
    <p:spTree>
      <p:nvGrpSpPr>
        <p:cNvPr id="1" name=""/>
        <p:cNvGrpSpPr/>
        <p:nvPr/>
      </p:nvGrpSpPr>
      <p:grpSpPr>
        <a:xfrm>
          <a:off x="0" y="0"/>
          <a:ext cx="0" cy="0"/>
          <a:chOff x="0" y="0"/>
          <a:chExt cx="0" cy="0"/>
        </a:xfrm>
      </p:grpSpPr>
      <p:sp>
        <p:nvSpPr>
          <p:cNvPr id="10"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2" name="Titel"/>
          <p:cNvSpPr>
            <a:spLocks noGrp="1"/>
          </p:cNvSpPr>
          <p:nvPr>
            <p:ph type="title"/>
          </p:nvPr>
        </p:nvSpPr>
        <p:spPr bwMode="gray">
          <a:xfrm>
            <a:off x="540000" y="432000"/>
            <a:ext cx="11109600" cy="1080000"/>
          </a:xfrm>
        </p:spPr>
        <p:txBody>
          <a:bodyPr/>
          <a:lstStyle>
            <a:lvl1pPr>
              <a:defRPr/>
            </a:lvl1pPr>
          </a:lstStyle>
          <a:p>
            <a:r>
              <a:rPr lang="de-DE" noProof="0"/>
              <a:t>Titelmasterformat durch Klicken bearbeiten</a:t>
            </a:r>
          </a:p>
        </p:txBody>
      </p:sp>
      <p:sp>
        <p:nvSpPr>
          <p:cNvPr id="15" name="Inhalt 1"/>
          <p:cNvSpPr>
            <a:spLocks noGrp="1"/>
          </p:cNvSpPr>
          <p:nvPr>
            <p:ph sz="half" idx="24"/>
          </p:nvPr>
        </p:nvSpPr>
        <p:spPr bwMode="gray">
          <a:xfrm>
            <a:off x="540000" y="1512000"/>
            <a:ext cx="5338800" cy="1933200"/>
          </a:xfrm>
          <a:solidFill>
            <a:schemeClr val="bg1"/>
          </a:solidFill>
          <a:ln>
            <a:solidFill>
              <a:schemeClr val="accent5"/>
            </a:solidFill>
            <a:miter lim="800000"/>
          </a:ln>
        </p:spPr>
        <p:txBody>
          <a:bodyPr lIns="252000" tIns="252000" rIns="252000" bIns="252000"/>
          <a:lstStyle>
            <a:lvl1pPr marL="285750" indent="-28575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6" name="Inhalt 2"/>
          <p:cNvSpPr>
            <a:spLocks noGrp="1"/>
          </p:cNvSpPr>
          <p:nvPr>
            <p:ph sz="half" idx="25"/>
          </p:nvPr>
        </p:nvSpPr>
        <p:spPr bwMode="gray">
          <a:xfrm>
            <a:off x="6310800" y="1512000"/>
            <a:ext cx="5338800" cy="1933200"/>
          </a:xfrm>
          <a:solidFill>
            <a:schemeClr val="bg1"/>
          </a:solidFill>
          <a:ln>
            <a:solidFill>
              <a:schemeClr val="accent5"/>
            </a:solidFill>
            <a:miter lim="800000"/>
          </a:ln>
        </p:spPr>
        <p:txBody>
          <a:bodyPr lIns="252000" tIns="252000" rIns="252000" bIns="252000"/>
          <a:lstStyle>
            <a:lvl1pPr marL="285750" indent="-28575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8" name="Inhalt 3"/>
          <p:cNvSpPr>
            <a:spLocks noGrp="1"/>
          </p:cNvSpPr>
          <p:nvPr>
            <p:ph sz="half" idx="1"/>
          </p:nvPr>
        </p:nvSpPr>
        <p:spPr bwMode="gray">
          <a:xfrm>
            <a:off x="540000" y="3877200"/>
            <a:ext cx="5338800" cy="1933200"/>
          </a:xfrm>
          <a:solidFill>
            <a:schemeClr val="bg1"/>
          </a:solidFill>
          <a:ln>
            <a:solidFill>
              <a:schemeClr val="accent5"/>
            </a:solidFill>
            <a:miter lim="800000"/>
          </a:ln>
        </p:spPr>
        <p:txBody>
          <a:bodyPr lIns="252000" tIns="252000" rIns="252000" bIns="252000"/>
          <a:lstStyle>
            <a:lvl1pPr marL="285750" indent="-28575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7" name="Inhalt 4"/>
          <p:cNvSpPr>
            <a:spLocks noGrp="1"/>
          </p:cNvSpPr>
          <p:nvPr>
            <p:ph sz="half" idx="2"/>
          </p:nvPr>
        </p:nvSpPr>
        <p:spPr bwMode="gray">
          <a:xfrm>
            <a:off x="6310800" y="3877200"/>
            <a:ext cx="5338800" cy="1933200"/>
          </a:xfrm>
          <a:solidFill>
            <a:schemeClr val="bg1"/>
          </a:solidFill>
          <a:ln>
            <a:solidFill>
              <a:schemeClr val="accent5"/>
            </a:solidFill>
            <a:miter lim="800000"/>
          </a:ln>
        </p:spPr>
        <p:txBody>
          <a:bodyPr lIns="252000" tIns="252000" rIns="252000" bIns="252000"/>
          <a:lstStyle>
            <a:lvl1pPr marL="285750" indent="-28575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23" name="Text"/>
          <p:cNvSpPr>
            <a:spLocks noGrp="1" noChangeAspect="1"/>
          </p:cNvSpPr>
          <p:nvPr>
            <p:ph type="body" sz="quarter" idx="22" hasCustomPrompt="1"/>
          </p:nvPr>
        </p:nvSpPr>
        <p:spPr bwMode="gray">
          <a:xfrm>
            <a:off x="5302800" y="2869200"/>
            <a:ext cx="1584000" cy="1584000"/>
          </a:xfrm>
          <a:prstGeom prst="ellipse">
            <a:avLst/>
          </a:prstGeom>
          <a:solidFill>
            <a:schemeClr val="accent6">
              <a:alpha val="80000"/>
            </a:schemeClr>
          </a:solidFill>
        </p:spPr>
        <p:txBody>
          <a:bodyPr lIns="36000" tIns="36000" rIns="36000" bIns="36000" anchor="ctr" anchorCtr="0"/>
          <a:lstStyle>
            <a:lvl1pPr marL="0" indent="0" algn="ctr">
              <a:buNone/>
              <a:defRPr sz="1800">
                <a:solidFill>
                  <a:schemeClr val="bg1"/>
                </a:solidFill>
              </a:defRPr>
            </a:lvl1pPr>
          </a:lstStyle>
          <a:p>
            <a:pPr lvl="0"/>
            <a:r>
              <a:rPr lang="de-DE"/>
              <a:t>Textmaster</a:t>
            </a:r>
            <a:br>
              <a:rPr lang="de-DE"/>
            </a:br>
            <a:r>
              <a:rPr lang="de-DE"/>
              <a:t>durch Klicken bearbeiten</a:t>
            </a:r>
          </a:p>
        </p:txBody>
      </p:sp>
      <p:sp>
        <p:nvSpPr>
          <p:cNvPr id="11"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2" name="Fußzeile"/>
          <p:cNvSpPr>
            <a:spLocks noGrp="1"/>
          </p:cNvSpPr>
          <p:nvPr>
            <p:ph type="ftr" sz="quarter" idx="23"/>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16465408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8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lvl1pPr>
              <a:defRPr/>
            </a:lvl1pPr>
          </a:lstStyle>
          <a:p>
            <a:r>
              <a:rPr lang="de-DE" noProof="0"/>
              <a:t>Titelmasterformat durch Klicken bearbeiten</a:t>
            </a:r>
          </a:p>
        </p:txBody>
      </p:sp>
      <p:sp>
        <p:nvSpPr>
          <p:cNvPr id="10"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9" name="Bild 1"/>
          <p:cNvSpPr>
            <a:spLocks noGrp="1" noChangeAspect="1"/>
          </p:cNvSpPr>
          <p:nvPr>
            <p:ph type="pic" sz="quarter" idx="15"/>
          </p:nvPr>
        </p:nvSpPr>
        <p:spPr bwMode="gray">
          <a:xfrm>
            <a:off x="540000" y="1512000"/>
            <a:ext cx="5338800" cy="19332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8" name="Inhalt 1"/>
          <p:cNvSpPr>
            <a:spLocks noGrp="1"/>
          </p:cNvSpPr>
          <p:nvPr>
            <p:ph sz="half" idx="1"/>
          </p:nvPr>
        </p:nvSpPr>
        <p:spPr bwMode="gray">
          <a:xfrm>
            <a:off x="540000" y="3877200"/>
            <a:ext cx="5338800" cy="1933200"/>
          </a:xfrm>
        </p:spPr>
        <p:txBody>
          <a:bodyPr/>
          <a:lstStyle>
            <a:lvl1pPr marL="285750" indent="-28575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20" name="Bild 2"/>
          <p:cNvSpPr>
            <a:spLocks noGrp="1" noChangeAspect="1"/>
          </p:cNvSpPr>
          <p:nvPr>
            <p:ph type="pic" sz="quarter" idx="20"/>
          </p:nvPr>
        </p:nvSpPr>
        <p:spPr bwMode="gray">
          <a:xfrm>
            <a:off x="6310800" y="1512000"/>
            <a:ext cx="5338800" cy="19332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7" name="Inhalt 2"/>
          <p:cNvSpPr>
            <a:spLocks noGrp="1"/>
          </p:cNvSpPr>
          <p:nvPr>
            <p:ph sz="half" idx="2"/>
          </p:nvPr>
        </p:nvSpPr>
        <p:spPr bwMode="gray">
          <a:xfrm>
            <a:off x="6310800" y="3877200"/>
            <a:ext cx="5338800" cy="1933200"/>
          </a:xfrm>
        </p:spPr>
        <p:txBody>
          <a:bodyPr/>
          <a:lstStyle>
            <a:lvl1pPr marL="285750" indent="-28575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23" name="Text"/>
          <p:cNvSpPr>
            <a:spLocks noGrp="1" noChangeAspect="1"/>
          </p:cNvSpPr>
          <p:nvPr>
            <p:ph type="body" sz="quarter" idx="22" hasCustomPrompt="1"/>
          </p:nvPr>
        </p:nvSpPr>
        <p:spPr bwMode="gray">
          <a:xfrm>
            <a:off x="5302800" y="1686600"/>
            <a:ext cx="1584000" cy="1584000"/>
          </a:xfrm>
          <a:prstGeom prst="ellipse">
            <a:avLst/>
          </a:prstGeom>
          <a:solidFill>
            <a:schemeClr val="accent6">
              <a:alpha val="80000"/>
            </a:schemeClr>
          </a:solidFill>
        </p:spPr>
        <p:txBody>
          <a:bodyPr lIns="36000" tIns="36000" rIns="36000" bIns="36000" anchor="ctr" anchorCtr="0"/>
          <a:lstStyle>
            <a:lvl1pPr marL="0" indent="0" algn="ctr">
              <a:buNone/>
              <a:defRPr sz="1800">
                <a:solidFill>
                  <a:schemeClr val="bg1"/>
                </a:solidFill>
              </a:defRPr>
            </a:lvl1pPr>
          </a:lstStyle>
          <a:p>
            <a:pPr lvl="0"/>
            <a:r>
              <a:rPr lang="de-DE"/>
              <a:t>Textmaster</a:t>
            </a:r>
            <a:br>
              <a:rPr lang="de-DE"/>
            </a:br>
            <a:r>
              <a:rPr lang="de-DE"/>
              <a:t>durch Klicken bearbeiten</a:t>
            </a:r>
          </a:p>
        </p:txBody>
      </p:sp>
      <p:sp>
        <p:nvSpPr>
          <p:cNvPr id="11"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2" name="Fußzeile"/>
          <p:cNvSpPr>
            <a:spLocks noGrp="1"/>
          </p:cNvSpPr>
          <p:nvPr>
            <p:ph type="ftr" sz="quarter" idx="23"/>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13768358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9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lvl1pPr>
              <a:defRPr/>
            </a:lvl1pPr>
          </a:lstStyle>
          <a:p>
            <a:r>
              <a:rPr lang="de-DE" noProof="0"/>
              <a:t>Titelmasterformat durch Klicken bearbeiten</a:t>
            </a:r>
          </a:p>
        </p:txBody>
      </p:sp>
      <p:sp>
        <p:nvSpPr>
          <p:cNvPr id="10"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3" name="Bild 1"/>
          <p:cNvSpPr>
            <a:spLocks noGrp="1" noChangeAspect="1"/>
          </p:cNvSpPr>
          <p:nvPr>
            <p:ph type="pic" sz="quarter" idx="15"/>
          </p:nvPr>
        </p:nvSpPr>
        <p:spPr bwMode="gray">
          <a:xfrm>
            <a:off x="540000" y="1512000"/>
            <a:ext cx="5338800" cy="19332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4" name="Bild 2"/>
          <p:cNvSpPr>
            <a:spLocks noGrp="1" noChangeAspect="1"/>
          </p:cNvSpPr>
          <p:nvPr>
            <p:ph type="pic" sz="quarter" idx="20"/>
          </p:nvPr>
        </p:nvSpPr>
        <p:spPr bwMode="gray">
          <a:xfrm>
            <a:off x="540000" y="3877200"/>
            <a:ext cx="5338800" cy="19332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23" name="Text"/>
          <p:cNvSpPr>
            <a:spLocks noGrp="1" noChangeAspect="1"/>
          </p:cNvSpPr>
          <p:nvPr>
            <p:ph type="body" sz="quarter" idx="22" hasCustomPrompt="1"/>
          </p:nvPr>
        </p:nvSpPr>
        <p:spPr bwMode="gray">
          <a:xfrm>
            <a:off x="5302800" y="2869200"/>
            <a:ext cx="1584000" cy="1584000"/>
          </a:xfrm>
          <a:prstGeom prst="ellipse">
            <a:avLst/>
          </a:prstGeom>
          <a:solidFill>
            <a:schemeClr val="accent6">
              <a:alpha val="80000"/>
            </a:schemeClr>
          </a:solidFill>
        </p:spPr>
        <p:txBody>
          <a:bodyPr lIns="36000" tIns="36000" rIns="36000" bIns="36000" anchor="ctr" anchorCtr="0"/>
          <a:lstStyle>
            <a:lvl1pPr marL="0" indent="0" algn="ctr">
              <a:buNone/>
              <a:defRPr sz="1800">
                <a:solidFill>
                  <a:schemeClr val="bg1"/>
                </a:solidFill>
              </a:defRPr>
            </a:lvl1pPr>
          </a:lstStyle>
          <a:p>
            <a:pPr lvl="0"/>
            <a:r>
              <a:rPr lang="de-DE"/>
              <a:t>Textmaster</a:t>
            </a:r>
            <a:br>
              <a:rPr lang="de-DE"/>
            </a:br>
            <a:r>
              <a:rPr lang="de-DE"/>
              <a:t>durch Klicken bearbeiten</a:t>
            </a:r>
          </a:p>
        </p:txBody>
      </p:sp>
      <p:sp>
        <p:nvSpPr>
          <p:cNvPr id="16" name="Inhalt 1"/>
          <p:cNvSpPr>
            <a:spLocks noGrp="1"/>
          </p:cNvSpPr>
          <p:nvPr>
            <p:ph sz="half" idx="25"/>
          </p:nvPr>
        </p:nvSpPr>
        <p:spPr bwMode="gray">
          <a:xfrm>
            <a:off x="6310800" y="1512000"/>
            <a:ext cx="5338800" cy="1933200"/>
          </a:xfrm>
        </p:spPr>
        <p:txBody>
          <a:bodyPr/>
          <a:lstStyle>
            <a:lvl1pPr marL="285750" indent="-28575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7" name="Inhalt 2"/>
          <p:cNvSpPr>
            <a:spLocks noGrp="1"/>
          </p:cNvSpPr>
          <p:nvPr>
            <p:ph sz="half" idx="2"/>
          </p:nvPr>
        </p:nvSpPr>
        <p:spPr bwMode="gray">
          <a:xfrm>
            <a:off x="6310800" y="3877200"/>
            <a:ext cx="5338800" cy="1933200"/>
          </a:xfrm>
        </p:spPr>
        <p:txBody>
          <a:bodyPr/>
          <a:lstStyle>
            <a:lvl1pPr marL="285750" indent="-28575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1"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2" name="Fußzeile"/>
          <p:cNvSpPr>
            <a:spLocks noGrp="1"/>
          </p:cNvSpPr>
          <p:nvPr>
            <p:ph type="ftr" sz="quarter" idx="23"/>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17302159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20_TEXT &amp; BILD">
    <p:spTree>
      <p:nvGrpSpPr>
        <p:cNvPr id="1" name=""/>
        <p:cNvGrpSpPr/>
        <p:nvPr/>
      </p:nvGrpSpPr>
      <p:grpSpPr>
        <a:xfrm>
          <a:off x="0" y="0"/>
          <a:ext cx="0" cy="0"/>
          <a:chOff x="0" y="0"/>
          <a:chExt cx="0" cy="0"/>
        </a:xfrm>
      </p:grpSpPr>
      <p:sp>
        <p:nvSpPr>
          <p:cNvPr id="2" name="Titel"/>
          <p:cNvSpPr>
            <a:spLocks noGrp="1"/>
          </p:cNvSpPr>
          <p:nvPr>
            <p:ph type="title" hasCustomPrompt="1"/>
          </p:nvPr>
        </p:nvSpPr>
        <p:spPr bwMode="gray">
          <a:xfrm>
            <a:off x="6310800" y="432000"/>
            <a:ext cx="5338800" cy="1080000"/>
          </a:xfrm>
        </p:spPr>
        <p:txBody>
          <a:bodyPr/>
          <a:lstStyle/>
          <a:p>
            <a:r>
              <a:rPr lang="de-DE" noProof="0"/>
              <a:t>Titelformat bearbeiten</a:t>
            </a:r>
          </a:p>
        </p:txBody>
      </p:sp>
      <p:sp>
        <p:nvSpPr>
          <p:cNvPr id="8" name="Untertitel"/>
          <p:cNvSpPr>
            <a:spLocks noGrp="1"/>
          </p:cNvSpPr>
          <p:nvPr>
            <p:ph type="body" sz="quarter" idx="13" hasCustomPrompt="1"/>
          </p:nvPr>
        </p:nvSpPr>
        <p:spPr bwMode="gray">
          <a:xfrm>
            <a:off x="6310800" y="972000"/>
            <a:ext cx="53388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9" name="Bild"/>
          <p:cNvSpPr>
            <a:spLocks noGrp="1" noChangeAspect="1"/>
          </p:cNvSpPr>
          <p:nvPr>
            <p:ph type="pic" sz="quarter" idx="14"/>
          </p:nvPr>
        </p:nvSpPr>
        <p:spPr bwMode="gray">
          <a:xfrm>
            <a:off x="0" y="0"/>
            <a:ext cx="5878800" cy="64800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4" name="Inhalt"/>
          <p:cNvSpPr>
            <a:spLocks noGrp="1"/>
          </p:cNvSpPr>
          <p:nvPr>
            <p:ph sz="half" idx="2"/>
          </p:nvPr>
        </p:nvSpPr>
        <p:spPr bwMode="gray">
          <a:xfrm>
            <a:off x="6310800" y="1512000"/>
            <a:ext cx="5338800" cy="4298400"/>
          </a:xfrm>
        </p:spPr>
        <p:txBody>
          <a:bodyPr/>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1"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2" name="Fußzeile"/>
          <p:cNvSpPr>
            <a:spLocks noGrp="1"/>
          </p:cNvSpPr>
          <p:nvPr>
            <p:ph type="ftr" sz="quarter" idx="15"/>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32575326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21_TITEL &amp; INHAL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1"/>
          <p:cNvSpPr>
            <a:spLocks noGrp="1"/>
          </p:cNvSpPr>
          <p:nvPr>
            <p:ph sz="half" idx="1"/>
          </p:nvPr>
        </p:nvSpPr>
        <p:spPr bwMode="gray">
          <a:xfrm>
            <a:off x="540000" y="1512000"/>
            <a:ext cx="3416400" cy="4298400"/>
          </a:xfrm>
        </p:spPr>
        <p:txBody>
          <a:bodyPr/>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37" name="Inhalt 2"/>
          <p:cNvSpPr>
            <a:spLocks noGrp="1"/>
          </p:cNvSpPr>
          <p:nvPr>
            <p:ph sz="half" idx="14"/>
          </p:nvPr>
        </p:nvSpPr>
        <p:spPr bwMode="gray">
          <a:xfrm>
            <a:off x="4386600" y="1512000"/>
            <a:ext cx="3416400" cy="4298400"/>
          </a:xfrm>
        </p:spPr>
        <p:txBody>
          <a:bodyPr/>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4" name="Inhalt 3"/>
          <p:cNvSpPr>
            <a:spLocks noGrp="1"/>
          </p:cNvSpPr>
          <p:nvPr>
            <p:ph sz="half" idx="2"/>
          </p:nvPr>
        </p:nvSpPr>
        <p:spPr bwMode="gray">
          <a:xfrm>
            <a:off x="8233200" y="1512000"/>
            <a:ext cx="3416400" cy="4298400"/>
          </a:xfrm>
        </p:spPr>
        <p:txBody>
          <a:bodyPr/>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6" name="Foliennummer"/>
          <p:cNvSpPr>
            <a:spLocks noGrp="1"/>
          </p:cNvSpPr>
          <p:nvPr>
            <p:ph type="sldNum" sz="quarter" idx="16"/>
          </p:nvPr>
        </p:nvSpPr>
        <p:spPr/>
        <p:txBody>
          <a:bodyPr/>
          <a:lstStyle>
            <a:lvl1pPr>
              <a:defRPr b="1"/>
            </a:lvl1pPr>
          </a:lstStyle>
          <a:p>
            <a:fld id="{02CEFE82-39F2-4F47-8A0C-D5AB3496FA5C}" type="slidenum">
              <a:rPr lang="de-DE" smtClean="0"/>
              <a:pPr/>
              <a:t>‹Nr.›</a:t>
            </a:fld>
            <a:r>
              <a:rPr lang="de-DE"/>
              <a:t> </a:t>
            </a:r>
          </a:p>
        </p:txBody>
      </p:sp>
      <p:sp>
        <p:nvSpPr>
          <p:cNvPr id="5" name="Fußzeile"/>
          <p:cNvSpPr>
            <a:spLocks noGrp="1"/>
          </p:cNvSpPr>
          <p:nvPr>
            <p:ph type="ftr" sz="quarter" idx="15"/>
          </p:nvPr>
        </p:nvSpPr>
        <p:spPr bwMode="gray"/>
        <p:txBody>
          <a:bodyPr/>
          <a:lstStyle/>
          <a:p>
            <a:r>
              <a:rPr lang="en-US"/>
              <a:t>DESIGN THINKING - BUSINESS MODEL INNOVATION - CPS</a:t>
            </a:r>
            <a:endParaRPr lang="de-DE"/>
          </a:p>
        </p:txBody>
      </p:sp>
    </p:spTree>
    <p:extLst>
      <p:ext uri="{BB962C8B-B14F-4D97-AF65-F5344CB8AC3E}">
        <p14:creationId xmlns:p14="http://schemas.microsoft.com/office/powerpoint/2010/main" val="36899042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22_TEXT &amp; BILD">
    <p:spTree>
      <p:nvGrpSpPr>
        <p:cNvPr id="1" name=""/>
        <p:cNvGrpSpPr/>
        <p:nvPr/>
      </p:nvGrpSpPr>
      <p:grpSpPr>
        <a:xfrm>
          <a:off x="0" y="0"/>
          <a:ext cx="0" cy="0"/>
          <a:chOff x="0" y="0"/>
          <a:chExt cx="0" cy="0"/>
        </a:xfrm>
      </p:grpSpPr>
      <p:sp>
        <p:nvSpPr>
          <p:cNvPr id="10" name="Bild"/>
          <p:cNvSpPr>
            <a:spLocks noGrp="1" noChangeAspect="1"/>
          </p:cNvSpPr>
          <p:nvPr>
            <p:ph type="pic" sz="quarter" idx="23"/>
          </p:nvPr>
        </p:nvSpPr>
        <p:spPr bwMode="gray">
          <a:xfrm>
            <a:off x="0" y="1512000"/>
            <a:ext cx="3956399"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7" name="Inhalt 1"/>
          <p:cNvSpPr>
            <a:spLocks noGrp="1"/>
          </p:cNvSpPr>
          <p:nvPr>
            <p:ph sz="half" idx="14"/>
          </p:nvPr>
        </p:nvSpPr>
        <p:spPr bwMode="gray">
          <a:xfrm>
            <a:off x="4386600" y="1512000"/>
            <a:ext cx="3416400" cy="4298400"/>
          </a:xfrm>
          <a:solidFill>
            <a:srgbClr val="FDFDFD"/>
          </a:solidFill>
          <a:ln>
            <a:solidFill>
              <a:schemeClr val="accent1"/>
            </a:solidFill>
          </a:ln>
        </p:spPr>
        <p:txBody>
          <a:bodyPr lIns="252000" tIns="252000" rIns="252000" bIns="252000"/>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4" name="Inhalt 2"/>
          <p:cNvSpPr>
            <a:spLocks noGrp="1"/>
          </p:cNvSpPr>
          <p:nvPr>
            <p:ph sz="half" idx="2"/>
          </p:nvPr>
        </p:nvSpPr>
        <p:spPr bwMode="gray">
          <a:xfrm>
            <a:off x="8233200" y="1512000"/>
            <a:ext cx="3416400" cy="4298400"/>
          </a:xfrm>
          <a:solidFill>
            <a:srgbClr val="FDFDFD"/>
          </a:solidFill>
          <a:ln>
            <a:solidFill>
              <a:schemeClr val="accent1"/>
            </a:solidFill>
          </a:ln>
        </p:spPr>
        <p:txBody>
          <a:bodyPr lIns="252000" tIns="252000" rIns="252000" bIns="252000"/>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6" name="Foliennummer"/>
          <p:cNvSpPr>
            <a:spLocks noGrp="1"/>
          </p:cNvSpPr>
          <p:nvPr>
            <p:ph type="sldNum" sz="quarter" idx="16"/>
          </p:nvPr>
        </p:nvSpPr>
        <p:spPr/>
        <p:txBody>
          <a:bodyPr/>
          <a:lstStyle>
            <a:lvl1pPr>
              <a:defRPr b="1"/>
            </a:lvl1pPr>
          </a:lstStyle>
          <a:p>
            <a:fld id="{02CEFE82-39F2-4F47-8A0C-D5AB3496FA5C}" type="slidenum">
              <a:rPr lang="de-DE" smtClean="0"/>
              <a:pPr/>
              <a:t>‹Nr.›</a:t>
            </a:fld>
            <a:r>
              <a:rPr lang="de-DE"/>
              <a:t> </a:t>
            </a:r>
          </a:p>
        </p:txBody>
      </p:sp>
      <p:sp>
        <p:nvSpPr>
          <p:cNvPr id="5" name="Fußzeile"/>
          <p:cNvSpPr>
            <a:spLocks noGrp="1"/>
          </p:cNvSpPr>
          <p:nvPr>
            <p:ph type="ftr" sz="quarter" idx="15"/>
          </p:nvPr>
        </p:nvSpPr>
        <p:spPr bwMode="gray"/>
        <p:txBody>
          <a:bodyPr/>
          <a:lstStyle/>
          <a:p>
            <a:r>
              <a:rPr lang="en-US"/>
              <a:t>DESIGN THINKING - BUSINESS MODEL INNOVATION - CPS</a:t>
            </a:r>
            <a:endParaRPr lang="de-DE"/>
          </a:p>
        </p:txBody>
      </p:sp>
    </p:spTree>
    <p:extLst>
      <p:ext uri="{BB962C8B-B14F-4D97-AF65-F5344CB8AC3E}">
        <p14:creationId xmlns:p14="http://schemas.microsoft.com/office/powerpoint/2010/main" val="15134994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23_TITEL &amp; INHAL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1"/>
          <p:cNvSpPr>
            <a:spLocks noGrp="1"/>
          </p:cNvSpPr>
          <p:nvPr>
            <p:ph sz="half" idx="1"/>
          </p:nvPr>
        </p:nvSpPr>
        <p:spPr bwMode="gray">
          <a:xfrm>
            <a:off x="540000" y="1512000"/>
            <a:ext cx="3416400" cy="4298400"/>
          </a:xfrm>
          <a:solidFill>
            <a:srgbClr val="FDFDFD"/>
          </a:solidFill>
          <a:ln cap="flat">
            <a:solidFill>
              <a:schemeClr val="accent5"/>
            </a:solidFill>
            <a:miter lim="800000"/>
          </a:ln>
        </p:spPr>
        <p:txBody>
          <a:bodyPr lIns="252000" tIns="252000" rIns="252000" bIns="252000"/>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37" name="Inhalt 2"/>
          <p:cNvSpPr>
            <a:spLocks noGrp="1"/>
          </p:cNvSpPr>
          <p:nvPr>
            <p:ph sz="half" idx="14"/>
          </p:nvPr>
        </p:nvSpPr>
        <p:spPr bwMode="gray">
          <a:xfrm>
            <a:off x="4386600" y="1512000"/>
            <a:ext cx="3416400" cy="4298400"/>
          </a:xfrm>
          <a:solidFill>
            <a:srgbClr val="FDFDFD"/>
          </a:solidFill>
          <a:ln cap="flat">
            <a:solidFill>
              <a:schemeClr val="accent5"/>
            </a:solidFill>
            <a:miter lim="800000"/>
          </a:ln>
        </p:spPr>
        <p:txBody>
          <a:bodyPr lIns="252000" tIns="252000" rIns="252000" bIns="252000"/>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4" name="Inhalt 3"/>
          <p:cNvSpPr>
            <a:spLocks noGrp="1"/>
          </p:cNvSpPr>
          <p:nvPr>
            <p:ph sz="half" idx="2"/>
          </p:nvPr>
        </p:nvSpPr>
        <p:spPr bwMode="gray">
          <a:xfrm>
            <a:off x="8233200" y="1512000"/>
            <a:ext cx="3416400" cy="4298400"/>
          </a:xfrm>
          <a:solidFill>
            <a:srgbClr val="FDFDFD"/>
          </a:solidFill>
          <a:ln cap="flat">
            <a:solidFill>
              <a:schemeClr val="accent5"/>
            </a:solidFill>
            <a:miter lim="800000"/>
          </a:ln>
        </p:spPr>
        <p:txBody>
          <a:bodyPr lIns="252000" tIns="252000" rIns="252000" bIns="252000"/>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6" name="Foliennummer"/>
          <p:cNvSpPr>
            <a:spLocks noGrp="1"/>
          </p:cNvSpPr>
          <p:nvPr>
            <p:ph type="sldNum" sz="quarter" idx="16"/>
          </p:nvPr>
        </p:nvSpPr>
        <p:spPr/>
        <p:txBody>
          <a:bodyPr/>
          <a:lstStyle>
            <a:lvl1pPr>
              <a:defRPr b="1"/>
            </a:lvl1pPr>
          </a:lstStyle>
          <a:p>
            <a:fld id="{02CEFE82-39F2-4F47-8A0C-D5AB3496FA5C}" type="slidenum">
              <a:rPr lang="de-DE" smtClean="0"/>
              <a:pPr/>
              <a:t>‹Nr.›</a:t>
            </a:fld>
            <a:r>
              <a:rPr lang="de-DE"/>
              <a:t> </a:t>
            </a:r>
          </a:p>
        </p:txBody>
      </p:sp>
      <p:sp>
        <p:nvSpPr>
          <p:cNvPr id="5" name="Fußzeile"/>
          <p:cNvSpPr>
            <a:spLocks noGrp="1"/>
          </p:cNvSpPr>
          <p:nvPr>
            <p:ph type="ftr" sz="quarter" idx="15"/>
          </p:nvPr>
        </p:nvSpPr>
        <p:spPr bwMode="gray"/>
        <p:txBody>
          <a:bodyPr/>
          <a:lstStyle/>
          <a:p>
            <a:r>
              <a:rPr lang="en-US"/>
              <a:t>DESIGN THINKING - BUSINESS MODEL INNOVATION - CPS</a:t>
            </a:r>
            <a:endParaRPr lang="de-DE"/>
          </a:p>
        </p:txBody>
      </p:sp>
    </p:spTree>
    <p:extLst>
      <p:ext uri="{BB962C8B-B14F-4D97-AF65-F5344CB8AC3E}">
        <p14:creationId xmlns:p14="http://schemas.microsoft.com/office/powerpoint/2010/main" val="3169165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24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1" name="Bild 1"/>
          <p:cNvSpPr>
            <a:spLocks noGrp="1" noChangeAspect="1"/>
          </p:cNvSpPr>
          <p:nvPr>
            <p:ph type="pic" sz="quarter" idx="15"/>
          </p:nvPr>
        </p:nvSpPr>
        <p:spPr bwMode="gray">
          <a:xfrm>
            <a:off x="540000" y="1512000"/>
            <a:ext cx="3607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4" name="Text 1"/>
          <p:cNvSpPr>
            <a:spLocks noGrp="1"/>
          </p:cNvSpPr>
          <p:nvPr>
            <p:ph type="body" sz="quarter" idx="27"/>
          </p:nvPr>
        </p:nvSpPr>
        <p:spPr bwMode="gray">
          <a:xfrm>
            <a:off x="540000" y="3733200"/>
            <a:ext cx="3607200" cy="2077200"/>
          </a:xfrm>
          <a:solidFill>
            <a:srgbClr val="FDFDFD">
              <a:alpha val="80000"/>
            </a:srgbClr>
          </a:solidFill>
        </p:spPr>
        <p:txBody>
          <a:bodyPr vert="horz" lIns="180000" tIns="180000" rIns="180000" bIns="180000" rtlCol="0" anchor="t" anchorCtr="0">
            <a:noAutofit/>
          </a:bodyPr>
          <a:lstStyle>
            <a:lvl1pPr marL="0" indent="0" algn="l">
              <a:buNone/>
              <a:defRPr lang="en-US" sz="1600" dirty="0">
                <a:solidFill>
                  <a:schemeClr val="tx1"/>
                </a:solidFill>
                <a:latin typeface="+mn-lt"/>
              </a:defRPr>
            </a:lvl1pPr>
          </a:lstStyle>
          <a:p>
            <a:pPr lvl="0"/>
            <a:r>
              <a:rPr lang="de-DE" noProof="0"/>
              <a:t>Textmasterformate durch Klicken bearbeiten</a:t>
            </a:r>
          </a:p>
        </p:txBody>
      </p:sp>
      <p:sp>
        <p:nvSpPr>
          <p:cNvPr id="51" name="Bild 2"/>
          <p:cNvSpPr>
            <a:spLocks noGrp="1" noChangeAspect="1"/>
          </p:cNvSpPr>
          <p:nvPr>
            <p:ph type="pic" sz="quarter" idx="20"/>
          </p:nvPr>
        </p:nvSpPr>
        <p:spPr bwMode="gray">
          <a:xfrm>
            <a:off x="4291200" y="1512000"/>
            <a:ext cx="3607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4" name="Text 2"/>
          <p:cNvSpPr>
            <a:spLocks noGrp="1"/>
          </p:cNvSpPr>
          <p:nvPr>
            <p:ph type="body" sz="quarter" idx="28"/>
          </p:nvPr>
        </p:nvSpPr>
        <p:spPr bwMode="gray">
          <a:xfrm>
            <a:off x="4291200" y="3733200"/>
            <a:ext cx="3607200" cy="2077200"/>
          </a:xfrm>
          <a:solidFill>
            <a:srgbClr val="FDFDFD">
              <a:alpha val="80000"/>
            </a:srgbClr>
          </a:solidFill>
        </p:spPr>
        <p:txBody>
          <a:bodyPr vert="horz" lIns="180000" tIns="180000" rIns="180000" bIns="180000" rtlCol="0" anchor="t" anchorCtr="0">
            <a:noAutofit/>
          </a:bodyPr>
          <a:lstStyle>
            <a:lvl1pPr marL="0" indent="0" algn="l">
              <a:buNone/>
              <a:defRPr lang="en-US" sz="1600" dirty="0">
                <a:solidFill>
                  <a:schemeClr val="tx1"/>
                </a:solidFill>
                <a:latin typeface="+mn-lt"/>
              </a:defRPr>
            </a:lvl1pPr>
          </a:lstStyle>
          <a:p>
            <a:pPr lvl="0"/>
            <a:r>
              <a:rPr lang="de-DE" noProof="0"/>
              <a:t>Textmasterformate durch Klicken bearbeiten</a:t>
            </a:r>
          </a:p>
        </p:txBody>
      </p:sp>
      <p:sp>
        <p:nvSpPr>
          <p:cNvPr id="58" name="Bild 3"/>
          <p:cNvSpPr>
            <a:spLocks noGrp="1" noChangeAspect="1"/>
          </p:cNvSpPr>
          <p:nvPr>
            <p:ph type="pic" sz="quarter" idx="22"/>
          </p:nvPr>
        </p:nvSpPr>
        <p:spPr bwMode="gray">
          <a:xfrm>
            <a:off x="8042400" y="1512000"/>
            <a:ext cx="3607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5" name="Text 3"/>
          <p:cNvSpPr>
            <a:spLocks noGrp="1"/>
          </p:cNvSpPr>
          <p:nvPr>
            <p:ph type="body" sz="quarter" idx="29"/>
          </p:nvPr>
        </p:nvSpPr>
        <p:spPr bwMode="gray">
          <a:xfrm>
            <a:off x="8042400" y="3733200"/>
            <a:ext cx="3607200" cy="2077200"/>
          </a:xfrm>
          <a:solidFill>
            <a:srgbClr val="FDFDFD">
              <a:alpha val="80000"/>
            </a:srgbClr>
          </a:solidFill>
        </p:spPr>
        <p:txBody>
          <a:bodyPr vert="horz" lIns="180000" tIns="180000" rIns="180000" bIns="180000" rtlCol="0" anchor="t" anchorCtr="0">
            <a:noAutofit/>
          </a:bodyPr>
          <a:lstStyle>
            <a:lvl1pPr marL="0" indent="0" algn="l">
              <a:buNone/>
              <a:defRPr lang="en-US" sz="1600" dirty="0">
                <a:solidFill>
                  <a:schemeClr val="tx1"/>
                </a:solidFill>
                <a:latin typeface="+mn-lt"/>
              </a:defRPr>
            </a:lvl1pPr>
          </a:lstStyle>
          <a:p>
            <a:pPr lvl="0"/>
            <a:r>
              <a:rPr lang="de-DE" noProof="0"/>
              <a:t>Textmasterformate durch Klicken bearbeiten</a:t>
            </a:r>
          </a:p>
        </p:txBody>
      </p:sp>
      <p:sp>
        <p:nvSpPr>
          <p:cNvPr id="12"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3" name="Fußzeile"/>
          <p:cNvSpPr>
            <a:spLocks noGrp="1"/>
          </p:cNvSpPr>
          <p:nvPr>
            <p:ph type="ftr" sz="quarter" idx="30"/>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35085628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25_TEXT &amp; BILD">
    <p:spTree>
      <p:nvGrpSpPr>
        <p:cNvPr id="1" name=""/>
        <p:cNvGrpSpPr/>
        <p:nvPr/>
      </p:nvGrpSpPr>
      <p:grpSpPr>
        <a:xfrm>
          <a:off x="0" y="0"/>
          <a:ext cx="0" cy="0"/>
          <a:chOff x="0" y="0"/>
          <a:chExt cx="0" cy="0"/>
        </a:xfrm>
      </p:grpSpPr>
      <p:sp>
        <p:nvSpPr>
          <p:cNvPr id="12" name="Bild"/>
          <p:cNvSpPr>
            <a:spLocks noGrp="1" noChangeAspect="1"/>
          </p:cNvSpPr>
          <p:nvPr>
            <p:ph type="pic" sz="quarter" idx="15"/>
          </p:nvPr>
        </p:nvSpPr>
        <p:spPr bwMode="gray">
          <a:xfrm>
            <a:off x="540000" y="1511850"/>
            <a:ext cx="3607200" cy="1335600"/>
          </a:xfrm>
          <a:solidFill>
            <a:schemeClr val="accent5">
              <a:lumMod val="20000"/>
              <a:lumOff val="80000"/>
            </a:schemeClr>
          </a:solidFill>
        </p:spPr>
        <p:txBody>
          <a:bodyPr lIns="144000" tIns="144000" rIns="144000" bIns="144000"/>
          <a:lstStyle>
            <a:lvl1pPr marL="0" marR="0" indent="0" algn="l" defTabSz="914400" rtl="0" eaLnBrk="1" fontAlgn="auto" latinLnBrk="0" hangingPunct="1">
              <a:lnSpc>
                <a:spcPct val="90000"/>
              </a:lnSpc>
              <a:spcBef>
                <a:spcPts val="0"/>
              </a:spcBef>
              <a:spcAft>
                <a:spcPts val="1000"/>
              </a:spcAft>
              <a:buClrTx/>
              <a:buSzTx/>
              <a:buFont typeface="Wingdings" panose="05000000000000000000" pitchFamily="2" charset="2"/>
              <a:buNone/>
              <a:tabLst/>
              <a:defRPr>
                <a:solidFill>
                  <a:schemeClr val="tx1"/>
                </a:solidFill>
              </a:defRPr>
            </a:lvl1pPr>
          </a:lstStyle>
          <a:p>
            <a:r>
              <a:rPr lang="de-DE" noProof="0"/>
              <a:t>Bild durch Klicken auf Symbol hinzufügen</a:t>
            </a:r>
          </a:p>
        </p:txBody>
      </p:sp>
      <p:sp>
        <p:nvSpPr>
          <p:cNvPr id="2" name="Titel"/>
          <p:cNvSpPr>
            <a:spLocks noGrp="1"/>
          </p:cNvSpPr>
          <p:nvPr>
            <p:ph type="title"/>
          </p:nvPr>
        </p:nvSpPr>
        <p:spPr bwMode="gray">
          <a:xfrm>
            <a:off x="540000" y="432000"/>
            <a:ext cx="11109600" cy="1080000"/>
          </a:xfrm>
        </p:spPr>
        <p:txBody>
          <a:bodyPr/>
          <a:lstStyle>
            <a:lvl1pPr>
              <a:defRPr/>
            </a:lvl1pPr>
          </a:lstStyle>
          <a:p>
            <a:r>
              <a:rPr lang="de-DE" noProof="0"/>
              <a:t>Titelmasterformat durch Klicken bearbeiten</a:t>
            </a:r>
          </a:p>
        </p:txBody>
      </p:sp>
      <p:sp>
        <p:nvSpPr>
          <p:cNvPr id="10"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44" name="Inhalt 1"/>
          <p:cNvSpPr>
            <a:spLocks noGrp="1"/>
          </p:cNvSpPr>
          <p:nvPr>
            <p:ph sz="quarter" idx="25"/>
          </p:nvPr>
        </p:nvSpPr>
        <p:spPr bwMode="gray">
          <a:xfrm>
            <a:off x="4291200" y="1512000"/>
            <a:ext cx="7358399" cy="1335600"/>
          </a:xfrm>
          <a:solidFill>
            <a:srgbClr val="FDFDFD"/>
          </a:solidFill>
          <a:ln cap="flat">
            <a:solidFill>
              <a:schemeClr val="accent5"/>
            </a:solidFill>
            <a:miter lim="800000"/>
          </a:ln>
        </p:spPr>
        <p:txBody>
          <a:bodyPr lIns="252000" tIns="252000" rIns="252000" bIns="252000"/>
          <a:lstStyle>
            <a:lvl1pPr marL="0" indent="0">
              <a:buNone/>
              <a:defRPr sz="1600"/>
            </a:lvl1pPr>
            <a:lvl2pPr>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42" name="Inhalt 2"/>
          <p:cNvSpPr>
            <a:spLocks noGrp="1"/>
          </p:cNvSpPr>
          <p:nvPr>
            <p:ph sz="quarter" idx="23"/>
          </p:nvPr>
        </p:nvSpPr>
        <p:spPr bwMode="gray">
          <a:xfrm>
            <a:off x="4291200" y="2993325"/>
            <a:ext cx="7358399" cy="1335600"/>
          </a:xfrm>
          <a:solidFill>
            <a:srgbClr val="FDFDFD"/>
          </a:solidFill>
          <a:ln cap="flat">
            <a:solidFill>
              <a:schemeClr val="accent5"/>
            </a:solidFill>
            <a:miter lim="800000"/>
          </a:ln>
        </p:spPr>
        <p:txBody>
          <a:bodyPr lIns="252000" tIns="252000" rIns="252000" bIns="252000"/>
          <a:lstStyle>
            <a:lvl1pPr marL="0" indent="0">
              <a:buNone/>
              <a:defRPr sz="1600"/>
            </a:lvl1pPr>
            <a:lvl2pPr>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18" name="Inhalt 3"/>
          <p:cNvSpPr>
            <a:spLocks noGrp="1"/>
          </p:cNvSpPr>
          <p:nvPr>
            <p:ph sz="quarter" idx="21"/>
          </p:nvPr>
        </p:nvSpPr>
        <p:spPr bwMode="gray">
          <a:xfrm>
            <a:off x="4291200" y="4474650"/>
            <a:ext cx="7358399" cy="1335600"/>
          </a:xfrm>
          <a:solidFill>
            <a:srgbClr val="FDFDFD"/>
          </a:solidFill>
          <a:ln cap="flat">
            <a:solidFill>
              <a:schemeClr val="accent5"/>
            </a:solidFill>
            <a:miter lim="800000"/>
          </a:ln>
        </p:spPr>
        <p:txBody>
          <a:bodyPr lIns="252000" tIns="252000" rIns="252000" bIns="252000"/>
          <a:lstStyle>
            <a:lvl1pPr marL="0" indent="0">
              <a:buNone/>
              <a:defRPr sz="1600"/>
            </a:lvl1pPr>
            <a:lvl2pPr>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14" name="Bild"/>
          <p:cNvSpPr>
            <a:spLocks noGrp="1" noChangeAspect="1"/>
          </p:cNvSpPr>
          <p:nvPr>
            <p:ph type="pic" sz="quarter" idx="28"/>
          </p:nvPr>
        </p:nvSpPr>
        <p:spPr bwMode="gray">
          <a:xfrm>
            <a:off x="540000" y="2993325"/>
            <a:ext cx="3607200" cy="1335600"/>
          </a:xfrm>
          <a:solidFill>
            <a:schemeClr val="accent5">
              <a:lumMod val="20000"/>
              <a:lumOff val="80000"/>
            </a:schemeClr>
          </a:solidFill>
        </p:spPr>
        <p:txBody>
          <a:bodyPr lIns="144000" tIns="144000" rIns="144000" bIns="144000"/>
          <a:lstStyle>
            <a:lvl1pPr marL="0" marR="0" indent="0" algn="l" defTabSz="914400" rtl="0" eaLnBrk="1" fontAlgn="auto" latinLnBrk="0" hangingPunct="1">
              <a:lnSpc>
                <a:spcPct val="90000"/>
              </a:lnSpc>
              <a:spcBef>
                <a:spcPts val="0"/>
              </a:spcBef>
              <a:spcAft>
                <a:spcPts val="1000"/>
              </a:spcAft>
              <a:buClrTx/>
              <a:buSzTx/>
              <a:buFont typeface="Wingdings" panose="05000000000000000000" pitchFamily="2" charset="2"/>
              <a:buNone/>
              <a:tabLst/>
              <a:defRPr>
                <a:solidFill>
                  <a:schemeClr val="tx1"/>
                </a:solidFill>
              </a:defRPr>
            </a:lvl1pPr>
          </a:lstStyle>
          <a:p>
            <a:r>
              <a:rPr lang="de-DE" noProof="0"/>
              <a:t>Bild durch Klicken auf Symbol hinzufügen</a:t>
            </a:r>
          </a:p>
        </p:txBody>
      </p:sp>
      <p:sp>
        <p:nvSpPr>
          <p:cNvPr id="16" name="Bild"/>
          <p:cNvSpPr>
            <a:spLocks noGrp="1" noChangeAspect="1"/>
          </p:cNvSpPr>
          <p:nvPr>
            <p:ph type="pic" sz="quarter" idx="29"/>
          </p:nvPr>
        </p:nvSpPr>
        <p:spPr bwMode="gray">
          <a:xfrm>
            <a:off x="540000" y="4474650"/>
            <a:ext cx="3607200" cy="1335600"/>
          </a:xfrm>
          <a:solidFill>
            <a:schemeClr val="accent5">
              <a:lumMod val="20000"/>
              <a:lumOff val="80000"/>
            </a:schemeClr>
          </a:solidFill>
        </p:spPr>
        <p:txBody>
          <a:bodyPr lIns="144000" tIns="144000" rIns="144000" bIns="144000"/>
          <a:lstStyle>
            <a:lvl1pPr marL="0" marR="0" indent="0" algn="l" defTabSz="914400" rtl="0" eaLnBrk="1" fontAlgn="auto" latinLnBrk="0" hangingPunct="1">
              <a:lnSpc>
                <a:spcPct val="90000"/>
              </a:lnSpc>
              <a:spcBef>
                <a:spcPts val="0"/>
              </a:spcBef>
              <a:spcAft>
                <a:spcPts val="1000"/>
              </a:spcAft>
              <a:buClrTx/>
              <a:buSzTx/>
              <a:buFont typeface="Wingdings" panose="05000000000000000000" pitchFamily="2" charset="2"/>
              <a:buNone/>
              <a:tabLst/>
              <a:defRPr>
                <a:solidFill>
                  <a:schemeClr val="tx1"/>
                </a:solidFill>
              </a:defRPr>
            </a:lvl1pPr>
          </a:lstStyle>
          <a:p>
            <a:r>
              <a:rPr lang="de-DE" noProof="0"/>
              <a:t>Bild durch Klicken auf Symbol hinzufügen</a:t>
            </a:r>
          </a:p>
        </p:txBody>
      </p:sp>
      <p:sp>
        <p:nvSpPr>
          <p:cNvPr id="13"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5" name="Fußzeile"/>
          <p:cNvSpPr>
            <a:spLocks noGrp="1"/>
          </p:cNvSpPr>
          <p:nvPr>
            <p:ph type="ftr" sz="quarter" idx="30"/>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9292344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26_TEXT &amp; BILD">
    <p:spTree>
      <p:nvGrpSpPr>
        <p:cNvPr id="1" name=""/>
        <p:cNvGrpSpPr/>
        <p:nvPr/>
      </p:nvGrpSpPr>
      <p:grpSpPr>
        <a:xfrm>
          <a:off x="0" y="0"/>
          <a:ext cx="0" cy="0"/>
          <a:chOff x="0" y="0"/>
          <a:chExt cx="0" cy="0"/>
        </a:xfrm>
      </p:grpSpPr>
      <p:sp>
        <p:nvSpPr>
          <p:cNvPr id="11" name="Bild"/>
          <p:cNvSpPr>
            <a:spLocks noGrp="1" noChangeAspect="1"/>
          </p:cNvSpPr>
          <p:nvPr>
            <p:ph type="pic" sz="quarter" idx="15"/>
          </p:nvPr>
        </p:nvSpPr>
        <p:spPr bwMode="gray">
          <a:xfrm>
            <a:off x="7292700" y="0"/>
            <a:ext cx="4897713" cy="6480000"/>
          </a:xfrm>
          <a:solidFill>
            <a:schemeClr val="accent5">
              <a:lumMod val="20000"/>
              <a:lumOff val="80000"/>
            </a:schemeClr>
          </a:solidFill>
        </p:spPr>
        <p:txBody>
          <a:bodyPr lIns="144000" tIns="144000" rIns="144000" bIns="144000"/>
          <a:lstStyle>
            <a:lvl1pPr marL="0" marR="0" indent="0" algn="l" defTabSz="914400" rtl="0" eaLnBrk="1" fontAlgn="auto" latinLnBrk="0" hangingPunct="1">
              <a:lnSpc>
                <a:spcPct val="90000"/>
              </a:lnSpc>
              <a:spcBef>
                <a:spcPts val="0"/>
              </a:spcBef>
              <a:spcAft>
                <a:spcPts val="1000"/>
              </a:spcAft>
              <a:buClrTx/>
              <a:buSzTx/>
              <a:buFont typeface="Wingdings" panose="05000000000000000000" pitchFamily="2" charset="2"/>
              <a:buNone/>
              <a:tabLst/>
              <a:defRPr>
                <a:solidFill>
                  <a:schemeClr val="tx1"/>
                </a:solidFill>
              </a:defRPr>
            </a:lvl1pPr>
          </a:lstStyle>
          <a:p>
            <a:r>
              <a:rPr lang="de-DE" noProof="0"/>
              <a:t>Bild durch Klicken auf Symbol hinzufügen</a:t>
            </a:r>
          </a:p>
        </p:txBody>
      </p:sp>
      <p:sp>
        <p:nvSpPr>
          <p:cNvPr id="2" name="Titel"/>
          <p:cNvSpPr>
            <a:spLocks noGrp="1"/>
          </p:cNvSpPr>
          <p:nvPr>
            <p:ph type="title" hasCustomPrompt="1"/>
          </p:nvPr>
        </p:nvSpPr>
        <p:spPr bwMode="gray">
          <a:xfrm>
            <a:off x="540000" y="432000"/>
            <a:ext cx="7358400" cy="1080000"/>
          </a:xfrm>
        </p:spPr>
        <p:txBody>
          <a:bodyPr/>
          <a:lstStyle/>
          <a:p>
            <a:r>
              <a:rPr lang="de-DE" noProof="0"/>
              <a:t>Titelmasterformat bearbeiten</a:t>
            </a:r>
          </a:p>
        </p:txBody>
      </p:sp>
      <p:sp>
        <p:nvSpPr>
          <p:cNvPr id="8" name="Untertitel"/>
          <p:cNvSpPr>
            <a:spLocks noGrp="1"/>
          </p:cNvSpPr>
          <p:nvPr>
            <p:ph type="body" sz="quarter" idx="13" hasCustomPrompt="1"/>
          </p:nvPr>
        </p:nvSpPr>
        <p:spPr bwMode="gray">
          <a:xfrm>
            <a:off x="540000" y="972000"/>
            <a:ext cx="73584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8" name="Inhalt 1"/>
          <p:cNvSpPr>
            <a:spLocks noGrp="1"/>
          </p:cNvSpPr>
          <p:nvPr>
            <p:ph sz="half" idx="29"/>
          </p:nvPr>
        </p:nvSpPr>
        <p:spPr bwMode="gray">
          <a:xfrm>
            <a:off x="540000" y="151199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19" name="Inhalt 2"/>
          <p:cNvSpPr>
            <a:spLocks noGrp="1"/>
          </p:cNvSpPr>
          <p:nvPr>
            <p:ph sz="half" idx="30"/>
          </p:nvPr>
        </p:nvSpPr>
        <p:spPr bwMode="gray">
          <a:xfrm>
            <a:off x="4291201" y="151199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20" name="Inhalt 3"/>
          <p:cNvSpPr>
            <a:spLocks noGrp="1"/>
          </p:cNvSpPr>
          <p:nvPr>
            <p:ph sz="half" idx="31"/>
          </p:nvPr>
        </p:nvSpPr>
        <p:spPr bwMode="gray">
          <a:xfrm>
            <a:off x="540000" y="262194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21" name="Inhalt 4"/>
          <p:cNvSpPr>
            <a:spLocks noGrp="1"/>
          </p:cNvSpPr>
          <p:nvPr>
            <p:ph sz="half" idx="32"/>
          </p:nvPr>
        </p:nvSpPr>
        <p:spPr bwMode="gray">
          <a:xfrm>
            <a:off x="4291201" y="262194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22" name="Inhalt 5"/>
          <p:cNvSpPr>
            <a:spLocks noGrp="1"/>
          </p:cNvSpPr>
          <p:nvPr>
            <p:ph sz="half" idx="33"/>
          </p:nvPr>
        </p:nvSpPr>
        <p:spPr bwMode="gray">
          <a:xfrm>
            <a:off x="540000" y="373189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23" name="Inhalt 6"/>
          <p:cNvSpPr>
            <a:spLocks noGrp="1"/>
          </p:cNvSpPr>
          <p:nvPr>
            <p:ph sz="half" idx="34"/>
          </p:nvPr>
        </p:nvSpPr>
        <p:spPr bwMode="gray">
          <a:xfrm>
            <a:off x="4291201" y="373189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24" name="Inhalt 7"/>
          <p:cNvSpPr>
            <a:spLocks noGrp="1"/>
          </p:cNvSpPr>
          <p:nvPr>
            <p:ph sz="half" idx="35"/>
          </p:nvPr>
        </p:nvSpPr>
        <p:spPr bwMode="gray">
          <a:xfrm>
            <a:off x="540000" y="4841850"/>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25" name="Inhalt 8"/>
          <p:cNvSpPr>
            <a:spLocks noGrp="1"/>
          </p:cNvSpPr>
          <p:nvPr>
            <p:ph sz="half" idx="36"/>
          </p:nvPr>
        </p:nvSpPr>
        <p:spPr bwMode="gray">
          <a:xfrm>
            <a:off x="4291201" y="4841850"/>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15"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6" name="Fußzeile"/>
          <p:cNvSpPr>
            <a:spLocks noGrp="1"/>
          </p:cNvSpPr>
          <p:nvPr>
            <p:ph type="ftr" sz="quarter" idx="37"/>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31816177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27_TEXT &amp; BILD">
    <p:spTree>
      <p:nvGrpSpPr>
        <p:cNvPr id="1" name=""/>
        <p:cNvGrpSpPr/>
        <p:nvPr/>
      </p:nvGrpSpPr>
      <p:grpSpPr>
        <a:xfrm>
          <a:off x="0" y="0"/>
          <a:ext cx="0" cy="0"/>
          <a:chOff x="0" y="0"/>
          <a:chExt cx="0" cy="0"/>
        </a:xfrm>
      </p:grpSpPr>
      <p:sp>
        <p:nvSpPr>
          <p:cNvPr id="11" name="Bild"/>
          <p:cNvSpPr>
            <a:spLocks noGrp="1" noChangeAspect="1"/>
          </p:cNvSpPr>
          <p:nvPr>
            <p:ph type="pic" sz="quarter" idx="15"/>
          </p:nvPr>
        </p:nvSpPr>
        <p:spPr bwMode="gray">
          <a:xfrm>
            <a:off x="7292700" y="0"/>
            <a:ext cx="4897713" cy="6480000"/>
          </a:xfrm>
          <a:solidFill>
            <a:schemeClr val="accent5">
              <a:lumMod val="20000"/>
              <a:lumOff val="80000"/>
            </a:schemeClr>
          </a:solidFill>
        </p:spPr>
        <p:txBody>
          <a:bodyPr lIns="144000" tIns="144000" rIns="144000" bIns="144000"/>
          <a:lstStyle>
            <a:lvl1pPr marL="0" marR="0" indent="0" algn="l" defTabSz="914400" rtl="0" eaLnBrk="1" fontAlgn="auto" latinLnBrk="0" hangingPunct="1">
              <a:lnSpc>
                <a:spcPct val="90000"/>
              </a:lnSpc>
              <a:spcBef>
                <a:spcPts val="0"/>
              </a:spcBef>
              <a:spcAft>
                <a:spcPts val="1000"/>
              </a:spcAft>
              <a:buClrTx/>
              <a:buSzTx/>
              <a:buFont typeface="Wingdings" panose="05000000000000000000" pitchFamily="2" charset="2"/>
              <a:buNone/>
              <a:tabLst/>
              <a:defRPr>
                <a:solidFill>
                  <a:schemeClr val="tx1"/>
                </a:solidFill>
              </a:defRPr>
            </a:lvl1pPr>
          </a:lstStyle>
          <a:p>
            <a:r>
              <a:rPr lang="de-DE" noProof="0"/>
              <a:t>Bild durch Klicken auf Symbol hinzufügen</a:t>
            </a:r>
          </a:p>
        </p:txBody>
      </p:sp>
      <p:sp>
        <p:nvSpPr>
          <p:cNvPr id="2" name="Titel"/>
          <p:cNvSpPr>
            <a:spLocks noGrp="1"/>
          </p:cNvSpPr>
          <p:nvPr>
            <p:ph type="title" hasCustomPrompt="1"/>
          </p:nvPr>
        </p:nvSpPr>
        <p:spPr bwMode="gray">
          <a:xfrm>
            <a:off x="540000" y="432000"/>
            <a:ext cx="7358400" cy="1080000"/>
          </a:xfrm>
        </p:spPr>
        <p:txBody>
          <a:bodyPr/>
          <a:lstStyle/>
          <a:p>
            <a:r>
              <a:rPr lang="de-DE" noProof="0"/>
              <a:t>Titelmasterformat bearbeiten</a:t>
            </a:r>
          </a:p>
        </p:txBody>
      </p:sp>
      <p:sp>
        <p:nvSpPr>
          <p:cNvPr id="8" name="Untertitel"/>
          <p:cNvSpPr>
            <a:spLocks noGrp="1"/>
          </p:cNvSpPr>
          <p:nvPr>
            <p:ph type="body" sz="quarter" idx="13" hasCustomPrompt="1"/>
          </p:nvPr>
        </p:nvSpPr>
        <p:spPr bwMode="gray">
          <a:xfrm>
            <a:off x="540000" y="972000"/>
            <a:ext cx="73584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8" name="Inhalt 1"/>
          <p:cNvSpPr>
            <a:spLocks noGrp="1"/>
          </p:cNvSpPr>
          <p:nvPr>
            <p:ph sz="half" idx="29"/>
          </p:nvPr>
        </p:nvSpPr>
        <p:spPr bwMode="gray">
          <a:xfrm>
            <a:off x="540000" y="1511999"/>
            <a:ext cx="3607200" cy="2078350"/>
          </a:xfrm>
          <a:solidFill>
            <a:schemeClr val="bg1">
              <a:alpha val="80000"/>
            </a:schemeClr>
          </a:solidFill>
          <a:ln cap="flat">
            <a:solidFill>
              <a:schemeClr val="accent5"/>
            </a:solidFill>
            <a:miter lim="800000"/>
          </a:ln>
        </p:spPr>
        <p:txBody>
          <a:bodyPr lIns="252000" tIns="252000" rIns="252000" bIns="252000"/>
          <a:lstStyle>
            <a:lvl1pPr marL="0" indent="0">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19" name="Inhalt 2"/>
          <p:cNvSpPr>
            <a:spLocks noGrp="1"/>
          </p:cNvSpPr>
          <p:nvPr>
            <p:ph sz="half" idx="30"/>
          </p:nvPr>
        </p:nvSpPr>
        <p:spPr bwMode="gray">
          <a:xfrm>
            <a:off x="4291201" y="1511999"/>
            <a:ext cx="3607200" cy="2077200"/>
          </a:xfrm>
          <a:solidFill>
            <a:schemeClr val="bg1">
              <a:alpha val="80000"/>
            </a:schemeClr>
          </a:solidFill>
          <a:ln cap="flat">
            <a:solidFill>
              <a:schemeClr val="accent5"/>
            </a:solidFill>
            <a:miter lim="800000"/>
          </a:ln>
        </p:spPr>
        <p:txBody>
          <a:bodyPr lIns="252000" tIns="252000" rIns="252000" bIns="252000"/>
          <a:lstStyle>
            <a:lvl1pPr marL="0" indent="0">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22" name="Inhalt 3"/>
          <p:cNvSpPr>
            <a:spLocks noGrp="1"/>
          </p:cNvSpPr>
          <p:nvPr>
            <p:ph sz="half" idx="33"/>
          </p:nvPr>
        </p:nvSpPr>
        <p:spPr bwMode="gray">
          <a:xfrm>
            <a:off x="540000" y="3731899"/>
            <a:ext cx="3607200" cy="2077200"/>
          </a:xfrm>
          <a:solidFill>
            <a:schemeClr val="bg1">
              <a:alpha val="80000"/>
            </a:schemeClr>
          </a:solidFill>
          <a:ln cap="flat">
            <a:solidFill>
              <a:schemeClr val="accent5"/>
            </a:solidFill>
            <a:miter lim="800000"/>
          </a:ln>
        </p:spPr>
        <p:txBody>
          <a:bodyPr lIns="252000" tIns="252000" rIns="252000" bIns="252000"/>
          <a:lstStyle>
            <a:lvl1pPr marL="0" indent="0">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23" name="Inhalt 4"/>
          <p:cNvSpPr>
            <a:spLocks noGrp="1"/>
          </p:cNvSpPr>
          <p:nvPr>
            <p:ph sz="half" idx="34"/>
          </p:nvPr>
        </p:nvSpPr>
        <p:spPr bwMode="gray">
          <a:xfrm>
            <a:off x="4291201" y="3731899"/>
            <a:ext cx="3607200" cy="2077200"/>
          </a:xfrm>
          <a:solidFill>
            <a:schemeClr val="bg1">
              <a:alpha val="80000"/>
            </a:schemeClr>
          </a:solidFill>
          <a:ln cap="flat">
            <a:solidFill>
              <a:schemeClr val="accent5"/>
            </a:solidFill>
            <a:miter lim="800000"/>
          </a:ln>
        </p:spPr>
        <p:txBody>
          <a:bodyPr lIns="252000" tIns="252000" rIns="252000" bIns="252000"/>
          <a:lstStyle>
            <a:lvl1pPr marL="0" indent="0">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26" name="Text"/>
          <p:cNvSpPr>
            <a:spLocks noGrp="1" noChangeAspect="1"/>
          </p:cNvSpPr>
          <p:nvPr>
            <p:ph type="body" sz="quarter" idx="22" hasCustomPrompt="1"/>
          </p:nvPr>
        </p:nvSpPr>
        <p:spPr bwMode="gray">
          <a:xfrm>
            <a:off x="3427201" y="2869200"/>
            <a:ext cx="1584000" cy="1584000"/>
          </a:xfrm>
          <a:prstGeom prst="ellipse">
            <a:avLst/>
          </a:prstGeom>
          <a:solidFill>
            <a:schemeClr val="accent6">
              <a:alpha val="80000"/>
            </a:schemeClr>
          </a:solidFill>
        </p:spPr>
        <p:txBody>
          <a:bodyPr lIns="36000" tIns="36000" rIns="36000" bIns="36000" anchor="ctr" anchorCtr="0"/>
          <a:lstStyle>
            <a:lvl1pPr marL="0" indent="0" algn="ctr">
              <a:buNone/>
              <a:defRPr sz="1800">
                <a:solidFill>
                  <a:schemeClr val="bg1"/>
                </a:solidFill>
              </a:defRPr>
            </a:lvl1pPr>
          </a:lstStyle>
          <a:p>
            <a:pPr lvl="0"/>
            <a:r>
              <a:rPr lang="de-DE"/>
              <a:t>Textmaster</a:t>
            </a:r>
            <a:br>
              <a:rPr lang="de-DE"/>
            </a:br>
            <a:r>
              <a:rPr lang="de-DE"/>
              <a:t>durch Klicken bearbeiten</a:t>
            </a:r>
          </a:p>
        </p:txBody>
      </p:sp>
      <p:sp>
        <p:nvSpPr>
          <p:cNvPr id="15"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6" name="Fußzeile"/>
          <p:cNvSpPr>
            <a:spLocks noGrp="1"/>
          </p:cNvSpPr>
          <p:nvPr>
            <p:ph type="ftr" sz="quarter" idx="37"/>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11437020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28_TEXT &amp; BILD">
    <p:spTree>
      <p:nvGrpSpPr>
        <p:cNvPr id="1" name=""/>
        <p:cNvGrpSpPr/>
        <p:nvPr/>
      </p:nvGrpSpPr>
      <p:grpSpPr>
        <a:xfrm>
          <a:off x="0" y="0"/>
          <a:ext cx="0" cy="0"/>
          <a:chOff x="0" y="0"/>
          <a:chExt cx="0" cy="0"/>
        </a:xfrm>
      </p:grpSpPr>
      <p:sp>
        <p:nvSpPr>
          <p:cNvPr id="2" name="Titel"/>
          <p:cNvSpPr>
            <a:spLocks noGrp="1"/>
          </p:cNvSpPr>
          <p:nvPr>
            <p:ph type="title" hasCustomPrompt="1"/>
          </p:nvPr>
        </p:nvSpPr>
        <p:spPr bwMode="gray">
          <a:xfrm>
            <a:off x="540000" y="432000"/>
            <a:ext cx="11109600" cy="1080000"/>
          </a:xfrm>
        </p:spPr>
        <p:txBody>
          <a:bodyPr/>
          <a:lstStyle/>
          <a:p>
            <a:r>
              <a:rPr lang="de-DE" noProof="0"/>
              <a:t>Titelmasterformat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7" name="Inhalt 1"/>
          <p:cNvSpPr>
            <a:spLocks noGrp="1"/>
          </p:cNvSpPr>
          <p:nvPr>
            <p:ph sz="half" idx="29"/>
          </p:nvPr>
        </p:nvSpPr>
        <p:spPr bwMode="gray">
          <a:xfrm>
            <a:off x="540000" y="151199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26" name="Inhalt 2"/>
          <p:cNvSpPr>
            <a:spLocks noGrp="1"/>
          </p:cNvSpPr>
          <p:nvPr>
            <p:ph sz="half" idx="30"/>
          </p:nvPr>
        </p:nvSpPr>
        <p:spPr bwMode="gray">
          <a:xfrm>
            <a:off x="4291201" y="151199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27" name="Inhalt 3"/>
          <p:cNvSpPr>
            <a:spLocks noGrp="1"/>
          </p:cNvSpPr>
          <p:nvPr>
            <p:ph sz="half" idx="31"/>
          </p:nvPr>
        </p:nvSpPr>
        <p:spPr bwMode="gray">
          <a:xfrm>
            <a:off x="540000" y="262194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28" name="Inhalt 4"/>
          <p:cNvSpPr>
            <a:spLocks noGrp="1"/>
          </p:cNvSpPr>
          <p:nvPr>
            <p:ph sz="half" idx="32"/>
          </p:nvPr>
        </p:nvSpPr>
        <p:spPr bwMode="gray">
          <a:xfrm>
            <a:off x="4291201" y="262194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29" name="Inhalt 5"/>
          <p:cNvSpPr>
            <a:spLocks noGrp="1"/>
          </p:cNvSpPr>
          <p:nvPr>
            <p:ph sz="half" idx="33"/>
          </p:nvPr>
        </p:nvSpPr>
        <p:spPr bwMode="gray">
          <a:xfrm>
            <a:off x="540000" y="373189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30" name="Inhalt 6"/>
          <p:cNvSpPr>
            <a:spLocks noGrp="1"/>
          </p:cNvSpPr>
          <p:nvPr>
            <p:ph sz="half" idx="34"/>
          </p:nvPr>
        </p:nvSpPr>
        <p:spPr bwMode="gray">
          <a:xfrm>
            <a:off x="4291201" y="373189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31" name="Inhalt 7"/>
          <p:cNvSpPr>
            <a:spLocks noGrp="1"/>
          </p:cNvSpPr>
          <p:nvPr>
            <p:ph sz="half" idx="35"/>
          </p:nvPr>
        </p:nvSpPr>
        <p:spPr bwMode="gray">
          <a:xfrm>
            <a:off x="540000" y="4841850"/>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32" name="Inhalt 8"/>
          <p:cNvSpPr>
            <a:spLocks noGrp="1"/>
          </p:cNvSpPr>
          <p:nvPr>
            <p:ph sz="half" idx="36"/>
          </p:nvPr>
        </p:nvSpPr>
        <p:spPr bwMode="gray">
          <a:xfrm>
            <a:off x="4291201" y="4841850"/>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11" name="Bild"/>
          <p:cNvSpPr>
            <a:spLocks noGrp="1" noChangeAspect="1"/>
          </p:cNvSpPr>
          <p:nvPr>
            <p:ph type="pic" sz="quarter" idx="15"/>
          </p:nvPr>
        </p:nvSpPr>
        <p:spPr bwMode="gray">
          <a:xfrm>
            <a:off x="8042399" y="1511850"/>
            <a:ext cx="4148013" cy="4298400"/>
          </a:xfrm>
          <a:solidFill>
            <a:schemeClr val="accent5">
              <a:lumMod val="20000"/>
              <a:lumOff val="80000"/>
            </a:schemeClr>
          </a:solidFill>
        </p:spPr>
        <p:txBody>
          <a:bodyPr lIns="144000" tIns="144000" rIns="144000" bIns="144000"/>
          <a:lstStyle>
            <a:lvl1pPr marL="0" marR="0" indent="0" algn="l" defTabSz="914400" rtl="0" eaLnBrk="1" fontAlgn="auto" latinLnBrk="0" hangingPunct="1">
              <a:lnSpc>
                <a:spcPct val="90000"/>
              </a:lnSpc>
              <a:spcBef>
                <a:spcPts val="0"/>
              </a:spcBef>
              <a:spcAft>
                <a:spcPts val="1000"/>
              </a:spcAft>
              <a:buClrTx/>
              <a:buSzTx/>
              <a:buFont typeface="Wingdings" panose="05000000000000000000" pitchFamily="2" charset="2"/>
              <a:buNone/>
              <a:tabLst/>
              <a:defRPr>
                <a:solidFill>
                  <a:schemeClr val="tx1"/>
                </a:solidFill>
              </a:defRPr>
            </a:lvl1pPr>
          </a:lstStyle>
          <a:p>
            <a:r>
              <a:rPr lang="de-DE" noProof="0"/>
              <a:t>Bild durch Klicken auf Symbol hinzufügen</a:t>
            </a:r>
          </a:p>
        </p:txBody>
      </p:sp>
      <p:sp>
        <p:nvSpPr>
          <p:cNvPr id="15"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6" name="Fußzeile"/>
          <p:cNvSpPr>
            <a:spLocks noGrp="1"/>
          </p:cNvSpPr>
          <p:nvPr>
            <p:ph type="ftr" sz="quarter" idx="37"/>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989545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29_TEXT &amp; BILD">
    <p:spTree>
      <p:nvGrpSpPr>
        <p:cNvPr id="1" name=""/>
        <p:cNvGrpSpPr/>
        <p:nvPr/>
      </p:nvGrpSpPr>
      <p:grpSpPr>
        <a:xfrm>
          <a:off x="0" y="0"/>
          <a:ext cx="0" cy="0"/>
          <a:chOff x="0" y="0"/>
          <a:chExt cx="0" cy="0"/>
        </a:xfrm>
      </p:grpSpPr>
      <p:sp>
        <p:nvSpPr>
          <p:cNvPr id="2" name="Titel"/>
          <p:cNvSpPr>
            <a:spLocks noGrp="1"/>
          </p:cNvSpPr>
          <p:nvPr>
            <p:ph type="title" hasCustomPrompt="1"/>
          </p:nvPr>
        </p:nvSpPr>
        <p:spPr bwMode="gray">
          <a:xfrm>
            <a:off x="540000" y="432000"/>
            <a:ext cx="11109600" cy="1080000"/>
          </a:xfrm>
        </p:spPr>
        <p:txBody>
          <a:bodyPr/>
          <a:lstStyle/>
          <a:p>
            <a:r>
              <a:rPr lang="de-DE" noProof="0"/>
              <a:t>Titelmasterformat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1" name="Bild"/>
          <p:cNvSpPr>
            <a:spLocks noGrp="1" noChangeAspect="1"/>
          </p:cNvSpPr>
          <p:nvPr>
            <p:ph type="pic" sz="quarter" idx="15"/>
          </p:nvPr>
        </p:nvSpPr>
        <p:spPr bwMode="gray">
          <a:xfrm>
            <a:off x="0" y="1511850"/>
            <a:ext cx="4148013" cy="4298400"/>
          </a:xfrm>
          <a:solidFill>
            <a:schemeClr val="accent5">
              <a:lumMod val="20000"/>
              <a:lumOff val="80000"/>
            </a:schemeClr>
          </a:solidFill>
        </p:spPr>
        <p:txBody>
          <a:bodyPr lIns="144000" tIns="144000" rIns="144000" bIns="144000"/>
          <a:lstStyle>
            <a:lvl1pPr marL="0" marR="0" indent="0" algn="l" defTabSz="914400" rtl="0" eaLnBrk="1" fontAlgn="auto" latinLnBrk="0" hangingPunct="1">
              <a:lnSpc>
                <a:spcPct val="90000"/>
              </a:lnSpc>
              <a:spcBef>
                <a:spcPts val="0"/>
              </a:spcBef>
              <a:spcAft>
                <a:spcPts val="1000"/>
              </a:spcAft>
              <a:buClrTx/>
              <a:buSzTx/>
              <a:buFont typeface="Wingdings" panose="05000000000000000000" pitchFamily="2" charset="2"/>
              <a:buNone/>
              <a:tabLst/>
              <a:defRPr>
                <a:solidFill>
                  <a:schemeClr val="tx1"/>
                </a:solidFill>
              </a:defRPr>
            </a:lvl1pPr>
          </a:lstStyle>
          <a:p>
            <a:r>
              <a:rPr lang="de-DE" noProof="0"/>
              <a:t>Bild durch Klicken auf Symbol hinzufügen</a:t>
            </a:r>
          </a:p>
        </p:txBody>
      </p:sp>
      <p:sp>
        <p:nvSpPr>
          <p:cNvPr id="17" name="Inhalt 1"/>
          <p:cNvSpPr>
            <a:spLocks noGrp="1"/>
          </p:cNvSpPr>
          <p:nvPr>
            <p:ph sz="half" idx="29"/>
          </p:nvPr>
        </p:nvSpPr>
        <p:spPr bwMode="gray">
          <a:xfrm>
            <a:off x="4291201" y="1511999"/>
            <a:ext cx="3607200" cy="968400"/>
          </a:xfrm>
          <a:solidFill>
            <a:schemeClr val="bg1"/>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26" name="Inhalt 2"/>
          <p:cNvSpPr>
            <a:spLocks noGrp="1"/>
          </p:cNvSpPr>
          <p:nvPr>
            <p:ph sz="half" idx="30"/>
          </p:nvPr>
        </p:nvSpPr>
        <p:spPr bwMode="gray">
          <a:xfrm>
            <a:off x="8042400" y="1511999"/>
            <a:ext cx="3607200" cy="968400"/>
          </a:xfrm>
          <a:solidFill>
            <a:schemeClr val="bg1"/>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27" name="Inhalt 3"/>
          <p:cNvSpPr>
            <a:spLocks noGrp="1"/>
          </p:cNvSpPr>
          <p:nvPr>
            <p:ph sz="half" idx="31"/>
          </p:nvPr>
        </p:nvSpPr>
        <p:spPr bwMode="gray">
          <a:xfrm>
            <a:off x="4291201" y="2621949"/>
            <a:ext cx="3607200" cy="968400"/>
          </a:xfrm>
          <a:solidFill>
            <a:schemeClr val="bg1"/>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28" name="Inhalt 4"/>
          <p:cNvSpPr>
            <a:spLocks noGrp="1"/>
          </p:cNvSpPr>
          <p:nvPr>
            <p:ph sz="half" idx="32"/>
          </p:nvPr>
        </p:nvSpPr>
        <p:spPr bwMode="gray">
          <a:xfrm>
            <a:off x="8042400" y="2621949"/>
            <a:ext cx="3607200" cy="968400"/>
          </a:xfrm>
          <a:solidFill>
            <a:schemeClr val="bg1"/>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29" name="Inhalt 5"/>
          <p:cNvSpPr>
            <a:spLocks noGrp="1"/>
          </p:cNvSpPr>
          <p:nvPr>
            <p:ph sz="half" idx="33"/>
          </p:nvPr>
        </p:nvSpPr>
        <p:spPr bwMode="gray">
          <a:xfrm>
            <a:off x="4291201" y="3731899"/>
            <a:ext cx="3607200" cy="968400"/>
          </a:xfrm>
          <a:solidFill>
            <a:schemeClr val="bg1"/>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30" name="Inhalt 6"/>
          <p:cNvSpPr>
            <a:spLocks noGrp="1"/>
          </p:cNvSpPr>
          <p:nvPr>
            <p:ph sz="half" idx="34"/>
          </p:nvPr>
        </p:nvSpPr>
        <p:spPr bwMode="gray">
          <a:xfrm>
            <a:off x="8042400" y="3731899"/>
            <a:ext cx="3607200" cy="968400"/>
          </a:xfrm>
          <a:solidFill>
            <a:schemeClr val="bg1"/>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31" name="Inhalt 7"/>
          <p:cNvSpPr>
            <a:spLocks noGrp="1"/>
          </p:cNvSpPr>
          <p:nvPr>
            <p:ph sz="half" idx="35"/>
          </p:nvPr>
        </p:nvSpPr>
        <p:spPr bwMode="gray">
          <a:xfrm>
            <a:off x="4291201" y="4841850"/>
            <a:ext cx="3607200" cy="968400"/>
          </a:xfrm>
          <a:solidFill>
            <a:schemeClr val="bg1"/>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32" name="Inhalt 8"/>
          <p:cNvSpPr>
            <a:spLocks noGrp="1"/>
          </p:cNvSpPr>
          <p:nvPr>
            <p:ph sz="half" idx="36"/>
          </p:nvPr>
        </p:nvSpPr>
        <p:spPr bwMode="gray">
          <a:xfrm>
            <a:off x="8042400" y="4841850"/>
            <a:ext cx="3607200" cy="968400"/>
          </a:xfrm>
          <a:solidFill>
            <a:schemeClr val="bg1"/>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15"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6" name="Fußzeile"/>
          <p:cNvSpPr>
            <a:spLocks noGrp="1"/>
          </p:cNvSpPr>
          <p:nvPr>
            <p:ph type="ftr" sz="quarter" idx="37"/>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30481093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30_TEXT &amp; BILD">
    <p:spTree>
      <p:nvGrpSpPr>
        <p:cNvPr id="1" name=""/>
        <p:cNvGrpSpPr/>
        <p:nvPr/>
      </p:nvGrpSpPr>
      <p:grpSpPr>
        <a:xfrm>
          <a:off x="0" y="0"/>
          <a:ext cx="0" cy="0"/>
          <a:chOff x="0" y="0"/>
          <a:chExt cx="0" cy="0"/>
        </a:xfrm>
      </p:grpSpPr>
      <p:sp>
        <p:nvSpPr>
          <p:cNvPr id="12" name="Inhalt 1"/>
          <p:cNvSpPr>
            <a:spLocks noGrp="1"/>
          </p:cNvSpPr>
          <p:nvPr>
            <p:ph sz="half" idx="21"/>
          </p:nvPr>
        </p:nvSpPr>
        <p:spPr bwMode="gray">
          <a:xfrm>
            <a:off x="540000" y="1511300"/>
            <a:ext cx="2671200" cy="4298400"/>
          </a:xfrm>
        </p:spPr>
        <p:txBody>
          <a:bodyPr tIns="936000"/>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0" name="Bild"/>
          <p:cNvSpPr>
            <a:spLocks noGrp="1" noChangeAspect="1"/>
          </p:cNvSpPr>
          <p:nvPr>
            <p:ph type="pic" sz="quarter" idx="28"/>
          </p:nvPr>
        </p:nvSpPr>
        <p:spPr bwMode="gray">
          <a:xfrm>
            <a:off x="3352800" y="0"/>
            <a:ext cx="2671200" cy="64800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4" name="Inhalt 2"/>
          <p:cNvSpPr>
            <a:spLocks noGrp="1"/>
          </p:cNvSpPr>
          <p:nvPr>
            <p:ph sz="half" idx="29"/>
          </p:nvPr>
        </p:nvSpPr>
        <p:spPr bwMode="gray">
          <a:xfrm>
            <a:off x="6165599" y="1512000"/>
            <a:ext cx="5483475" cy="4298400"/>
          </a:xfrm>
        </p:spPr>
        <p:txBody>
          <a:bodyPr tIns="936000"/>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6" name="Text"/>
          <p:cNvSpPr>
            <a:spLocks noGrp="1" noChangeAspect="1"/>
          </p:cNvSpPr>
          <p:nvPr>
            <p:ph type="body" sz="quarter" idx="46"/>
          </p:nvPr>
        </p:nvSpPr>
        <p:spPr bwMode="gray">
          <a:xfrm>
            <a:off x="5706000" y="1224000"/>
            <a:ext cx="792000" cy="792000"/>
          </a:xfrm>
          <a:prstGeom prst="ellipse">
            <a:avLst/>
          </a:prstGeom>
          <a:solidFill>
            <a:schemeClr val="accent6">
              <a:alpha val="80000"/>
            </a:schemeClr>
          </a:solidFill>
        </p:spPr>
        <p:txBody>
          <a:bodyPr lIns="36000" tIns="36000" rIns="36000" bIns="36000" anchor="ctr" anchorCtr="0"/>
          <a:lstStyle>
            <a:lvl1pPr marL="0" indent="0" algn="ctr">
              <a:buNone/>
              <a:defRPr sz="1800">
                <a:solidFill>
                  <a:schemeClr val="bg1"/>
                </a:solidFill>
              </a:defRPr>
            </a:lvl1pPr>
          </a:lstStyle>
          <a:p>
            <a:pPr lvl="0"/>
            <a:r>
              <a:rPr lang="de-DE"/>
              <a:t>Textmasterformate durch Klicken bearbeiten</a:t>
            </a:r>
          </a:p>
        </p:txBody>
      </p:sp>
      <p:sp>
        <p:nvSpPr>
          <p:cNvPr id="8"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9" name="Fußzeile"/>
          <p:cNvSpPr>
            <a:spLocks noGrp="1"/>
          </p:cNvSpPr>
          <p:nvPr>
            <p:ph type="ftr" sz="quarter" idx="15"/>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29687359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31_TITEL &amp; INHAL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23" name="Inhalt 1"/>
          <p:cNvSpPr>
            <a:spLocks noGrp="1"/>
          </p:cNvSpPr>
          <p:nvPr>
            <p:ph sz="half" idx="1"/>
          </p:nvPr>
        </p:nvSpPr>
        <p:spPr bwMode="gray">
          <a:xfrm>
            <a:off x="540000" y="1512000"/>
            <a:ext cx="8298000" cy="4298400"/>
          </a:xfrm>
        </p:spPr>
        <p:txBody>
          <a:bodyPr/>
          <a:lstStyle>
            <a:lvl1pPr marL="270000" indent="-270000">
              <a:buSzPct val="80000"/>
              <a:buFont typeface="Wingdings" panose="05000000000000000000" pitchFamily="2" charset="2"/>
              <a:buChar char="§"/>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4" name="Inhalt 2"/>
          <p:cNvSpPr>
            <a:spLocks noGrp="1"/>
          </p:cNvSpPr>
          <p:nvPr>
            <p:ph idx="17"/>
          </p:nvPr>
        </p:nvSpPr>
        <p:spPr bwMode="gray">
          <a:xfrm>
            <a:off x="8978400" y="1512000"/>
            <a:ext cx="2671200" cy="4298400"/>
          </a:xfrm>
          <a:noFill/>
        </p:spPr>
        <p:txBody>
          <a:bodyPr lIns="0" tIns="0" rIns="0" bIns="0" anchor="t" anchorCtr="0"/>
          <a:lstStyle>
            <a:lvl1pPr marL="0" indent="0">
              <a:buNone/>
              <a:defRPr sz="18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Textmasterformate durch Klicken bearbeiten</a:t>
            </a:r>
          </a:p>
        </p:txBody>
      </p:sp>
      <p:sp>
        <p:nvSpPr>
          <p:cNvPr id="8"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0" name="Fußzeile"/>
          <p:cNvSpPr>
            <a:spLocks noGrp="1"/>
          </p:cNvSpPr>
          <p:nvPr>
            <p:ph type="ftr" sz="quarter" idx="15"/>
          </p:nvPr>
        </p:nvSpPr>
        <p:spPr bwMode="gray">
          <a:xfrm>
            <a:off x="1260000" y="6436800"/>
            <a:ext cx="4320000" cy="360000"/>
          </a:xfrm>
        </p:spPr>
        <p:txBody>
          <a:bodyPr/>
          <a:lstStyle/>
          <a:p>
            <a:r>
              <a:rPr lang="en-US" noProof="0"/>
              <a:t>DESIGN THINKING - BUSINESS MODEL INNOVATION - CPS</a:t>
            </a:r>
            <a:endParaRPr lang="de-DE" noProof="0"/>
          </a:p>
        </p:txBody>
      </p:sp>
    </p:spTree>
    <p:extLst>
      <p:ext uri="{BB962C8B-B14F-4D97-AF65-F5344CB8AC3E}">
        <p14:creationId xmlns:p14="http://schemas.microsoft.com/office/powerpoint/2010/main" val="4250399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32_TITEL &amp; INHAL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4" name="Inhalt 1"/>
          <p:cNvSpPr>
            <a:spLocks noGrp="1"/>
          </p:cNvSpPr>
          <p:nvPr>
            <p:ph idx="17"/>
          </p:nvPr>
        </p:nvSpPr>
        <p:spPr bwMode="gray">
          <a:xfrm>
            <a:off x="540000" y="1512000"/>
            <a:ext cx="2671200" cy="4298400"/>
          </a:xfrm>
          <a:noFill/>
        </p:spPr>
        <p:txBody>
          <a:bodyPr lIns="0" tIns="0" rIns="0" bIns="0" anchor="t" anchorCtr="0"/>
          <a:lstStyle>
            <a:lvl1pPr marL="0" indent="0">
              <a:buNone/>
              <a:defRPr sz="18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Textmasterformate durch Klicken bearbeiten</a:t>
            </a:r>
          </a:p>
        </p:txBody>
      </p:sp>
      <p:sp>
        <p:nvSpPr>
          <p:cNvPr id="23" name="Inhalt 2"/>
          <p:cNvSpPr>
            <a:spLocks noGrp="1"/>
          </p:cNvSpPr>
          <p:nvPr>
            <p:ph sz="half" idx="1"/>
          </p:nvPr>
        </p:nvSpPr>
        <p:spPr bwMode="gray">
          <a:xfrm>
            <a:off x="3351600" y="1512000"/>
            <a:ext cx="8298000" cy="4298400"/>
          </a:xfrm>
        </p:spPr>
        <p:txBody>
          <a:bodyPr/>
          <a:lstStyle>
            <a:lvl1pPr marL="270000" indent="-270000">
              <a:buSzPct val="80000"/>
              <a:buFont typeface="Wingdings" panose="05000000000000000000" pitchFamily="2" charset="2"/>
              <a:buChar char="§"/>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8"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0" name="Fußzeile"/>
          <p:cNvSpPr>
            <a:spLocks noGrp="1"/>
          </p:cNvSpPr>
          <p:nvPr>
            <p:ph type="ftr" sz="quarter" idx="15"/>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39787962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33_TITEL &amp; INHAL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23" name="Inhalt"/>
          <p:cNvSpPr>
            <a:spLocks noGrp="1"/>
          </p:cNvSpPr>
          <p:nvPr>
            <p:ph sz="half" idx="1"/>
          </p:nvPr>
        </p:nvSpPr>
        <p:spPr bwMode="gray">
          <a:xfrm>
            <a:off x="540000" y="1512000"/>
            <a:ext cx="8298000" cy="4298400"/>
          </a:xfrm>
        </p:spPr>
        <p:txBody>
          <a:bodyPr/>
          <a:lstStyle>
            <a:lvl1pPr marL="270000" indent="-270000">
              <a:buSzPct val="80000"/>
              <a:buFont typeface="Wingdings" panose="05000000000000000000" pitchFamily="2" charset="2"/>
              <a:buChar char="§"/>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9" name="Bild"/>
          <p:cNvSpPr>
            <a:spLocks noGrp="1" noChangeAspect="1"/>
          </p:cNvSpPr>
          <p:nvPr>
            <p:ph type="pic" sz="quarter" idx="17"/>
          </p:nvPr>
        </p:nvSpPr>
        <p:spPr bwMode="gray">
          <a:xfrm>
            <a:off x="89784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8"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0" name="Fußzeile"/>
          <p:cNvSpPr>
            <a:spLocks noGrp="1"/>
          </p:cNvSpPr>
          <p:nvPr>
            <p:ph type="ftr" sz="quarter" idx="15"/>
          </p:nvPr>
        </p:nvSpPr>
        <p:spPr bwMode="gray">
          <a:xfrm>
            <a:off x="1260000" y="6436800"/>
            <a:ext cx="4320000" cy="360000"/>
          </a:xfrm>
        </p:spPr>
        <p:txBody>
          <a:bodyPr/>
          <a:lstStyle/>
          <a:p>
            <a:r>
              <a:rPr lang="en-US" noProof="0"/>
              <a:t>DESIGN THINKING - BUSINESS MODEL INNOVATION - CPS</a:t>
            </a:r>
            <a:endParaRPr lang="de-DE" noProof="0"/>
          </a:p>
        </p:txBody>
      </p:sp>
    </p:spTree>
    <p:extLst>
      <p:ext uri="{BB962C8B-B14F-4D97-AF65-F5344CB8AC3E}">
        <p14:creationId xmlns:p14="http://schemas.microsoft.com/office/powerpoint/2010/main" val="38950300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34_TITEL &amp; INHAL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9" name="Bild"/>
          <p:cNvSpPr>
            <a:spLocks noGrp="1" noChangeAspect="1"/>
          </p:cNvSpPr>
          <p:nvPr>
            <p:ph type="pic" sz="quarter" idx="17"/>
          </p:nvPr>
        </p:nvSpPr>
        <p:spPr bwMode="gray">
          <a:xfrm>
            <a:off x="5400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23" name="Inhalt"/>
          <p:cNvSpPr>
            <a:spLocks noGrp="1"/>
          </p:cNvSpPr>
          <p:nvPr>
            <p:ph sz="half" idx="1"/>
          </p:nvPr>
        </p:nvSpPr>
        <p:spPr bwMode="gray">
          <a:xfrm>
            <a:off x="3351600" y="1512000"/>
            <a:ext cx="8298000" cy="4298400"/>
          </a:xfrm>
        </p:spPr>
        <p:txBody>
          <a:bodyPr/>
          <a:lstStyle>
            <a:lvl1pPr marL="270000" indent="-270000">
              <a:buSzPct val="80000"/>
              <a:buFont typeface="Wingdings" panose="05000000000000000000" pitchFamily="2" charset="2"/>
              <a:buChar char="§"/>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8"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0" name="Fußzeile"/>
          <p:cNvSpPr>
            <a:spLocks noGrp="1"/>
          </p:cNvSpPr>
          <p:nvPr>
            <p:ph type="ftr" sz="quarter" idx="15"/>
          </p:nvPr>
        </p:nvSpPr>
        <p:spPr bwMode="gray">
          <a:xfrm>
            <a:off x="1260000" y="6436800"/>
            <a:ext cx="4320000" cy="360000"/>
          </a:xfrm>
        </p:spPr>
        <p:txBody>
          <a:bodyPr/>
          <a:lstStyle/>
          <a:p>
            <a:r>
              <a:rPr lang="en-US" noProof="0"/>
              <a:t>DESIGN THINKING - BUSINESS MODEL INNOVATION - CPS</a:t>
            </a:r>
            <a:endParaRPr lang="de-DE" noProof="0"/>
          </a:p>
        </p:txBody>
      </p:sp>
    </p:spTree>
    <p:extLst>
      <p:ext uri="{BB962C8B-B14F-4D97-AF65-F5344CB8AC3E}">
        <p14:creationId xmlns:p14="http://schemas.microsoft.com/office/powerpoint/2010/main" val="29440386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35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1" name="Bild 1"/>
          <p:cNvSpPr>
            <a:spLocks noGrp="1" noChangeAspect="1"/>
          </p:cNvSpPr>
          <p:nvPr>
            <p:ph type="pic" sz="quarter" idx="15"/>
          </p:nvPr>
        </p:nvSpPr>
        <p:spPr bwMode="gray">
          <a:xfrm>
            <a:off x="5400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52" name="Inhalt 1"/>
          <p:cNvSpPr>
            <a:spLocks noGrp="1"/>
          </p:cNvSpPr>
          <p:nvPr>
            <p:ph sz="half" idx="21"/>
          </p:nvPr>
        </p:nvSpPr>
        <p:spPr bwMode="gray">
          <a:xfrm>
            <a:off x="3352800" y="1512000"/>
            <a:ext cx="2671200" cy="4298400"/>
          </a:xfrm>
        </p:spPr>
        <p:txBody>
          <a:bodyPr/>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58" name="Bild 2"/>
          <p:cNvSpPr>
            <a:spLocks noGrp="1" noChangeAspect="1"/>
          </p:cNvSpPr>
          <p:nvPr>
            <p:ph type="pic" sz="quarter" idx="22"/>
          </p:nvPr>
        </p:nvSpPr>
        <p:spPr bwMode="gray">
          <a:xfrm>
            <a:off x="61656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61" name="Inhalt 2"/>
          <p:cNvSpPr>
            <a:spLocks noGrp="1"/>
          </p:cNvSpPr>
          <p:nvPr>
            <p:ph sz="half" idx="25"/>
          </p:nvPr>
        </p:nvSpPr>
        <p:spPr bwMode="gray">
          <a:xfrm>
            <a:off x="8978400" y="1512000"/>
            <a:ext cx="2671200" cy="4298400"/>
          </a:xfrm>
        </p:spPr>
        <p:txBody>
          <a:bodyPr/>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0"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2" name="Fußzeile"/>
          <p:cNvSpPr>
            <a:spLocks noGrp="1"/>
          </p:cNvSpPr>
          <p:nvPr>
            <p:ph type="ftr" sz="quarter" idx="26"/>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8842823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36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1" name="Bild 1"/>
          <p:cNvSpPr>
            <a:spLocks noGrp="1" noChangeAspect="1"/>
          </p:cNvSpPr>
          <p:nvPr>
            <p:ph type="pic" sz="quarter" idx="15"/>
          </p:nvPr>
        </p:nvSpPr>
        <p:spPr bwMode="gray">
          <a:xfrm>
            <a:off x="5400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3" name="Bild 2"/>
          <p:cNvSpPr>
            <a:spLocks noGrp="1" noChangeAspect="1"/>
          </p:cNvSpPr>
          <p:nvPr>
            <p:ph type="pic" sz="quarter" idx="28"/>
          </p:nvPr>
        </p:nvSpPr>
        <p:spPr bwMode="gray">
          <a:xfrm>
            <a:off x="3352800" y="1512000"/>
            <a:ext cx="2671200" cy="20772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2" name="Inhalt"/>
          <p:cNvSpPr>
            <a:spLocks noGrp="1"/>
          </p:cNvSpPr>
          <p:nvPr>
            <p:ph idx="18"/>
          </p:nvPr>
        </p:nvSpPr>
        <p:spPr bwMode="gray">
          <a:xfrm>
            <a:off x="3352800" y="3733200"/>
            <a:ext cx="2671200" cy="2077200"/>
          </a:xfrm>
          <a:solidFill>
            <a:schemeClr val="bg1">
              <a:alpha val="80000"/>
            </a:schemeClr>
          </a:solidFill>
          <a:ln cap="flat">
            <a:solidFill>
              <a:schemeClr val="accent5"/>
            </a:solidFill>
            <a:miter lim="800000"/>
          </a:ln>
        </p:spPr>
        <p:txBody>
          <a:bodyPr lIns="180000" tIns="180000" rIns="180000" bIns="180000" anchor="t" anchorCtr="0"/>
          <a:lstStyle>
            <a:lvl1pPr marL="0" indent="0" algn="l">
              <a:buNone/>
              <a:defRPr sz="18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Textmasterformate durch Klicken bearbeiten</a:t>
            </a:r>
          </a:p>
        </p:txBody>
      </p:sp>
      <p:sp>
        <p:nvSpPr>
          <p:cNvPr id="58" name="Bild 3"/>
          <p:cNvSpPr>
            <a:spLocks noGrp="1" noChangeAspect="1"/>
          </p:cNvSpPr>
          <p:nvPr>
            <p:ph type="pic" sz="quarter" idx="22"/>
          </p:nvPr>
        </p:nvSpPr>
        <p:spPr bwMode="gray">
          <a:xfrm>
            <a:off x="61656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4" name="Bild 4"/>
          <p:cNvSpPr>
            <a:spLocks noGrp="1" noChangeAspect="1"/>
          </p:cNvSpPr>
          <p:nvPr>
            <p:ph type="pic" sz="quarter" idx="29"/>
          </p:nvPr>
        </p:nvSpPr>
        <p:spPr bwMode="gray">
          <a:xfrm>
            <a:off x="89784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5"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6" name="Fußzeile"/>
          <p:cNvSpPr>
            <a:spLocks noGrp="1"/>
          </p:cNvSpPr>
          <p:nvPr>
            <p:ph type="ftr" sz="quarter" idx="30"/>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15628240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37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1" name="Bild 1"/>
          <p:cNvSpPr>
            <a:spLocks noGrp="1" noChangeAspect="1"/>
          </p:cNvSpPr>
          <p:nvPr>
            <p:ph type="pic" sz="quarter" idx="15"/>
          </p:nvPr>
        </p:nvSpPr>
        <p:spPr bwMode="gray">
          <a:xfrm>
            <a:off x="5400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45" name="Inhalt 1"/>
          <p:cNvSpPr>
            <a:spLocks noGrp="1"/>
          </p:cNvSpPr>
          <p:nvPr>
            <p:ph sz="half" idx="19"/>
          </p:nvPr>
        </p:nvSpPr>
        <p:spPr bwMode="gray">
          <a:xfrm>
            <a:off x="540000" y="3733200"/>
            <a:ext cx="2671200" cy="2077200"/>
          </a:xfrm>
          <a:solidFill>
            <a:schemeClr val="bg1">
              <a:alpha val="80000"/>
            </a:schemeClr>
          </a:solidFill>
        </p:spPr>
        <p:txBody>
          <a:bodyPr lIns="180000" tIns="180000" rIns="180000" bIns="180000"/>
          <a:lstStyle>
            <a:lvl1pPr marL="0" indent="0">
              <a:buNone/>
              <a:defRPr sz="1600"/>
            </a:lvl1pPr>
            <a:lvl2pPr>
              <a:defRPr sz="1400"/>
            </a:lvl2pPr>
            <a:lvl3pPr>
              <a:defRPr sz="1200"/>
            </a:lvl3pPr>
            <a:lvl4pPr>
              <a:defRPr sz="1100"/>
            </a:lvl4pPr>
            <a:lvl5pPr>
              <a:defRPr sz="1100"/>
            </a:lvl5pPr>
            <a:lvl6pPr>
              <a:defRPr sz="1800"/>
            </a:lvl6pPr>
            <a:lvl7pPr>
              <a:defRPr sz="1800"/>
            </a:lvl7pPr>
            <a:lvl8pPr>
              <a:defRPr sz="1800"/>
            </a:lvl8pPr>
            <a:lvl9pPr>
              <a:defRPr sz="1800"/>
            </a:lvl9pPr>
          </a:lstStyle>
          <a:p>
            <a:pPr lvl="0"/>
            <a:r>
              <a:rPr lang="de-DE" noProof="0"/>
              <a:t>Textmasterformate durch Klicken bearbeiten</a:t>
            </a:r>
          </a:p>
        </p:txBody>
      </p:sp>
      <p:sp>
        <p:nvSpPr>
          <p:cNvPr id="51" name="Bild 2"/>
          <p:cNvSpPr>
            <a:spLocks noGrp="1" noChangeAspect="1"/>
          </p:cNvSpPr>
          <p:nvPr>
            <p:ph type="pic" sz="quarter" idx="20"/>
          </p:nvPr>
        </p:nvSpPr>
        <p:spPr bwMode="gray">
          <a:xfrm>
            <a:off x="33528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52" name="Inhalt 2"/>
          <p:cNvSpPr>
            <a:spLocks noGrp="1"/>
          </p:cNvSpPr>
          <p:nvPr>
            <p:ph sz="half" idx="21"/>
          </p:nvPr>
        </p:nvSpPr>
        <p:spPr bwMode="gray">
          <a:xfrm>
            <a:off x="3352800" y="3733200"/>
            <a:ext cx="2671200" cy="2077200"/>
          </a:xfrm>
          <a:solidFill>
            <a:schemeClr val="bg1">
              <a:alpha val="80000"/>
            </a:schemeClr>
          </a:solidFill>
        </p:spPr>
        <p:txBody>
          <a:bodyPr lIns="180000" tIns="180000" rIns="180000" bIns="180000"/>
          <a:lstStyle>
            <a:lvl1pPr marL="0" indent="0">
              <a:buNone/>
              <a:defRPr sz="1600"/>
            </a:lvl1pPr>
            <a:lvl2pPr>
              <a:defRPr sz="1400"/>
            </a:lvl2pPr>
            <a:lvl3pPr>
              <a:defRPr sz="1200"/>
            </a:lvl3pPr>
            <a:lvl4pPr>
              <a:defRPr sz="1100"/>
            </a:lvl4pPr>
            <a:lvl5pPr>
              <a:defRPr sz="1100"/>
            </a:lvl5pPr>
            <a:lvl6pPr>
              <a:defRPr sz="1800"/>
            </a:lvl6pPr>
            <a:lvl7pPr>
              <a:defRPr sz="1800"/>
            </a:lvl7pPr>
            <a:lvl8pPr>
              <a:defRPr sz="1800"/>
            </a:lvl8pPr>
            <a:lvl9pPr>
              <a:defRPr sz="1800"/>
            </a:lvl9pPr>
          </a:lstStyle>
          <a:p>
            <a:pPr lvl="0"/>
            <a:r>
              <a:rPr lang="de-DE" noProof="0"/>
              <a:t>Textmasterformate durch Klicken bearbeiten</a:t>
            </a:r>
          </a:p>
        </p:txBody>
      </p:sp>
      <p:sp>
        <p:nvSpPr>
          <p:cNvPr id="58" name="Bild 3"/>
          <p:cNvSpPr>
            <a:spLocks noGrp="1" noChangeAspect="1"/>
          </p:cNvSpPr>
          <p:nvPr>
            <p:ph type="pic" sz="quarter" idx="22"/>
          </p:nvPr>
        </p:nvSpPr>
        <p:spPr bwMode="gray">
          <a:xfrm>
            <a:off x="61656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59" name="Inhalt 3"/>
          <p:cNvSpPr>
            <a:spLocks noGrp="1"/>
          </p:cNvSpPr>
          <p:nvPr>
            <p:ph sz="half" idx="23"/>
          </p:nvPr>
        </p:nvSpPr>
        <p:spPr bwMode="gray">
          <a:xfrm>
            <a:off x="6165600" y="3733200"/>
            <a:ext cx="2671200" cy="2077200"/>
          </a:xfrm>
          <a:solidFill>
            <a:schemeClr val="bg1">
              <a:alpha val="80000"/>
            </a:schemeClr>
          </a:solidFill>
        </p:spPr>
        <p:txBody>
          <a:bodyPr lIns="180000" tIns="180000" rIns="180000" bIns="180000"/>
          <a:lstStyle>
            <a:lvl1pPr marL="0" indent="0">
              <a:buNone/>
              <a:defRPr sz="1600"/>
            </a:lvl1pPr>
            <a:lvl2pPr>
              <a:defRPr sz="1400"/>
            </a:lvl2pPr>
            <a:lvl3pPr>
              <a:defRPr sz="1200"/>
            </a:lvl3pPr>
            <a:lvl4pPr>
              <a:defRPr sz="1100"/>
            </a:lvl4pPr>
            <a:lvl5pPr>
              <a:defRPr sz="1100"/>
            </a:lvl5pPr>
            <a:lvl6pPr>
              <a:defRPr sz="1800"/>
            </a:lvl6pPr>
            <a:lvl7pPr>
              <a:defRPr sz="1800"/>
            </a:lvl7pPr>
            <a:lvl8pPr>
              <a:defRPr sz="1800"/>
            </a:lvl8pPr>
            <a:lvl9pPr>
              <a:defRPr sz="1800"/>
            </a:lvl9pPr>
          </a:lstStyle>
          <a:p>
            <a:pPr lvl="0"/>
            <a:r>
              <a:rPr lang="de-DE" noProof="0"/>
              <a:t>Textmasterformate durch Klicken bearbeiten</a:t>
            </a:r>
          </a:p>
        </p:txBody>
      </p:sp>
      <p:sp>
        <p:nvSpPr>
          <p:cNvPr id="60" name="Bild 4"/>
          <p:cNvSpPr>
            <a:spLocks noGrp="1" noChangeAspect="1"/>
          </p:cNvSpPr>
          <p:nvPr>
            <p:ph type="pic" sz="quarter" idx="24"/>
          </p:nvPr>
        </p:nvSpPr>
        <p:spPr bwMode="gray">
          <a:xfrm>
            <a:off x="89784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61" name="Inhalt 4"/>
          <p:cNvSpPr>
            <a:spLocks noGrp="1"/>
          </p:cNvSpPr>
          <p:nvPr>
            <p:ph sz="half" idx="25"/>
          </p:nvPr>
        </p:nvSpPr>
        <p:spPr bwMode="gray">
          <a:xfrm>
            <a:off x="8978400" y="3733200"/>
            <a:ext cx="2671200" cy="2077200"/>
          </a:xfrm>
          <a:solidFill>
            <a:schemeClr val="bg1">
              <a:alpha val="80000"/>
            </a:schemeClr>
          </a:solidFill>
        </p:spPr>
        <p:txBody>
          <a:bodyPr lIns="180000" tIns="180000" rIns="180000" bIns="180000"/>
          <a:lstStyle>
            <a:lvl1pPr marL="0" indent="0">
              <a:buNone/>
              <a:defRPr sz="1600"/>
            </a:lvl1pPr>
            <a:lvl2pPr>
              <a:defRPr sz="1400"/>
            </a:lvl2pPr>
            <a:lvl3pPr>
              <a:defRPr sz="1200"/>
            </a:lvl3pPr>
            <a:lvl4pPr>
              <a:defRPr sz="1100"/>
            </a:lvl4pPr>
            <a:lvl5pPr>
              <a:defRPr sz="1100"/>
            </a:lvl5pPr>
            <a:lvl6pPr>
              <a:defRPr sz="1800"/>
            </a:lvl6pPr>
            <a:lvl7pPr>
              <a:defRPr sz="1800"/>
            </a:lvl7pPr>
            <a:lvl8pPr>
              <a:defRPr sz="1800"/>
            </a:lvl8pPr>
            <a:lvl9pPr>
              <a:defRPr sz="1800"/>
            </a:lvl9pPr>
          </a:lstStyle>
          <a:p>
            <a:pPr lvl="0"/>
            <a:r>
              <a:rPr lang="de-DE" noProof="0"/>
              <a:t>Textmasterformate durch Klicken bearbeiten</a:t>
            </a:r>
          </a:p>
        </p:txBody>
      </p:sp>
      <p:sp>
        <p:nvSpPr>
          <p:cNvPr id="16"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7" name="Fußzeile"/>
          <p:cNvSpPr>
            <a:spLocks noGrp="1"/>
          </p:cNvSpPr>
          <p:nvPr>
            <p:ph type="ftr" sz="quarter" idx="26"/>
          </p:nvPr>
        </p:nvSpPr>
        <p:spPr bwMode="gray">
          <a:xfrm>
            <a:off x="1260000" y="6436800"/>
            <a:ext cx="4320000" cy="360000"/>
          </a:xfrm>
        </p:spPr>
        <p:txBody>
          <a:bodyPr/>
          <a:lstStyle/>
          <a:p>
            <a:r>
              <a:rPr lang="en-US" noProof="0"/>
              <a:t>DESIGN THINKING - BUSINESS MODEL INNOVATION - CPS</a:t>
            </a:r>
            <a:endParaRPr lang="de-DE" noProof="0"/>
          </a:p>
        </p:txBody>
      </p:sp>
    </p:spTree>
    <p:extLst>
      <p:ext uri="{BB962C8B-B14F-4D97-AF65-F5344CB8AC3E}">
        <p14:creationId xmlns:p14="http://schemas.microsoft.com/office/powerpoint/2010/main" val="5382185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38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21" name="Inhalt 1"/>
          <p:cNvSpPr>
            <a:spLocks noGrp="1"/>
          </p:cNvSpPr>
          <p:nvPr>
            <p:ph sz="half" idx="31"/>
          </p:nvPr>
        </p:nvSpPr>
        <p:spPr bwMode="gray">
          <a:xfrm>
            <a:off x="540000" y="1512000"/>
            <a:ext cx="2671200" cy="2077200"/>
          </a:xfrm>
          <a:solidFill>
            <a:schemeClr val="bg1">
              <a:alpha val="80000"/>
            </a:schemeClr>
          </a:solidFill>
          <a:ln>
            <a:solidFill>
              <a:schemeClr val="accent5"/>
            </a:solidFill>
            <a:miter lim="800000"/>
          </a:ln>
        </p:spPr>
        <p:txBody>
          <a:bodyPr lIns="180000" tIns="180000" rIns="180000" bIns="180000" anchor="b" anchorCtr="0"/>
          <a:lstStyle>
            <a:lvl1pPr marL="0" indent="0" algn="ctr">
              <a:buNone/>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p:txBody>
      </p:sp>
      <p:sp>
        <p:nvSpPr>
          <p:cNvPr id="22" name="Inhalt 2"/>
          <p:cNvSpPr>
            <a:spLocks noGrp="1"/>
          </p:cNvSpPr>
          <p:nvPr>
            <p:ph sz="half" idx="32"/>
          </p:nvPr>
        </p:nvSpPr>
        <p:spPr bwMode="gray">
          <a:xfrm>
            <a:off x="540000" y="3733200"/>
            <a:ext cx="2671200" cy="2077200"/>
          </a:xfrm>
          <a:solidFill>
            <a:schemeClr val="bg1">
              <a:alpha val="80000"/>
            </a:schemeClr>
          </a:solidFill>
          <a:ln>
            <a:solidFill>
              <a:schemeClr val="accent5"/>
            </a:solidFill>
            <a:miter lim="800000"/>
          </a:ln>
        </p:spPr>
        <p:txBody>
          <a:bodyPr lIns="180000" tIns="180000" rIns="180000" bIns="180000" anchor="b" anchorCtr="0"/>
          <a:lstStyle>
            <a:lvl1pPr marL="0" indent="0" algn="ctr">
              <a:buNone/>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p:txBody>
      </p:sp>
      <p:sp>
        <p:nvSpPr>
          <p:cNvPr id="52" name="Inhalt 3"/>
          <p:cNvSpPr>
            <a:spLocks noGrp="1"/>
          </p:cNvSpPr>
          <p:nvPr>
            <p:ph sz="half" idx="21"/>
          </p:nvPr>
        </p:nvSpPr>
        <p:spPr bwMode="gray">
          <a:xfrm>
            <a:off x="3352800" y="1512000"/>
            <a:ext cx="2671200" cy="2077200"/>
          </a:xfrm>
          <a:solidFill>
            <a:schemeClr val="bg1">
              <a:alpha val="80000"/>
            </a:schemeClr>
          </a:solidFill>
          <a:ln>
            <a:solidFill>
              <a:schemeClr val="accent5"/>
            </a:solidFill>
            <a:miter lim="800000"/>
          </a:ln>
        </p:spPr>
        <p:txBody>
          <a:bodyPr lIns="180000" tIns="180000" rIns="180000" bIns="180000" anchor="b" anchorCtr="0"/>
          <a:lstStyle>
            <a:lvl1pPr marL="0" indent="0" algn="ctr">
              <a:buNone/>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p:txBody>
      </p:sp>
      <p:sp>
        <p:nvSpPr>
          <p:cNvPr id="15" name="Inhalt 4"/>
          <p:cNvSpPr>
            <a:spLocks noGrp="1"/>
          </p:cNvSpPr>
          <p:nvPr>
            <p:ph sz="half" idx="29"/>
          </p:nvPr>
        </p:nvSpPr>
        <p:spPr bwMode="gray">
          <a:xfrm>
            <a:off x="3352800" y="3733200"/>
            <a:ext cx="2671200" cy="2077200"/>
          </a:xfrm>
          <a:solidFill>
            <a:schemeClr val="bg1">
              <a:alpha val="80000"/>
            </a:schemeClr>
          </a:solidFill>
          <a:ln>
            <a:solidFill>
              <a:schemeClr val="accent5"/>
            </a:solidFill>
            <a:miter lim="800000"/>
          </a:ln>
        </p:spPr>
        <p:txBody>
          <a:bodyPr lIns="180000" tIns="180000" rIns="180000" bIns="180000" anchor="b" anchorCtr="0"/>
          <a:lstStyle>
            <a:lvl1pPr marL="0" indent="0" algn="ctr">
              <a:buNone/>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p:txBody>
      </p:sp>
      <p:sp>
        <p:nvSpPr>
          <p:cNvPr id="23" name="Inhalt 5"/>
          <p:cNvSpPr>
            <a:spLocks noGrp="1"/>
          </p:cNvSpPr>
          <p:nvPr>
            <p:ph sz="half" idx="33"/>
          </p:nvPr>
        </p:nvSpPr>
        <p:spPr bwMode="gray">
          <a:xfrm>
            <a:off x="6165600" y="1512000"/>
            <a:ext cx="2671200" cy="2077200"/>
          </a:xfrm>
          <a:solidFill>
            <a:schemeClr val="bg1">
              <a:alpha val="80000"/>
            </a:schemeClr>
          </a:solidFill>
          <a:ln>
            <a:solidFill>
              <a:schemeClr val="accent5"/>
            </a:solidFill>
            <a:miter lim="800000"/>
          </a:ln>
        </p:spPr>
        <p:txBody>
          <a:bodyPr lIns="180000" tIns="180000" rIns="180000" bIns="180000" anchor="b" anchorCtr="0"/>
          <a:lstStyle>
            <a:lvl1pPr marL="0" indent="0" algn="ctr">
              <a:buNone/>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p:txBody>
      </p:sp>
      <p:sp>
        <p:nvSpPr>
          <p:cNvPr id="24" name="Inhalt 6"/>
          <p:cNvSpPr>
            <a:spLocks noGrp="1"/>
          </p:cNvSpPr>
          <p:nvPr>
            <p:ph sz="half" idx="34"/>
          </p:nvPr>
        </p:nvSpPr>
        <p:spPr bwMode="gray">
          <a:xfrm>
            <a:off x="6165600" y="3733200"/>
            <a:ext cx="2671200" cy="2077200"/>
          </a:xfrm>
          <a:solidFill>
            <a:schemeClr val="bg1">
              <a:alpha val="80000"/>
            </a:schemeClr>
          </a:solidFill>
          <a:ln>
            <a:solidFill>
              <a:schemeClr val="accent5"/>
            </a:solidFill>
            <a:miter lim="800000"/>
          </a:ln>
        </p:spPr>
        <p:txBody>
          <a:bodyPr lIns="180000" tIns="180000" rIns="180000" bIns="180000" anchor="b" anchorCtr="0"/>
          <a:lstStyle>
            <a:lvl1pPr marL="0" indent="0" algn="ctr">
              <a:buNone/>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p:txBody>
      </p:sp>
      <p:sp>
        <p:nvSpPr>
          <p:cNvPr id="61" name="Inhalt 7"/>
          <p:cNvSpPr>
            <a:spLocks noGrp="1"/>
          </p:cNvSpPr>
          <p:nvPr>
            <p:ph sz="half" idx="25"/>
          </p:nvPr>
        </p:nvSpPr>
        <p:spPr bwMode="gray">
          <a:xfrm>
            <a:off x="8978400" y="1512000"/>
            <a:ext cx="2671200" cy="2077200"/>
          </a:xfrm>
          <a:solidFill>
            <a:schemeClr val="bg1">
              <a:alpha val="80000"/>
            </a:schemeClr>
          </a:solidFill>
          <a:ln>
            <a:solidFill>
              <a:schemeClr val="accent5"/>
            </a:solidFill>
            <a:miter lim="800000"/>
          </a:ln>
        </p:spPr>
        <p:txBody>
          <a:bodyPr lIns="180000" tIns="180000" rIns="180000" bIns="180000" anchor="b" anchorCtr="0"/>
          <a:lstStyle>
            <a:lvl1pPr marL="0" indent="0" algn="ctr">
              <a:buNone/>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p:txBody>
      </p:sp>
      <p:sp>
        <p:nvSpPr>
          <p:cNvPr id="16" name="Inhalt 8"/>
          <p:cNvSpPr>
            <a:spLocks noGrp="1"/>
          </p:cNvSpPr>
          <p:nvPr>
            <p:ph sz="half" idx="30"/>
          </p:nvPr>
        </p:nvSpPr>
        <p:spPr bwMode="gray">
          <a:xfrm>
            <a:off x="8978400" y="3733200"/>
            <a:ext cx="2671200" cy="2077200"/>
          </a:xfrm>
          <a:solidFill>
            <a:schemeClr val="bg1">
              <a:alpha val="80000"/>
            </a:schemeClr>
          </a:solidFill>
          <a:ln>
            <a:solidFill>
              <a:schemeClr val="accent5"/>
            </a:solidFill>
            <a:miter lim="800000"/>
          </a:ln>
        </p:spPr>
        <p:txBody>
          <a:bodyPr lIns="180000" tIns="180000" rIns="180000" bIns="180000" anchor="b" anchorCtr="0"/>
          <a:lstStyle>
            <a:lvl1pPr marL="0" indent="0" algn="ctr">
              <a:buNone/>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p:txBody>
      </p:sp>
      <p:sp>
        <p:nvSpPr>
          <p:cNvPr id="25" name="Text 1"/>
          <p:cNvSpPr>
            <a:spLocks noGrp="1"/>
          </p:cNvSpPr>
          <p:nvPr>
            <p:ph type="body" sz="quarter" idx="35" hasCustomPrompt="1"/>
          </p:nvPr>
        </p:nvSpPr>
        <p:spPr bwMode="gray">
          <a:xfrm>
            <a:off x="11556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28" name="Text 2"/>
          <p:cNvSpPr>
            <a:spLocks noGrp="1"/>
          </p:cNvSpPr>
          <p:nvPr>
            <p:ph type="body" sz="quarter" idx="36" hasCustomPrompt="1"/>
          </p:nvPr>
        </p:nvSpPr>
        <p:spPr bwMode="gray">
          <a:xfrm>
            <a:off x="1155600" y="37332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26" name="Text 3"/>
          <p:cNvSpPr>
            <a:spLocks noGrp="1"/>
          </p:cNvSpPr>
          <p:nvPr>
            <p:ph type="body" sz="quarter" idx="22" hasCustomPrompt="1"/>
          </p:nvPr>
        </p:nvSpPr>
        <p:spPr bwMode="gray">
          <a:xfrm>
            <a:off x="39684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29" name="Text 4"/>
          <p:cNvSpPr>
            <a:spLocks noGrp="1"/>
          </p:cNvSpPr>
          <p:nvPr>
            <p:ph type="body" sz="quarter" idx="37" hasCustomPrompt="1"/>
          </p:nvPr>
        </p:nvSpPr>
        <p:spPr bwMode="gray">
          <a:xfrm>
            <a:off x="3968400" y="37332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27" name="Text 5"/>
          <p:cNvSpPr>
            <a:spLocks noGrp="1"/>
          </p:cNvSpPr>
          <p:nvPr>
            <p:ph type="body" sz="quarter" idx="23" hasCustomPrompt="1"/>
          </p:nvPr>
        </p:nvSpPr>
        <p:spPr bwMode="gray">
          <a:xfrm>
            <a:off x="67812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30" name="Text 6"/>
          <p:cNvSpPr>
            <a:spLocks noGrp="1"/>
          </p:cNvSpPr>
          <p:nvPr>
            <p:ph type="body" sz="quarter" idx="27" hasCustomPrompt="1"/>
          </p:nvPr>
        </p:nvSpPr>
        <p:spPr bwMode="gray">
          <a:xfrm>
            <a:off x="6781200" y="37332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37" name="Text 7"/>
          <p:cNvSpPr>
            <a:spLocks noGrp="1"/>
          </p:cNvSpPr>
          <p:nvPr>
            <p:ph type="body" sz="quarter" idx="38" hasCustomPrompt="1"/>
          </p:nvPr>
        </p:nvSpPr>
        <p:spPr bwMode="gray">
          <a:xfrm>
            <a:off x="95940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38" name="Text 8"/>
          <p:cNvSpPr>
            <a:spLocks noGrp="1"/>
          </p:cNvSpPr>
          <p:nvPr>
            <p:ph type="body" sz="quarter" idx="39" hasCustomPrompt="1"/>
          </p:nvPr>
        </p:nvSpPr>
        <p:spPr bwMode="gray">
          <a:xfrm>
            <a:off x="9594000" y="37332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0"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2" name="Fußzeile"/>
          <p:cNvSpPr>
            <a:spLocks noGrp="1"/>
          </p:cNvSpPr>
          <p:nvPr>
            <p:ph type="ftr" sz="quarter" idx="26"/>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4357216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39_KACHEL MIT TEX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1"/>
          <p:cNvSpPr>
            <a:spLocks noGrp="1"/>
          </p:cNvSpPr>
          <p:nvPr>
            <p:ph idx="1"/>
          </p:nvPr>
        </p:nvSpPr>
        <p:spPr bwMode="gray">
          <a:xfrm>
            <a:off x="540000" y="1512000"/>
            <a:ext cx="2671200" cy="2077200"/>
          </a:xfrm>
          <a:solidFill>
            <a:schemeClr val="bg1">
              <a:alpha val="80000"/>
            </a:schemeClr>
          </a:solidFill>
          <a:ln cap="flat">
            <a:solidFill>
              <a:schemeClr val="accent5"/>
            </a:solidFill>
            <a:miter lim="800000"/>
          </a:ln>
        </p:spPr>
        <p:txBody>
          <a:bodyPr lIns="180000" tIns="900000" rIns="180000" bIns="180000" anchor="b"/>
          <a:lstStyle>
            <a:lvl1pPr marL="0" indent="0" algn="ctr">
              <a:buNone/>
              <a:defRPr sz="1600">
                <a:solidFill>
                  <a:schemeClr val="tx1"/>
                </a:solidFill>
              </a:defRPr>
            </a:lvl1pPr>
          </a:lstStyle>
          <a:p>
            <a:pPr lvl="0"/>
            <a:r>
              <a:rPr lang="de-DE" noProof="0"/>
              <a:t>Textmasterformate durch Klicken bearbeiten</a:t>
            </a:r>
          </a:p>
        </p:txBody>
      </p:sp>
      <p:sp>
        <p:nvSpPr>
          <p:cNvPr id="20" name="Text 1"/>
          <p:cNvSpPr>
            <a:spLocks noGrp="1"/>
          </p:cNvSpPr>
          <p:nvPr>
            <p:ph type="body" sz="quarter" idx="21" hasCustomPrompt="1"/>
          </p:nvPr>
        </p:nvSpPr>
        <p:spPr bwMode="gray">
          <a:xfrm>
            <a:off x="11556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1" name="Inhalt 2"/>
          <p:cNvSpPr>
            <a:spLocks noGrp="1"/>
          </p:cNvSpPr>
          <p:nvPr>
            <p:ph idx="15"/>
          </p:nvPr>
        </p:nvSpPr>
        <p:spPr bwMode="gray">
          <a:xfrm>
            <a:off x="3352800" y="1512000"/>
            <a:ext cx="2671200" cy="2077200"/>
          </a:xfrm>
          <a:solidFill>
            <a:schemeClr val="bg1">
              <a:alpha val="80000"/>
            </a:schemeClr>
          </a:solidFill>
          <a:ln cap="flat">
            <a:solidFill>
              <a:schemeClr val="accent5"/>
            </a:solidFill>
            <a:miter lim="800000"/>
          </a:ln>
        </p:spPr>
        <p:txBody>
          <a:bodyPr lIns="180000" tIns="900000" rIns="180000" bIns="180000" anchor="b"/>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Textmasterformate durch Klicken bearbeiten</a:t>
            </a:r>
          </a:p>
        </p:txBody>
      </p:sp>
      <p:sp>
        <p:nvSpPr>
          <p:cNvPr id="21" name="Text 2"/>
          <p:cNvSpPr>
            <a:spLocks noGrp="1"/>
          </p:cNvSpPr>
          <p:nvPr>
            <p:ph type="body" sz="quarter" idx="22" hasCustomPrompt="1"/>
          </p:nvPr>
        </p:nvSpPr>
        <p:spPr bwMode="gray">
          <a:xfrm>
            <a:off x="39684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2" name="Inhalt 3"/>
          <p:cNvSpPr>
            <a:spLocks noGrp="1"/>
          </p:cNvSpPr>
          <p:nvPr>
            <p:ph idx="16"/>
          </p:nvPr>
        </p:nvSpPr>
        <p:spPr bwMode="gray">
          <a:xfrm>
            <a:off x="6165600" y="1512000"/>
            <a:ext cx="2671200" cy="2077200"/>
          </a:xfrm>
          <a:solidFill>
            <a:schemeClr val="bg1">
              <a:alpha val="80000"/>
            </a:schemeClr>
          </a:solidFill>
          <a:ln cap="flat">
            <a:solidFill>
              <a:schemeClr val="accent5"/>
            </a:solidFill>
            <a:miter lim="800000"/>
          </a:ln>
        </p:spPr>
        <p:txBody>
          <a:bodyPr lIns="180000" tIns="900000" rIns="180000" bIns="180000" anchor="b"/>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Textmasterformate durch Klicken bearbeiten</a:t>
            </a:r>
          </a:p>
        </p:txBody>
      </p:sp>
      <p:sp>
        <p:nvSpPr>
          <p:cNvPr id="22" name="Text 3"/>
          <p:cNvSpPr>
            <a:spLocks noGrp="1"/>
          </p:cNvSpPr>
          <p:nvPr>
            <p:ph type="body" sz="quarter" idx="23" hasCustomPrompt="1"/>
          </p:nvPr>
        </p:nvSpPr>
        <p:spPr bwMode="gray">
          <a:xfrm>
            <a:off x="67812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8" name="Inhalt 4"/>
          <p:cNvSpPr>
            <a:spLocks noGrp="1"/>
          </p:cNvSpPr>
          <p:nvPr>
            <p:ph idx="14"/>
          </p:nvPr>
        </p:nvSpPr>
        <p:spPr bwMode="gray">
          <a:xfrm>
            <a:off x="540000" y="3733200"/>
            <a:ext cx="2671200" cy="2077200"/>
          </a:xfrm>
          <a:solidFill>
            <a:schemeClr val="bg1">
              <a:alpha val="80000"/>
            </a:schemeClr>
          </a:solidFill>
          <a:ln cap="flat">
            <a:solidFill>
              <a:schemeClr val="accent5"/>
            </a:solidFill>
            <a:miter lim="800000"/>
          </a:ln>
        </p:spPr>
        <p:txBody>
          <a:bodyPr lIns="180000" tIns="900000" rIns="180000" bIns="180000" anchor="b"/>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Textmasterformate durch Klicken bearbeiten</a:t>
            </a:r>
          </a:p>
        </p:txBody>
      </p:sp>
      <p:sp>
        <p:nvSpPr>
          <p:cNvPr id="24" name="Text 4"/>
          <p:cNvSpPr>
            <a:spLocks noGrp="1"/>
          </p:cNvSpPr>
          <p:nvPr>
            <p:ph type="body" sz="quarter" idx="25" hasCustomPrompt="1"/>
          </p:nvPr>
        </p:nvSpPr>
        <p:spPr bwMode="gray">
          <a:xfrm>
            <a:off x="1155600" y="37332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5" name="Inhalt 5"/>
          <p:cNvSpPr>
            <a:spLocks noGrp="1"/>
          </p:cNvSpPr>
          <p:nvPr>
            <p:ph idx="18"/>
          </p:nvPr>
        </p:nvSpPr>
        <p:spPr bwMode="gray">
          <a:xfrm>
            <a:off x="3352800" y="3733200"/>
            <a:ext cx="2671200" cy="2077200"/>
          </a:xfrm>
          <a:solidFill>
            <a:schemeClr val="bg1">
              <a:alpha val="80000"/>
            </a:schemeClr>
          </a:solidFill>
          <a:ln cap="flat">
            <a:solidFill>
              <a:schemeClr val="accent5"/>
            </a:solidFill>
            <a:miter lim="800000"/>
          </a:ln>
        </p:spPr>
        <p:txBody>
          <a:bodyPr lIns="180000" tIns="900000" rIns="180000" bIns="180000" anchor="b"/>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Textmasterformate durch Klicken bearbeiten</a:t>
            </a:r>
          </a:p>
        </p:txBody>
      </p:sp>
      <p:sp>
        <p:nvSpPr>
          <p:cNvPr id="25" name="Text 5"/>
          <p:cNvSpPr>
            <a:spLocks noGrp="1"/>
          </p:cNvSpPr>
          <p:nvPr>
            <p:ph type="body" sz="quarter" idx="26" hasCustomPrompt="1"/>
          </p:nvPr>
        </p:nvSpPr>
        <p:spPr bwMode="gray">
          <a:xfrm>
            <a:off x="3968400" y="37332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6" name="Inhalt 6"/>
          <p:cNvSpPr>
            <a:spLocks noGrp="1"/>
          </p:cNvSpPr>
          <p:nvPr>
            <p:ph idx="19"/>
          </p:nvPr>
        </p:nvSpPr>
        <p:spPr bwMode="gray">
          <a:xfrm>
            <a:off x="6165600" y="3733200"/>
            <a:ext cx="2671200" cy="2077200"/>
          </a:xfrm>
          <a:solidFill>
            <a:schemeClr val="bg1">
              <a:alpha val="80000"/>
            </a:schemeClr>
          </a:solidFill>
          <a:ln cap="flat">
            <a:solidFill>
              <a:schemeClr val="accent5"/>
            </a:solidFill>
            <a:miter lim="800000"/>
          </a:ln>
        </p:spPr>
        <p:txBody>
          <a:bodyPr lIns="180000" tIns="900000" rIns="180000" bIns="180000" anchor="b"/>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Textmasterformate durch Klicken bearbeiten</a:t>
            </a:r>
          </a:p>
        </p:txBody>
      </p:sp>
      <p:sp>
        <p:nvSpPr>
          <p:cNvPr id="26" name="Text 6"/>
          <p:cNvSpPr>
            <a:spLocks noGrp="1"/>
          </p:cNvSpPr>
          <p:nvPr>
            <p:ph type="body" sz="quarter" idx="27" hasCustomPrompt="1"/>
          </p:nvPr>
        </p:nvSpPr>
        <p:spPr bwMode="gray">
          <a:xfrm>
            <a:off x="6781200" y="37332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4" name="Text 7"/>
          <p:cNvSpPr>
            <a:spLocks noGrp="1"/>
          </p:cNvSpPr>
          <p:nvPr>
            <p:ph idx="17"/>
          </p:nvPr>
        </p:nvSpPr>
        <p:spPr bwMode="gray">
          <a:xfrm>
            <a:off x="8978400" y="1512000"/>
            <a:ext cx="2671200" cy="4298400"/>
          </a:xfrm>
          <a:noFill/>
        </p:spPr>
        <p:txBody>
          <a:bodyPr lIns="0" tIns="0" rIns="0" bIns="0" anchor="t" anchorCtr="0"/>
          <a:lstStyle>
            <a:lvl1pPr marL="0" indent="0">
              <a:buNone/>
              <a:defRPr sz="18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Textmasterformate durch Klicken bearbeiten</a:t>
            </a:r>
          </a:p>
        </p:txBody>
      </p:sp>
      <p:sp>
        <p:nvSpPr>
          <p:cNvPr id="19" name="Foliennummer"/>
          <p:cNvSpPr>
            <a:spLocks noGrp="1"/>
          </p:cNvSpPr>
          <p:nvPr>
            <p:ph type="sldNum" sz="quarter" idx="28"/>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23" name="Fußzeile"/>
          <p:cNvSpPr>
            <a:spLocks noGrp="1"/>
          </p:cNvSpPr>
          <p:nvPr>
            <p:ph type="ftr" sz="quarter" idx="29"/>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12725000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40_KACHEL MIT TEX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4" name="Text 1"/>
          <p:cNvSpPr>
            <a:spLocks noGrp="1"/>
          </p:cNvSpPr>
          <p:nvPr>
            <p:ph idx="17"/>
          </p:nvPr>
        </p:nvSpPr>
        <p:spPr bwMode="gray">
          <a:xfrm>
            <a:off x="540000" y="1512000"/>
            <a:ext cx="2671200" cy="4298400"/>
          </a:xfrm>
          <a:noFill/>
        </p:spPr>
        <p:txBody>
          <a:bodyPr lIns="0" tIns="0" rIns="0" bIns="0" anchor="t" anchorCtr="0"/>
          <a:lstStyle>
            <a:lvl1pPr marL="0" indent="0">
              <a:buNone/>
              <a:defRPr sz="18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Textmasterformate durch Klicken bearbeiten</a:t>
            </a:r>
          </a:p>
        </p:txBody>
      </p:sp>
      <p:sp>
        <p:nvSpPr>
          <p:cNvPr id="11" name="Inhalt 2"/>
          <p:cNvSpPr>
            <a:spLocks noGrp="1"/>
          </p:cNvSpPr>
          <p:nvPr>
            <p:ph idx="15"/>
          </p:nvPr>
        </p:nvSpPr>
        <p:spPr bwMode="gray">
          <a:xfrm>
            <a:off x="3352800" y="1512000"/>
            <a:ext cx="2671200" cy="4298400"/>
          </a:xfrm>
          <a:solidFill>
            <a:schemeClr val="bg1">
              <a:alpha val="80000"/>
            </a:schemeClr>
          </a:solidFill>
          <a:ln>
            <a:solidFill>
              <a:schemeClr val="accent5"/>
            </a:solidFill>
            <a:miter lim="800000"/>
          </a:ln>
        </p:spPr>
        <p:txBody>
          <a:bodyPr lIns="180000" tIns="1656000" rIns="180000" bIns="180000" anchor="t" anchorCtr="0"/>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Textmasterformate durch Klicken bearbeiten</a:t>
            </a:r>
          </a:p>
        </p:txBody>
      </p:sp>
      <p:sp>
        <p:nvSpPr>
          <p:cNvPr id="21" name="Text 2"/>
          <p:cNvSpPr>
            <a:spLocks noGrp="1"/>
          </p:cNvSpPr>
          <p:nvPr>
            <p:ph type="body" sz="quarter" idx="22" hasCustomPrompt="1"/>
          </p:nvPr>
        </p:nvSpPr>
        <p:spPr bwMode="gray">
          <a:xfrm>
            <a:off x="39684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2" name="Inhalt 3"/>
          <p:cNvSpPr>
            <a:spLocks noGrp="1"/>
          </p:cNvSpPr>
          <p:nvPr>
            <p:ph idx="16"/>
          </p:nvPr>
        </p:nvSpPr>
        <p:spPr bwMode="gray">
          <a:xfrm>
            <a:off x="6165600" y="1512000"/>
            <a:ext cx="2671200" cy="4298400"/>
          </a:xfrm>
          <a:solidFill>
            <a:schemeClr val="bg1">
              <a:alpha val="80000"/>
            </a:schemeClr>
          </a:solidFill>
          <a:ln>
            <a:solidFill>
              <a:schemeClr val="accent5"/>
            </a:solidFill>
            <a:miter lim="800000"/>
          </a:ln>
        </p:spPr>
        <p:txBody>
          <a:bodyPr lIns="180000" tIns="1656000" rIns="180000" bIns="180000" anchor="t" anchorCtr="0"/>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Textmasterformate durch Klicken bearbeiten</a:t>
            </a:r>
          </a:p>
        </p:txBody>
      </p:sp>
      <p:sp>
        <p:nvSpPr>
          <p:cNvPr id="22" name="Text 3"/>
          <p:cNvSpPr>
            <a:spLocks noGrp="1"/>
          </p:cNvSpPr>
          <p:nvPr>
            <p:ph type="body" sz="quarter" idx="23" hasCustomPrompt="1"/>
          </p:nvPr>
        </p:nvSpPr>
        <p:spPr bwMode="gray">
          <a:xfrm>
            <a:off x="67812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3" name="Inhalt 4"/>
          <p:cNvSpPr>
            <a:spLocks noGrp="1"/>
          </p:cNvSpPr>
          <p:nvPr>
            <p:ph idx="1"/>
          </p:nvPr>
        </p:nvSpPr>
        <p:spPr bwMode="gray">
          <a:xfrm>
            <a:off x="8978400" y="1512000"/>
            <a:ext cx="2671200" cy="4298400"/>
          </a:xfrm>
          <a:solidFill>
            <a:schemeClr val="bg1">
              <a:alpha val="80000"/>
            </a:schemeClr>
          </a:solidFill>
          <a:ln>
            <a:solidFill>
              <a:schemeClr val="accent5"/>
            </a:solidFill>
            <a:miter lim="800000"/>
          </a:ln>
        </p:spPr>
        <p:txBody>
          <a:bodyPr lIns="180000" tIns="1656000" rIns="180000" bIns="180000" anchor="t" anchorCtr="0"/>
          <a:lstStyle>
            <a:lvl1pPr marL="0" indent="0" algn="ctr">
              <a:buNone/>
              <a:defRPr sz="1600">
                <a:solidFill>
                  <a:schemeClr val="tx1"/>
                </a:solidFill>
              </a:defRPr>
            </a:lvl1pPr>
          </a:lstStyle>
          <a:p>
            <a:pPr lvl="0"/>
            <a:r>
              <a:rPr lang="de-DE" noProof="0"/>
              <a:t>Textmasterformate durch Klicken bearbeiten</a:t>
            </a:r>
          </a:p>
        </p:txBody>
      </p:sp>
      <p:sp>
        <p:nvSpPr>
          <p:cNvPr id="20" name="Text 4"/>
          <p:cNvSpPr>
            <a:spLocks noGrp="1"/>
          </p:cNvSpPr>
          <p:nvPr>
            <p:ph type="body" sz="quarter" idx="21" hasCustomPrompt="1"/>
          </p:nvPr>
        </p:nvSpPr>
        <p:spPr bwMode="gray">
          <a:xfrm>
            <a:off x="95940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5" name="Foliennummer"/>
          <p:cNvSpPr>
            <a:spLocks noGrp="1"/>
          </p:cNvSpPr>
          <p:nvPr>
            <p:ph type="sldNum" sz="quarter" idx="24"/>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6" name="Fußzeile"/>
          <p:cNvSpPr>
            <a:spLocks noGrp="1"/>
          </p:cNvSpPr>
          <p:nvPr>
            <p:ph type="ftr" sz="quarter" idx="25"/>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29635879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41_KACHEL MIT TEXT">
    <p:spTree>
      <p:nvGrpSpPr>
        <p:cNvPr id="1" name=""/>
        <p:cNvGrpSpPr/>
        <p:nvPr/>
      </p:nvGrpSpPr>
      <p:grpSpPr>
        <a:xfrm>
          <a:off x="0" y="0"/>
          <a:ext cx="0" cy="0"/>
          <a:chOff x="0" y="0"/>
          <a:chExt cx="0" cy="0"/>
        </a:xfrm>
      </p:grpSpPr>
      <p:sp>
        <p:nvSpPr>
          <p:cNvPr id="15" name="Bild"/>
          <p:cNvSpPr>
            <a:spLocks noGrp="1" noChangeAspect="1"/>
          </p:cNvSpPr>
          <p:nvPr>
            <p:ph type="pic" sz="quarter" idx="31"/>
          </p:nvPr>
        </p:nvSpPr>
        <p:spPr bwMode="gray">
          <a:xfrm>
            <a:off x="4388400" y="0"/>
            <a:ext cx="7802013" cy="6300000"/>
          </a:xfrm>
          <a:solidFill>
            <a:schemeClr val="accent5">
              <a:lumMod val="20000"/>
              <a:lumOff val="80000"/>
            </a:schemeClr>
          </a:solidFill>
        </p:spPr>
        <p:txBody>
          <a:bodyPr lIns="144000" tIns="144000" rIns="144000" bIns="144000"/>
          <a:lstStyle>
            <a:lvl1pPr marL="0" indent="0">
              <a:buNone/>
              <a:defRPr>
                <a:solidFill>
                  <a:schemeClr val="tx1"/>
                </a:solidFill>
              </a:defRPr>
            </a:lvl1pPr>
          </a:lstStyle>
          <a:p>
            <a:r>
              <a:rPr lang="de-DE" noProof="0"/>
              <a:t>Bild durch Klicken auf Symbol hinzufügen</a:t>
            </a:r>
          </a:p>
        </p:txBody>
      </p:sp>
      <p:sp>
        <p:nvSpPr>
          <p:cNvPr id="2" name="Titel"/>
          <p:cNvSpPr>
            <a:spLocks noGrp="1"/>
          </p:cNvSpPr>
          <p:nvPr>
            <p:ph type="title"/>
          </p:nvPr>
        </p:nvSpPr>
        <p:spPr bwMode="gray">
          <a:xfrm>
            <a:off x="539999" y="432000"/>
            <a:ext cx="3700800" cy="1080000"/>
          </a:xfrm>
        </p:spPr>
        <p:txBody>
          <a:bodyPr/>
          <a:lstStyle/>
          <a:p>
            <a:r>
              <a:rPr lang="de-DE" noProof="0"/>
              <a:t>Titelmasterformat durch Klicken bearbeiten</a:t>
            </a:r>
          </a:p>
        </p:txBody>
      </p:sp>
      <p:sp>
        <p:nvSpPr>
          <p:cNvPr id="13" name="Untertitel"/>
          <p:cNvSpPr>
            <a:spLocks noGrp="1"/>
          </p:cNvSpPr>
          <p:nvPr>
            <p:ph type="body" sz="quarter" idx="13" hasCustomPrompt="1"/>
          </p:nvPr>
        </p:nvSpPr>
        <p:spPr bwMode="gray">
          <a:xfrm>
            <a:off x="539999" y="972000"/>
            <a:ext cx="37008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4" name="Text 1"/>
          <p:cNvSpPr>
            <a:spLocks noGrp="1"/>
          </p:cNvSpPr>
          <p:nvPr>
            <p:ph idx="17"/>
          </p:nvPr>
        </p:nvSpPr>
        <p:spPr bwMode="gray">
          <a:xfrm>
            <a:off x="540000" y="1512000"/>
            <a:ext cx="2671200" cy="4298400"/>
          </a:xfrm>
          <a:noFill/>
        </p:spPr>
        <p:txBody>
          <a:bodyPr lIns="0" tIns="0" rIns="0" bIns="0" anchor="t" anchorCtr="0"/>
          <a:lstStyle>
            <a:lvl1pPr marL="0" indent="0">
              <a:buNone/>
              <a:defRPr sz="18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Textmasterformate durch Klicken bearbeiten</a:t>
            </a:r>
          </a:p>
        </p:txBody>
      </p:sp>
      <p:sp>
        <p:nvSpPr>
          <p:cNvPr id="11" name="Inhalt 2"/>
          <p:cNvSpPr>
            <a:spLocks noGrp="1"/>
          </p:cNvSpPr>
          <p:nvPr>
            <p:ph idx="15"/>
          </p:nvPr>
        </p:nvSpPr>
        <p:spPr bwMode="gray">
          <a:xfrm>
            <a:off x="3352800" y="1512000"/>
            <a:ext cx="2671200" cy="4298400"/>
          </a:xfrm>
          <a:solidFill>
            <a:schemeClr val="bg1">
              <a:alpha val="80000"/>
            </a:schemeClr>
          </a:solidFill>
          <a:ln>
            <a:solidFill>
              <a:schemeClr val="accent5"/>
            </a:solidFill>
            <a:miter lim="800000"/>
          </a:ln>
        </p:spPr>
        <p:txBody>
          <a:bodyPr lIns="180000" tIns="1656000" rIns="180000" bIns="180000" anchor="t" anchorCtr="0"/>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Textmasterformate durch Klicken bearbeiten</a:t>
            </a:r>
          </a:p>
        </p:txBody>
      </p:sp>
      <p:sp>
        <p:nvSpPr>
          <p:cNvPr id="21" name="Text 2"/>
          <p:cNvSpPr>
            <a:spLocks noGrp="1"/>
          </p:cNvSpPr>
          <p:nvPr>
            <p:ph type="body" sz="quarter" idx="22" hasCustomPrompt="1"/>
          </p:nvPr>
        </p:nvSpPr>
        <p:spPr bwMode="gray">
          <a:xfrm>
            <a:off x="39684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2" name="Inhalt 3"/>
          <p:cNvSpPr>
            <a:spLocks noGrp="1"/>
          </p:cNvSpPr>
          <p:nvPr>
            <p:ph idx="16"/>
          </p:nvPr>
        </p:nvSpPr>
        <p:spPr bwMode="gray">
          <a:xfrm>
            <a:off x="6165600" y="1512000"/>
            <a:ext cx="2671200" cy="4298400"/>
          </a:xfrm>
          <a:solidFill>
            <a:schemeClr val="bg1">
              <a:alpha val="80000"/>
            </a:schemeClr>
          </a:solidFill>
          <a:ln>
            <a:solidFill>
              <a:schemeClr val="accent5"/>
            </a:solidFill>
            <a:miter lim="800000"/>
          </a:ln>
        </p:spPr>
        <p:txBody>
          <a:bodyPr lIns="180000" tIns="1656000" rIns="180000" bIns="180000" anchor="t" anchorCtr="0"/>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Textmasterformate durch Klicken bearbeiten</a:t>
            </a:r>
          </a:p>
        </p:txBody>
      </p:sp>
      <p:sp>
        <p:nvSpPr>
          <p:cNvPr id="22" name="Text 3"/>
          <p:cNvSpPr>
            <a:spLocks noGrp="1"/>
          </p:cNvSpPr>
          <p:nvPr>
            <p:ph type="body" sz="quarter" idx="23" hasCustomPrompt="1"/>
          </p:nvPr>
        </p:nvSpPr>
        <p:spPr bwMode="gray">
          <a:xfrm>
            <a:off x="67812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3" name="Inhalt 4"/>
          <p:cNvSpPr>
            <a:spLocks noGrp="1"/>
          </p:cNvSpPr>
          <p:nvPr>
            <p:ph idx="1"/>
          </p:nvPr>
        </p:nvSpPr>
        <p:spPr bwMode="gray">
          <a:xfrm>
            <a:off x="8978400" y="1512000"/>
            <a:ext cx="2671200" cy="4298400"/>
          </a:xfrm>
          <a:solidFill>
            <a:schemeClr val="bg1">
              <a:alpha val="80000"/>
            </a:schemeClr>
          </a:solidFill>
          <a:ln>
            <a:solidFill>
              <a:schemeClr val="accent5"/>
            </a:solidFill>
            <a:miter lim="800000"/>
          </a:ln>
        </p:spPr>
        <p:txBody>
          <a:bodyPr lIns="180000" tIns="1656000" rIns="180000" bIns="180000" anchor="t" anchorCtr="0"/>
          <a:lstStyle>
            <a:lvl1pPr marL="0" indent="0" algn="ctr">
              <a:buNone/>
              <a:defRPr sz="1600">
                <a:solidFill>
                  <a:schemeClr val="tx1"/>
                </a:solidFill>
              </a:defRPr>
            </a:lvl1pPr>
          </a:lstStyle>
          <a:p>
            <a:pPr lvl="0"/>
            <a:r>
              <a:rPr lang="de-DE" noProof="0"/>
              <a:t>Textmasterformate durch Klicken bearbeiten</a:t>
            </a:r>
          </a:p>
        </p:txBody>
      </p:sp>
      <p:sp>
        <p:nvSpPr>
          <p:cNvPr id="20" name="Text 4"/>
          <p:cNvSpPr>
            <a:spLocks noGrp="1"/>
          </p:cNvSpPr>
          <p:nvPr>
            <p:ph type="body" sz="quarter" idx="21" hasCustomPrompt="1"/>
          </p:nvPr>
        </p:nvSpPr>
        <p:spPr bwMode="gray">
          <a:xfrm>
            <a:off x="95940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6" name="Foliennummer"/>
          <p:cNvSpPr>
            <a:spLocks noGrp="1"/>
          </p:cNvSpPr>
          <p:nvPr>
            <p:ph type="sldNum" sz="quarter" idx="32"/>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7" name="Fußzeile"/>
          <p:cNvSpPr>
            <a:spLocks noGrp="1"/>
          </p:cNvSpPr>
          <p:nvPr>
            <p:ph type="ftr" sz="quarter" idx="33"/>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1947251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42_KACHEL MIT TEXT">
    <p:spTree>
      <p:nvGrpSpPr>
        <p:cNvPr id="1" name=""/>
        <p:cNvGrpSpPr/>
        <p:nvPr/>
      </p:nvGrpSpPr>
      <p:grpSpPr>
        <a:xfrm>
          <a:off x="0" y="0"/>
          <a:ext cx="0" cy="0"/>
          <a:chOff x="0" y="0"/>
          <a:chExt cx="0" cy="0"/>
        </a:xfrm>
      </p:grpSpPr>
      <p:sp>
        <p:nvSpPr>
          <p:cNvPr id="2" name="Titel"/>
          <p:cNvSpPr>
            <a:spLocks noGrp="1"/>
          </p:cNvSpPr>
          <p:nvPr>
            <p:ph type="title" hasCustomPrompt="1"/>
          </p:nvPr>
        </p:nvSpPr>
        <p:spPr bwMode="gray">
          <a:xfrm>
            <a:off x="540000" y="432000"/>
            <a:ext cx="2106000" cy="1080000"/>
          </a:xfrm>
        </p:spPr>
        <p:txBody>
          <a:bodyPr/>
          <a:lstStyle/>
          <a:p>
            <a:r>
              <a:rPr lang="de-DE" noProof="0"/>
              <a:t>Titelmasterformat bearbeiten</a:t>
            </a:r>
          </a:p>
        </p:txBody>
      </p:sp>
      <p:sp>
        <p:nvSpPr>
          <p:cNvPr id="8" name="Untertitel"/>
          <p:cNvSpPr>
            <a:spLocks noGrp="1"/>
          </p:cNvSpPr>
          <p:nvPr>
            <p:ph type="body" sz="quarter" idx="13" hasCustomPrompt="1"/>
          </p:nvPr>
        </p:nvSpPr>
        <p:spPr bwMode="gray">
          <a:xfrm>
            <a:off x="540000" y="972000"/>
            <a:ext cx="2106000" cy="540000"/>
          </a:xfrm>
        </p:spPr>
        <p:txBody>
          <a:bodyPr/>
          <a:lstStyle>
            <a:lvl1pPr marL="0" indent="0">
              <a:buNone/>
              <a:defRPr baseline="0">
                <a:solidFill>
                  <a:srgbClr val="7F7F7F"/>
                </a:solidFill>
              </a:defRPr>
            </a:lvl1pPr>
          </a:lstStyle>
          <a:p>
            <a:r>
              <a:rPr lang="de-DE" noProof="0"/>
              <a:t>Geben Sie Ihren Untertitel ein</a:t>
            </a:r>
          </a:p>
        </p:txBody>
      </p:sp>
      <p:sp>
        <p:nvSpPr>
          <p:cNvPr id="19" name="Text 1"/>
          <p:cNvSpPr>
            <a:spLocks noGrp="1"/>
          </p:cNvSpPr>
          <p:nvPr>
            <p:ph idx="31"/>
          </p:nvPr>
        </p:nvSpPr>
        <p:spPr bwMode="gray">
          <a:xfrm>
            <a:off x="540000" y="1512000"/>
            <a:ext cx="2106000" cy="4298400"/>
          </a:xfrm>
          <a:noFill/>
        </p:spPr>
        <p:txBody>
          <a:bodyPr lIns="0" tIns="0" rIns="0" bIns="0" anchor="t" anchorCtr="0"/>
          <a:lstStyle>
            <a:lvl1pPr marL="0" indent="0">
              <a:buNone/>
              <a:defRPr sz="18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Textmasterformate durch Klicken bearbeiten</a:t>
            </a:r>
          </a:p>
        </p:txBody>
      </p:sp>
      <p:sp>
        <p:nvSpPr>
          <p:cNvPr id="11" name="Bild"/>
          <p:cNvSpPr>
            <a:spLocks noGrp="1" noChangeAspect="1"/>
          </p:cNvSpPr>
          <p:nvPr>
            <p:ph type="pic" sz="quarter" idx="15"/>
          </p:nvPr>
        </p:nvSpPr>
        <p:spPr bwMode="gray">
          <a:xfrm>
            <a:off x="2811987" y="0"/>
            <a:ext cx="9378426" cy="4633200"/>
          </a:xfrm>
          <a:solidFill>
            <a:schemeClr val="accent5">
              <a:lumMod val="20000"/>
              <a:lumOff val="80000"/>
            </a:schemeClr>
          </a:solidFill>
        </p:spPr>
        <p:txBody>
          <a:bodyPr lIns="144000" tIns="144000" rIns="144000" bIns="144000"/>
          <a:lstStyle>
            <a:lvl1pPr marL="0" indent="0">
              <a:buNone/>
              <a:defRPr>
                <a:solidFill>
                  <a:schemeClr val="tx1"/>
                </a:solidFill>
              </a:defRPr>
            </a:lvl1pPr>
          </a:lstStyle>
          <a:p>
            <a:r>
              <a:rPr lang="de-DE" noProof="0"/>
              <a:t>Bild durch Klicken auf Symbol hinzufügen</a:t>
            </a:r>
          </a:p>
        </p:txBody>
      </p:sp>
      <p:sp>
        <p:nvSpPr>
          <p:cNvPr id="13" name="Inhalt 2"/>
          <p:cNvSpPr>
            <a:spLocks noGrp="1"/>
          </p:cNvSpPr>
          <p:nvPr>
            <p:ph idx="28"/>
          </p:nvPr>
        </p:nvSpPr>
        <p:spPr bwMode="gray">
          <a:xfrm>
            <a:off x="3352800" y="3733200"/>
            <a:ext cx="2671200" cy="2077200"/>
          </a:xfrm>
          <a:solidFill>
            <a:schemeClr val="bg1">
              <a:alpha val="80000"/>
            </a:schemeClr>
          </a:solidFill>
          <a:ln>
            <a:solidFill>
              <a:schemeClr val="accent5"/>
            </a:solidFill>
            <a:miter lim="800000"/>
          </a:ln>
        </p:spPr>
        <p:txBody>
          <a:bodyPr lIns="180000" tIns="1656000" rIns="180000" bIns="180000" anchor="t" anchorCtr="0"/>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Textmasterformate durch Klicken bearbeiten</a:t>
            </a:r>
          </a:p>
        </p:txBody>
      </p:sp>
      <p:sp>
        <p:nvSpPr>
          <p:cNvPr id="14" name="Text 2"/>
          <p:cNvSpPr>
            <a:spLocks noGrp="1"/>
          </p:cNvSpPr>
          <p:nvPr>
            <p:ph type="body" sz="quarter" idx="22" hasCustomPrompt="1"/>
          </p:nvPr>
        </p:nvSpPr>
        <p:spPr bwMode="gray">
          <a:xfrm>
            <a:off x="3968400" y="37332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5" name="Inhalt 3"/>
          <p:cNvSpPr>
            <a:spLocks noGrp="1"/>
          </p:cNvSpPr>
          <p:nvPr>
            <p:ph idx="29"/>
          </p:nvPr>
        </p:nvSpPr>
        <p:spPr bwMode="gray">
          <a:xfrm>
            <a:off x="6165600" y="3733200"/>
            <a:ext cx="2671200" cy="2077200"/>
          </a:xfrm>
          <a:solidFill>
            <a:schemeClr val="bg1">
              <a:alpha val="80000"/>
            </a:schemeClr>
          </a:solidFill>
          <a:ln>
            <a:solidFill>
              <a:schemeClr val="accent5"/>
            </a:solidFill>
            <a:miter lim="800000"/>
          </a:ln>
        </p:spPr>
        <p:txBody>
          <a:bodyPr lIns="180000" tIns="1656000" rIns="180000" bIns="180000" anchor="t" anchorCtr="0"/>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Textmasterformate durch Klicken bearbeiten</a:t>
            </a:r>
          </a:p>
        </p:txBody>
      </p:sp>
      <p:sp>
        <p:nvSpPr>
          <p:cNvPr id="16" name="Text 3"/>
          <p:cNvSpPr>
            <a:spLocks noGrp="1"/>
          </p:cNvSpPr>
          <p:nvPr>
            <p:ph type="body" sz="quarter" idx="23" hasCustomPrompt="1"/>
          </p:nvPr>
        </p:nvSpPr>
        <p:spPr bwMode="gray">
          <a:xfrm>
            <a:off x="6781200" y="37332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7" name="Inhalt 4"/>
          <p:cNvSpPr>
            <a:spLocks noGrp="1"/>
          </p:cNvSpPr>
          <p:nvPr>
            <p:ph idx="30"/>
          </p:nvPr>
        </p:nvSpPr>
        <p:spPr bwMode="gray">
          <a:xfrm>
            <a:off x="8978400" y="3733200"/>
            <a:ext cx="2671200" cy="2077200"/>
          </a:xfrm>
          <a:solidFill>
            <a:schemeClr val="bg1">
              <a:alpha val="80000"/>
            </a:schemeClr>
          </a:solidFill>
          <a:ln>
            <a:solidFill>
              <a:schemeClr val="accent5"/>
            </a:solidFill>
            <a:miter lim="800000"/>
          </a:ln>
        </p:spPr>
        <p:txBody>
          <a:bodyPr lIns="180000" tIns="1656000" rIns="180000" bIns="180000" anchor="t" anchorCtr="0"/>
          <a:lstStyle>
            <a:lvl1pPr marL="0" indent="0" algn="ctr">
              <a:buNone/>
              <a:defRPr sz="1600">
                <a:solidFill>
                  <a:schemeClr val="tx1"/>
                </a:solidFill>
              </a:defRPr>
            </a:lvl1pPr>
          </a:lstStyle>
          <a:p>
            <a:pPr lvl="0"/>
            <a:r>
              <a:rPr lang="de-DE" noProof="0"/>
              <a:t>Textmasterformate durch Klicken bearbeiten</a:t>
            </a:r>
          </a:p>
        </p:txBody>
      </p:sp>
      <p:sp>
        <p:nvSpPr>
          <p:cNvPr id="18" name="Text 4"/>
          <p:cNvSpPr>
            <a:spLocks noGrp="1"/>
          </p:cNvSpPr>
          <p:nvPr>
            <p:ph type="body" sz="quarter" idx="21" hasCustomPrompt="1"/>
          </p:nvPr>
        </p:nvSpPr>
        <p:spPr bwMode="gray">
          <a:xfrm>
            <a:off x="9594000" y="37332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20"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21" name="Fußzeile"/>
          <p:cNvSpPr>
            <a:spLocks noGrp="1"/>
          </p:cNvSpPr>
          <p:nvPr>
            <p:ph type="ftr" sz="quarter" idx="32"/>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34135378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43_TEXT &amp; BILD">
    <p:spTree>
      <p:nvGrpSpPr>
        <p:cNvPr id="1" name=""/>
        <p:cNvGrpSpPr/>
        <p:nvPr/>
      </p:nvGrpSpPr>
      <p:grpSpPr>
        <a:xfrm>
          <a:off x="0" y="0"/>
          <a:ext cx="0" cy="0"/>
          <a:chOff x="0" y="0"/>
          <a:chExt cx="0" cy="0"/>
        </a:xfrm>
      </p:grpSpPr>
      <p:sp>
        <p:nvSpPr>
          <p:cNvPr id="2" name="Titel"/>
          <p:cNvSpPr>
            <a:spLocks noGrp="1"/>
          </p:cNvSpPr>
          <p:nvPr>
            <p:ph type="title" hasCustomPrompt="1"/>
          </p:nvPr>
        </p:nvSpPr>
        <p:spPr bwMode="gray">
          <a:xfrm>
            <a:off x="540000" y="432000"/>
            <a:ext cx="2106000" cy="1080000"/>
          </a:xfrm>
        </p:spPr>
        <p:txBody>
          <a:bodyPr/>
          <a:lstStyle/>
          <a:p>
            <a:r>
              <a:rPr lang="de-DE" noProof="0"/>
              <a:t>Titelmasterformat bearbeiten</a:t>
            </a:r>
          </a:p>
        </p:txBody>
      </p:sp>
      <p:sp>
        <p:nvSpPr>
          <p:cNvPr id="8" name="Untertitel"/>
          <p:cNvSpPr>
            <a:spLocks noGrp="1"/>
          </p:cNvSpPr>
          <p:nvPr>
            <p:ph type="body" sz="quarter" idx="13" hasCustomPrompt="1"/>
          </p:nvPr>
        </p:nvSpPr>
        <p:spPr bwMode="gray">
          <a:xfrm>
            <a:off x="540000" y="972000"/>
            <a:ext cx="2106000" cy="540000"/>
          </a:xfrm>
        </p:spPr>
        <p:txBody>
          <a:bodyPr/>
          <a:lstStyle>
            <a:lvl1pPr marL="0" indent="0">
              <a:buNone/>
              <a:defRPr baseline="0">
                <a:solidFill>
                  <a:srgbClr val="7F7F7F"/>
                </a:solidFill>
              </a:defRPr>
            </a:lvl1pPr>
          </a:lstStyle>
          <a:p>
            <a:r>
              <a:rPr lang="de-DE" noProof="0"/>
              <a:t>Geben Sie Ihren Untertitel ein</a:t>
            </a:r>
          </a:p>
        </p:txBody>
      </p:sp>
      <p:sp>
        <p:nvSpPr>
          <p:cNvPr id="19" name="Text"/>
          <p:cNvSpPr>
            <a:spLocks noGrp="1"/>
          </p:cNvSpPr>
          <p:nvPr>
            <p:ph idx="31"/>
          </p:nvPr>
        </p:nvSpPr>
        <p:spPr bwMode="gray">
          <a:xfrm>
            <a:off x="540000" y="1512000"/>
            <a:ext cx="2106000" cy="4298400"/>
          </a:xfrm>
          <a:noFill/>
        </p:spPr>
        <p:txBody>
          <a:bodyPr lIns="0" tIns="0" rIns="0" bIns="0" anchor="t" anchorCtr="0"/>
          <a:lstStyle>
            <a:lvl1pPr marL="0" indent="0">
              <a:buNone/>
              <a:defRPr sz="18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Textmasterformate durch Klicken bearbeiten</a:t>
            </a:r>
          </a:p>
        </p:txBody>
      </p:sp>
      <p:sp>
        <p:nvSpPr>
          <p:cNvPr id="11" name="Bild"/>
          <p:cNvSpPr>
            <a:spLocks noGrp="1" noChangeAspect="1"/>
          </p:cNvSpPr>
          <p:nvPr>
            <p:ph type="pic" sz="quarter" idx="15"/>
          </p:nvPr>
        </p:nvSpPr>
        <p:spPr bwMode="gray">
          <a:xfrm>
            <a:off x="2811987" y="0"/>
            <a:ext cx="9378426" cy="6480000"/>
          </a:xfrm>
          <a:solidFill>
            <a:schemeClr val="accent5">
              <a:lumMod val="20000"/>
              <a:lumOff val="80000"/>
            </a:schemeClr>
          </a:solidFill>
        </p:spPr>
        <p:txBody>
          <a:bodyPr lIns="144000" tIns="144000" rIns="144000" bIns="144000"/>
          <a:lstStyle>
            <a:lvl1pPr marL="0" indent="0">
              <a:buNone/>
              <a:defRPr>
                <a:solidFill>
                  <a:schemeClr val="tx1"/>
                </a:solidFill>
              </a:defRPr>
            </a:lvl1pPr>
          </a:lstStyle>
          <a:p>
            <a:r>
              <a:rPr lang="de-DE" noProof="0"/>
              <a:t>Bild durch Klicken auf Symbol hinzufügen</a:t>
            </a:r>
          </a:p>
        </p:txBody>
      </p:sp>
      <p:sp>
        <p:nvSpPr>
          <p:cNvPr id="10"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2" name="Fußzeile"/>
          <p:cNvSpPr>
            <a:spLocks noGrp="1"/>
          </p:cNvSpPr>
          <p:nvPr>
            <p:ph type="ftr" sz="quarter" idx="32"/>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2574616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44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endParaRPr lang="en-US"/>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rgbClr val="7F7F7F"/>
                </a:solidFill>
              </a:defRPr>
            </a:lvl1pPr>
          </a:lstStyle>
          <a:p>
            <a:r>
              <a:rPr lang="de-DE" noProof="0"/>
              <a:t>Geben Sie Ihren Untertitel ein</a:t>
            </a:r>
          </a:p>
        </p:txBody>
      </p:sp>
      <p:sp>
        <p:nvSpPr>
          <p:cNvPr id="38" name="Bild 1"/>
          <p:cNvSpPr>
            <a:spLocks noGrp="1" noChangeAspect="1"/>
          </p:cNvSpPr>
          <p:nvPr>
            <p:ph type="pic" sz="quarter" idx="15"/>
          </p:nvPr>
        </p:nvSpPr>
        <p:spPr bwMode="gray">
          <a:xfrm>
            <a:off x="540000" y="1512000"/>
            <a:ext cx="2106000" cy="33228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39" name="Inhalt 1"/>
          <p:cNvSpPr>
            <a:spLocks noGrp="1"/>
          </p:cNvSpPr>
          <p:nvPr>
            <p:ph sz="half" idx="19"/>
          </p:nvPr>
        </p:nvSpPr>
        <p:spPr bwMode="gray">
          <a:xfrm>
            <a:off x="540000" y="2991600"/>
            <a:ext cx="2106000" cy="1843200"/>
          </a:xfrm>
          <a:solidFill>
            <a:srgbClr val="FDFDFD">
              <a:alpha val="80000"/>
            </a:srgbClr>
          </a:solidFill>
        </p:spPr>
        <p:txBody>
          <a:bodyPr lIns="180000" tIns="180000" rIns="180000" bIns="180000"/>
          <a:lstStyle>
            <a:lvl1pPr marL="0" indent="0">
              <a:buNone/>
              <a:defRPr sz="16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p:txBody>
      </p:sp>
      <p:sp>
        <p:nvSpPr>
          <p:cNvPr id="40" name="Bild 2"/>
          <p:cNvSpPr>
            <a:spLocks noGrp="1" noChangeAspect="1"/>
          </p:cNvSpPr>
          <p:nvPr>
            <p:ph type="pic" sz="quarter" idx="20"/>
          </p:nvPr>
        </p:nvSpPr>
        <p:spPr bwMode="gray">
          <a:xfrm>
            <a:off x="2790900" y="1512000"/>
            <a:ext cx="2106000" cy="33228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41" name="Inhalt 2"/>
          <p:cNvSpPr>
            <a:spLocks noGrp="1"/>
          </p:cNvSpPr>
          <p:nvPr>
            <p:ph sz="half" idx="21"/>
          </p:nvPr>
        </p:nvSpPr>
        <p:spPr bwMode="gray">
          <a:xfrm>
            <a:off x="2790900" y="2991600"/>
            <a:ext cx="2106000" cy="1843200"/>
          </a:xfrm>
          <a:solidFill>
            <a:srgbClr val="FDFDFD">
              <a:alpha val="80000"/>
            </a:srgbClr>
          </a:solidFill>
        </p:spPr>
        <p:txBody>
          <a:bodyPr lIns="180000" tIns="180000" rIns="180000" bIns="180000"/>
          <a:lstStyle>
            <a:lvl1pPr marL="0" indent="0">
              <a:buNone/>
              <a:defRPr sz="16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p:txBody>
      </p:sp>
      <p:sp>
        <p:nvSpPr>
          <p:cNvPr id="42" name="Bild 3"/>
          <p:cNvSpPr>
            <a:spLocks noGrp="1" noChangeAspect="1"/>
          </p:cNvSpPr>
          <p:nvPr>
            <p:ph type="pic" sz="quarter" idx="22"/>
          </p:nvPr>
        </p:nvSpPr>
        <p:spPr bwMode="gray">
          <a:xfrm>
            <a:off x="5041800" y="1512000"/>
            <a:ext cx="2106000" cy="33228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43" name="Inhalt 3"/>
          <p:cNvSpPr>
            <a:spLocks noGrp="1"/>
          </p:cNvSpPr>
          <p:nvPr>
            <p:ph sz="half" idx="23"/>
          </p:nvPr>
        </p:nvSpPr>
        <p:spPr bwMode="gray">
          <a:xfrm>
            <a:off x="5041800" y="2991600"/>
            <a:ext cx="2106000" cy="1843200"/>
          </a:xfrm>
          <a:solidFill>
            <a:srgbClr val="FDFDFD">
              <a:alpha val="80000"/>
            </a:srgbClr>
          </a:solidFill>
        </p:spPr>
        <p:txBody>
          <a:bodyPr lIns="180000" tIns="180000" rIns="180000" bIns="180000"/>
          <a:lstStyle>
            <a:lvl1pPr marL="0" indent="0">
              <a:buNone/>
              <a:defRPr sz="16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p:txBody>
      </p:sp>
      <p:sp>
        <p:nvSpPr>
          <p:cNvPr id="44" name="Bild 4"/>
          <p:cNvSpPr>
            <a:spLocks noGrp="1" noChangeAspect="1"/>
          </p:cNvSpPr>
          <p:nvPr>
            <p:ph type="pic" sz="quarter" idx="24"/>
          </p:nvPr>
        </p:nvSpPr>
        <p:spPr bwMode="gray">
          <a:xfrm>
            <a:off x="7292700" y="1512000"/>
            <a:ext cx="2106000" cy="33228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45" name="Inhalt 4"/>
          <p:cNvSpPr>
            <a:spLocks noGrp="1"/>
          </p:cNvSpPr>
          <p:nvPr>
            <p:ph sz="half" idx="25"/>
          </p:nvPr>
        </p:nvSpPr>
        <p:spPr bwMode="gray">
          <a:xfrm>
            <a:off x="7292700" y="2991600"/>
            <a:ext cx="2106000" cy="1843200"/>
          </a:xfrm>
          <a:solidFill>
            <a:srgbClr val="FDFDFD">
              <a:alpha val="80000"/>
            </a:srgbClr>
          </a:solidFill>
        </p:spPr>
        <p:txBody>
          <a:bodyPr lIns="180000" tIns="180000" rIns="180000" bIns="180000"/>
          <a:lstStyle>
            <a:lvl1pPr marL="0" indent="0">
              <a:buNone/>
              <a:defRPr sz="16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p:txBody>
      </p:sp>
      <p:sp>
        <p:nvSpPr>
          <p:cNvPr id="46" name="Bild 5"/>
          <p:cNvSpPr>
            <a:spLocks noGrp="1" noChangeAspect="1"/>
          </p:cNvSpPr>
          <p:nvPr>
            <p:ph type="pic" sz="quarter" idx="26"/>
          </p:nvPr>
        </p:nvSpPr>
        <p:spPr bwMode="gray">
          <a:xfrm>
            <a:off x="9543600" y="1512000"/>
            <a:ext cx="2106000" cy="33228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54" name="Inhalt 5"/>
          <p:cNvSpPr>
            <a:spLocks noGrp="1"/>
          </p:cNvSpPr>
          <p:nvPr>
            <p:ph sz="half" idx="27"/>
          </p:nvPr>
        </p:nvSpPr>
        <p:spPr bwMode="gray">
          <a:xfrm>
            <a:off x="9543600" y="2991600"/>
            <a:ext cx="2106000" cy="1843200"/>
          </a:xfrm>
          <a:solidFill>
            <a:srgbClr val="FDFDFD">
              <a:alpha val="80000"/>
            </a:srgbClr>
          </a:solidFill>
        </p:spPr>
        <p:txBody>
          <a:bodyPr lIns="180000" tIns="180000" rIns="180000" bIns="180000"/>
          <a:lstStyle>
            <a:lvl1pPr marL="0" indent="0">
              <a:buNone/>
              <a:defRPr sz="16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p:txBody>
      </p:sp>
      <p:grpSp>
        <p:nvGrpSpPr>
          <p:cNvPr id="5" name="Linie"/>
          <p:cNvGrpSpPr/>
          <p:nvPr userDrawn="1"/>
        </p:nvGrpSpPr>
        <p:grpSpPr bwMode="gray">
          <a:xfrm>
            <a:off x="0" y="5083252"/>
            <a:ext cx="12189600" cy="108000"/>
            <a:chOff x="0" y="5083252"/>
            <a:chExt cx="12189600" cy="108000"/>
          </a:xfrm>
        </p:grpSpPr>
        <p:cxnSp>
          <p:nvCxnSpPr>
            <p:cNvPr id="6" name="Linie"/>
            <p:cNvCxnSpPr/>
            <p:nvPr userDrawn="1"/>
          </p:nvCxnSpPr>
          <p:spPr bwMode="gray">
            <a:xfrm>
              <a:off x="0" y="5137252"/>
              <a:ext cx="12189600" cy="0"/>
            </a:xfrm>
            <a:prstGeom prst="line">
              <a:avLst/>
            </a:prstGeom>
            <a:solidFill>
              <a:schemeClr val="accent1"/>
            </a:solidFill>
            <a:ln w="9525" cap="sq" cmpd="sng" algn="ctr">
              <a:solidFill>
                <a:schemeClr val="accent5"/>
              </a:solidFill>
              <a:prstDash val="solid"/>
              <a:miter lim="800000"/>
              <a:headEnd type="none" w="med" len="med"/>
              <a:tailEnd type="none" w="med" len="med"/>
            </a:ln>
            <a:effectLst/>
          </p:spPr>
        </p:cxnSp>
        <p:sp>
          <p:nvSpPr>
            <p:cNvPr id="55" name="Ellipse 1"/>
            <p:cNvSpPr>
              <a:spLocks noChangeAspect="1"/>
            </p:cNvSpPr>
            <p:nvPr userDrawn="1"/>
          </p:nvSpPr>
          <p:spPr bwMode="gray">
            <a:xfrm>
              <a:off x="1539000" y="5083252"/>
              <a:ext cx="108000" cy="108000"/>
            </a:xfrm>
            <a:prstGeom prst="ellipse">
              <a:avLst/>
            </a:prstGeom>
            <a:solidFill>
              <a:schemeClr val="tx1"/>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sz="1400" b="0">
                <a:latin typeface="+mn-lt"/>
              </a:endParaRPr>
            </a:p>
          </p:txBody>
        </p:sp>
        <p:sp>
          <p:nvSpPr>
            <p:cNvPr id="56" name="Ellipse 2"/>
            <p:cNvSpPr>
              <a:spLocks noChangeAspect="1"/>
            </p:cNvSpPr>
            <p:nvPr userDrawn="1"/>
          </p:nvSpPr>
          <p:spPr bwMode="gray">
            <a:xfrm>
              <a:off x="3789900" y="5083252"/>
              <a:ext cx="108000" cy="108000"/>
            </a:xfrm>
            <a:prstGeom prst="ellipse">
              <a:avLst/>
            </a:prstGeom>
            <a:solidFill>
              <a:schemeClr val="tx1"/>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sz="1400" b="0">
                <a:latin typeface="+mn-lt"/>
              </a:endParaRPr>
            </a:p>
          </p:txBody>
        </p:sp>
        <p:sp>
          <p:nvSpPr>
            <p:cNvPr id="57" name="Ellipse 2"/>
            <p:cNvSpPr>
              <a:spLocks noChangeAspect="1"/>
            </p:cNvSpPr>
            <p:nvPr userDrawn="1"/>
          </p:nvSpPr>
          <p:spPr bwMode="gray">
            <a:xfrm>
              <a:off x="6040800" y="5083252"/>
              <a:ext cx="108000" cy="108000"/>
            </a:xfrm>
            <a:prstGeom prst="ellipse">
              <a:avLst/>
            </a:prstGeom>
            <a:solidFill>
              <a:schemeClr val="tx1"/>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sz="1400" b="0">
                <a:latin typeface="+mn-lt"/>
              </a:endParaRPr>
            </a:p>
          </p:txBody>
        </p:sp>
        <p:sp>
          <p:nvSpPr>
            <p:cNvPr id="58" name="Ellipse3"/>
            <p:cNvSpPr>
              <a:spLocks noChangeAspect="1"/>
            </p:cNvSpPr>
            <p:nvPr userDrawn="1"/>
          </p:nvSpPr>
          <p:spPr bwMode="gray">
            <a:xfrm>
              <a:off x="8291700" y="5083252"/>
              <a:ext cx="108000" cy="108000"/>
            </a:xfrm>
            <a:prstGeom prst="ellipse">
              <a:avLst/>
            </a:prstGeom>
            <a:solidFill>
              <a:schemeClr val="tx1"/>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sz="1400" b="0">
                <a:latin typeface="+mn-lt"/>
              </a:endParaRPr>
            </a:p>
          </p:txBody>
        </p:sp>
        <p:sp>
          <p:nvSpPr>
            <p:cNvPr id="59" name="Ellipse 4"/>
            <p:cNvSpPr>
              <a:spLocks noChangeAspect="1"/>
            </p:cNvSpPr>
            <p:nvPr userDrawn="1"/>
          </p:nvSpPr>
          <p:spPr bwMode="gray">
            <a:xfrm>
              <a:off x="10542600" y="5083252"/>
              <a:ext cx="108000" cy="108000"/>
            </a:xfrm>
            <a:prstGeom prst="ellipse">
              <a:avLst/>
            </a:prstGeom>
            <a:solidFill>
              <a:schemeClr val="tx1"/>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sz="1400" b="0">
                <a:latin typeface="+mn-lt"/>
              </a:endParaRPr>
            </a:p>
          </p:txBody>
        </p:sp>
      </p:grpSp>
      <p:sp>
        <p:nvSpPr>
          <p:cNvPr id="23"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24" name="Fußzeile"/>
          <p:cNvSpPr>
            <a:spLocks noGrp="1"/>
          </p:cNvSpPr>
          <p:nvPr>
            <p:ph type="ftr" sz="quarter" idx="28"/>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23944474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45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rgbClr val="7F7F7F"/>
                </a:solidFill>
              </a:defRPr>
            </a:lvl1pPr>
          </a:lstStyle>
          <a:p>
            <a:r>
              <a:rPr lang="de-DE" noProof="0"/>
              <a:t>Geben Sie Ihren Untertitel ein</a:t>
            </a:r>
          </a:p>
        </p:txBody>
      </p:sp>
      <p:sp>
        <p:nvSpPr>
          <p:cNvPr id="38" name="Bild 1"/>
          <p:cNvSpPr>
            <a:spLocks noGrp="1" noChangeAspect="1"/>
          </p:cNvSpPr>
          <p:nvPr>
            <p:ph type="pic" sz="quarter" idx="15"/>
          </p:nvPr>
        </p:nvSpPr>
        <p:spPr bwMode="gray">
          <a:xfrm>
            <a:off x="540000" y="1512000"/>
            <a:ext cx="2106000" cy="33228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39" name="Inhalt 1"/>
          <p:cNvSpPr>
            <a:spLocks noGrp="1"/>
          </p:cNvSpPr>
          <p:nvPr>
            <p:ph sz="half" idx="19"/>
          </p:nvPr>
        </p:nvSpPr>
        <p:spPr bwMode="gray">
          <a:xfrm>
            <a:off x="540000" y="2991600"/>
            <a:ext cx="2106000" cy="1843200"/>
          </a:xfrm>
          <a:solidFill>
            <a:srgbClr val="FDFDFD">
              <a:alpha val="80000"/>
            </a:srgbClr>
          </a:solidFill>
        </p:spPr>
        <p:txBody>
          <a:bodyPr lIns="180000" tIns="180000" rIns="180000" bIns="180000"/>
          <a:lstStyle>
            <a:lvl1pPr marL="0" indent="0">
              <a:buNone/>
              <a:defRPr sz="16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p:txBody>
      </p:sp>
      <p:sp>
        <p:nvSpPr>
          <p:cNvPr id="40" name="Bild 2"/>
          <p:cNvSpPr>
            <a:spLocks noGrp="1" noChangeAspect="1"/>
          </p:cNvSpPr>
          <p:nvPr>
            <p:ph type="pic" sz="quarter" idx="20"/>
          </p:nvPr>
        </p:nvSpPr>
        <p:spPr bwMode="gray">
          <a:xfrm>
            <a:off x="2790900" y="1512000"/>
            <a:ext cx="2106000" cy="33228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41" name="Inhalt 2"/>
          <p:cNvSpPr>
            <a:spLocks noGrp="1"/>
          </p:cNvSpPr>
          <p:nvPr>
            <p:ph sz="half" idx="21"/>
          </p:nvPr>
        </p:nvSpPr>
        <p:spPr bwMode="gray">
          <a:xfrm>
            <a:off x="2790900" y="2991600"/>
            <a:ext cx="2106000" cy="1843200"/>
          </a:xfrm>
          <a:solidFill>
            <a:srgbClr val="FDFDFD">
              <a:alpha val="80000"/>
            </a:srgbClr>
          </a:solidFill>
        </p:spPr>
        <p:txBody>
          <a:bodyPr lIns="180000" tIns="180000" rIns="180000" bIns="180000"/>
          <a:lstStyle>
            <a:lvl1pPr marL="0" indent="0">
              <a:buNone/>
              <a:defRPr sz="16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p:txBody>
      </p:sp>
      <p:sp>
        <p:nvSpPr>
          <p:cNvPr id="42" name="Bild 3"/>
          <p:cNvSpPr>
            <a:spLocks noGrp="1" noChangeAspect="1"/>
          </p:cNvSpPr>
          <p:nvPr>
            <p:ph type="pic" sz="quarter" idx="22"/>
          </p:nvPr>
        </p:nvSpPr>
        <p:spPr bwMode="gray">
          <a:xfrm>
            <a:off x="5041800" y="1512000"/>
            <a:ext cx="2106000" cy="33228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43" name="Inhalt 3"/>
          <p:cNvSpPr>
            <a:spLocks noGrp="1"/>
          </p:cNvSpPr>
          <p:nvPr>
            <p:ph sz="half" idx="23"/>
          </p:nvPr>
        </p:nvSpPr>
        <p:spPr bwMode="gray">
          <a:xfrm>
            <a:off x="5041800" y="2991600"/>
            <a:ext cx="2106000" cy="1843200"/>
          </a:xfrm>
          <a:solidFill>
            <a:srgbClr val="FDFDFD">
              <a:alpha val="80000"/>
            </a:srgbClr>
          </a:solidFill>
        </p:spPr>
        <p:txBody>
          <a:bodyPr lIns="180000" tIns="180000" rIns="180000" bIns="180000"/>
          <a:lstStyle>
            <a:lvl1pPr marL="0" indent="0">
              <a:buNone/>
              <a:defRPr sz="16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p:txBody>
      </p:sp>
      <p:sp>
        <p:nvSpPr>
          <p:cNvPr id="44" name="Bild 4"/>
          <p:cNvSpPr>
            <a:spLocks noGrp="1" noChangeAspect="1"/>
          </p:cNvSpPr>
          <p:nvPr>
            <p:ph type="pic" sz="quarter" idx="24"/>
          </p:nvPr>
        </p:nvSpPr>
        <p:spPr bwMode="gray">
          <a:xfrm>
            <a:off x="7292700" y="1512000"/>
            <a:ext cx="2106000" cy="33228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45" name="Inhalt 4"/>
          <p:cNvSpPr>
            <a:spLocks noGrp="1"/>
          </p:cNvSpPr>
          <p:nvPr>
            <p:ph sz="half" idx="25"/>
          </p:nvPr>
        </p:nvSpPr>
        <p:spPr bwMode="gray">
          <a:xfrm>
            <a:off x="7292700" y="2991600"/>
            <a:ext cx="2106000" cy="1843200"/>
          </a:xfrm>
          <a:solidFill>
            <a:srgbClr val="FDFDFD">
              <a:alpha val="80000"/>
            </a:srgbClr>
          </a:solidFill>
        </p:spPr>
        <p:txBody>
          <a:bodyPr lIns="180000" tIns="180000" rIns="180000" bIns="180000"/>
          <a:lstStyle>
            <a:lvl1pPr marL="0" indent="0">
              <a:buNone/>
              <a:defRPr sz="16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p:txBody>
      </p:sp>
      <p:sp>
        <p:nvSpPr>
          <p:cNvPr id="46" name="Bild 5"/>
          <p:cNvSpPr>
            <a:spLocks noGrp="1" noChangeAspect="1"/>
          </p:cNvSpPr>
          <p:nvPr>
            <p:ph type="pic" sz="quarter" idx="26"/>
          </p:nvPr>
        </p:nvSpPr>
        <p:spPr bwMode="gray">
          <a:xfrm>
            <a:off x="9543600" y="1512000"/>
            <a:ext cx="2106000" cy="33228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54" name="Inhalt 5"/>
          <p:cNvSpPr>
            <a:spLocks noGrp="1"/>
          </p:cNvSpPr>
          <p:nvPr>
            <p:ph sz="half" idx="27"/>
          </p:nvPr>
        </p:nvSpPr>
        <p:spPr bwMode="gray">
          <a:xfrm>
            <a:off x="9543600" y="2991600"/>
            <a:ext cx="2106000" cy="1843200"/>
          </a:xfrm>
          <a:solidFill>
            <a:srgbClr val="FDFDFD">
              <a:alpha val="80000"/>
            </a:srgbClr>
          </a:solidFill>
        </p:spPr>
        <p:txBody>
          <a:bodyPr lIns="180000" tIns="180000" rIns="180000" bIns="180000"/>
          <a:lstStyle>
            <a:lvl1pPr marL="0" indent="0">
              <a:buNone/>
              <a:defRPr sz="16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p:txBody>
      </p:sp>
      <p:grpSp>
        <p:nvGrpSpPr>
          <p:cNvPr id="5" name="Linie"/>
          <p:cNvGrpSpPr/>
          <p:nvPr userDrawn="1"/>
        </p:nvGrpSpPr>
        <p:grpSpPr bwMode="gray">
          <a:xfrm>
            <a:off x="0" y="5083252"/>
            <a:ext cx="10650600" cy="108000"/>
            <a:chOff x="0" y="5083252"/>
            <a:chExt cx="10650600" cy="108000"/>
          </a:xfrm>
        </p:grpSpPr>
        <p:cxnSp>
          <p:nvCxnSpPr>
            <p:cNvPr id="6" name="Linie"/>
            <p:cNvCxnSpPr/>
            <p:nvPr userDrawn="1"/>
          </p:nvCxnSpPr>
          <p:spPr bwMode="gray">
            <a:xfrm>
              <a:off x="0" y="5137252"/>
              <a:ext cx="10620000" cy="0"/>
            </a:xfrm>
            <a:prstGeom prst="line">
              <a:avLst/>
            </a:prstGeom>
            <a:solidFill>
              <a:schemeClr val="accent1"/>
            </a:solidFill>
            <a:ln w="9525" cap="sq" cmpd="sng" algn="ctr">
              <a:solidFill>
                <a:schemeClr val="accent5"/>
              </a:solidFill>
              <a:prstDash val="solid"/>
              <a:miter lim="800000"/>
              <a:headEnd type="none" w="med" len="med"/>
              <a:tailEnd type="none" w="med" len="med"/>
            </a:ln>
            <a:effectLst/>
          </p:spPr>
        </p:cxnSp>
        <p:sp>
          <p:nvSpPr>
            <p:cNvPr id="55" name="Ellipse 1"/>
            <p:cNvSpPr>
              <a:spLocks noChangeAspect="1"/>
            </p:cNvSpPr>
            <p:nvPr userDrawn="1"/>
          </p:nvSpPr>
          <p:spPr bwMode="gray">
            <a:xfrm>
              <a:off x="1539000" y="5083252"/>
              <a:ext cx="108000" cy="108000"/>
            </a:xfrm>
            <a:prstGeom prst="ellipse">
              <a:avLst/>
            </a:prstGeom>
            <a:solidFill>
              <a:schemeClr val="tx1"/>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sz="1400" b="0" noProof="0">
                <a:latin typeface="+mn-lt"/>
              </a:endParaRPr>
            </a:p>
          </p:txBody>
        </p:sp>
        <p:sp>
          <p:nvSpPr>
            <p:cNvPr id="56" name="Ellipse 2"/>
            <p:cNvSpPr>
              <a:spLocks noChangeAspect="1"/>
            </p:cNvSpPr>
            <p:nvPr userDrawn="1"/>
          </p:nvSpPr>
          <p:spPr bwMode="gray">
            <a:xfrm>
              <a:off x="3789900" y="5083252"/>
              <a:ext cx="108000" cy="108000"/>
            </a:xfrm>
            <a:prstGeom prst="ellipse">
              <a:avLst/>
            </a:prstGeom>
            <a:solidFill>
              <a:schemeClr val="tx1"/>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sz="1400" b="0" noProof="0">
                <a:latin typeface="+mn-lt"/>
              </a:endParaRPr>
            </a:p>
          </p:txBody>
        </p:sp>
        <p:sp>
          <p:nvSpPr>
            <p:cNvPr id="57" name="Ellipse 3"/>
            <p:cNvSpPr>
              <a:spLocks noChangeAspect="1"/>
            </p:cNvSpPr>
            <p:nvPr userDrawn="1"/>
          </p:nvSpPr>
          <p:spPr bwMode="gray">
            <a:xfrm>
              <a:off x="6040800" y="5083252"/>
              <a:ext cx="108000" cy="108000"/>
            </a:xfrm>
            <a:prstGeom prst="ellipse">
              <a:avLst/>
            </a:prstGeom>
            <a:solidFill>
              <a:schemeClr val="tx1"/>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sz="1400" b="0" noProof="0">
                <a:latin typeface="+mn-lt"/>
              </a:endParaRPr>
            </a:p>
          </p:txBody>
        </p:sp>
        <p:sp>
          <p:nvSpPr>
            <p:cNvPr id="58" name="Ellipse 4"/>
            <p:cNvSpPr>
              <a:spLocks noChangeAspect="1"/>
            </p:cNvSpPr>
            <p:nvPr userDrawn="1"/>
          </p:nvSpPr>
          <p:spPr bwMode="gray">
            <a:xfrm>
              <a:off x="8291700" y="5083252"/>
              <a:ext cx="108000" cy="108000"/>
            </a:xfrm>
            <a:prstGeom prst="ellipse">
              <a:avLst/>
            </a:prstGeom>
            <a:solidFill>
              <a:schemeClr val="tx1"/>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sz="1400" b="0" noProof="0">
                <a:latin typeface="+mn-lt"/>
              </a:endParaRPr>
            </a:p>
          </p:txBody>
        </p:sp>
        <p:sp>
          <p:nvSpPr>
            <p:cNvPr id="59" name="Ellipse 5"/>
            <p:cNvSpPr>
              <a:spLocks noChangeAspect="1"/>
            </p:cNvSpPr>
            <p:nvPr userDrawn="1"/>
          </p:nvSpPr>
          <p:spPr bwMode="gray">
            <a:xfrm>
              <a:off x="10542600" y="5083252"/>
              <a:ext cx="108000" cy="108000"/>
            </a:xfrm>
            <a:prstGeom prst="ellipse">
              <a:avLst/>
            </a:prstGeom>
            <a:solidFill>
              <a:schemeClr val="tx1"/>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sz="1400" b="0" noProof="0">
                <a:latin typeface="+mn-lt"/>
              </a:endParaRPr>
            </a:p>
          </p:txBody>
        </p:sp>
      </p:grpSp>
      <p:sp>
        <p:nvSpPr>
          <p:cNvPr id="23"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24" name="Fußzeile"/>
          <p:cNvSpPr>
            <a:spLocks noGrp="1"/>
          </p:cNvSpPr>
          <p:nvPr>
            <p:ph type="ftr" sz="quarter" idx="28"/>
          </p:nvPr>
        </p:nvSpPr>
        <p:spPr bwMode="gray">
          <a:xfrm>
            <a:off x="1260000" y="6436800"/>
            <a:ext cx="4320000" cy="360000"/>
          </a:xfrm>
        </p:spPr>
        <p:txBody>
          <a:bodyPr/>
          <a:lstStyle/>
          <a:p>
            <a:r>
              <a:rPr lang="en-US" noProof="0"/>
              <a:t>DESIGN THINKING - BUSINESS MODEL INNOVATION - CPS</a:t>
            </a:r>
            <a:endParaRPr lang="de-DE" noProof="0"/>
          </a:p>
        </p:txBody>
      </p:sp>
    </p:spTree>
    <p:extLst>
      <p:ext uri="{BB962C8B-B14F-4D97-AF65-F5344CB8AC3E}">
        <p14:creationId xmlns:p14="http://schemas.microsoft.com/office/powerpoint/2010/main" val="3671811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46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1" name="Bild 1"/>
          <p:cNvSpPr>
            <a:spLocks noGrp="1" noChangeAspect="1"/>
          </p:cNvSpPr>
          <p:nvPr>
            <p:ph type="pic" sz="quarter" idx="15"/>
          </p:nvPr>
        </p:nvSpPr>
        <p:spPr bwMode="gray">
          <a:xfrm>
            <a:off x="1006200" y="1872000"/>
            <a:ext cx="2484000" cy="2484000"/>
          </a:xfrm>
          <a:prstGeom prst="ellipse">
            <a:avLst/>
          </a:prstGeom>
          <a:solidFill>
            <a:schemeClr val="accent5">
              <a:lumMod val="20000"/>
              <a:lumOff val="80000"/>
            </a:schemeClr>
          </a:solidFill>
          <a:ln>
            <a:solidFill>
              <a:schemeClr val="accent5"/>
            </a:solidFill>
          </a:ln>
        </p:spPr>
        <p:txBody>
          <a:bodyPr anchor="ctr"/>
          <a:lstStyle>
            <a:lvl1pPr marL="0" indent="0" algn="ctr">
              <a:buNone/>
              <a:defRPr/>
            </a:lvl1pPr>
          </a:lstStyle>
          <a:p>
            <a:r>
              <a:rPr lang="de-DE" noProof="0"/>
              <a:t>Bild durch Klicken auf Symbol hinzufügen</a:t>
            </a:r>
          </a:p>
        </p:txBody>
      </p:sp>
      <p:sp>
        <p:nvSpPr>
          <p:cNvPr id="21" name="Kreis 1"/>
          <p:cNvSpPr>
            <a:spLocks noGrp="1" noChangeAspect="1"/>
          </p:cNvSpPr>
          <p:nvPr>
            <p:ph type="body" sz="quarter" idx="22"/>
          </p:nvPr>
        </p:nvSpPr>
        <p:spPr bwMode="gray">
          <a:xfrm>
            <a:off x="2714879" y="1863374"/>
            <a:ext cx="792000" cy="792000"/>
          </a:xfrm>
          <a:prstGeom prst="ellipse">
            <a:avLst/>
          </a:prstGeom>
          <a:solidFill>
            <a:schemeClr val="accent6">
              <a:alpha val="80000"/>
            </a:schemeClr>
          </a:solidFill>
        </p:spPr>
        <p:txBody>
          <a:bodyPr lIns="36000" tIns="36000" rIns="36000" bIns="36000" anchor="ctr" anchorCtr="0"/>
          <a:lstStyle>
            <a:lvl1pPr marL="0" indent="0" algn="ctr">
              <a:buNone/>
              <a:defRPr sz="1800">
                <a:solidFill>
                  <a:schemeClr val="bg1"/>
                </a:solidFill>
              </a:defRPr>
            </a:lvl1pPr>
          </a:lstStyle>
          <a:p>
            <a:pPr lvl="0"/>
            <a:r>
              <a:rPr lang="de-DE"/>
              <a:t>Textmasterformate durch Klicken bearbeiten</a:t>
            </a:r>
          </a:p>
        </p:txBody>
      </p:sp>
      <p:cxnSp>
        <p:nvCxnSpPr>
          <p:cNvPr id="12" name="Gerade Verbindung 11"/>
          <p:cNvCxnSpPr>
            <a:stCxn id="11" idx="4"/>
            <a:endCxn id="22" idx="0"/>
          </p:cNvCxnSpPr>
          <p:nvPr userDrawn="1"/>
        </p:nvCxnSpPr>
        <p:spPr bwMode="auto">
          <a:xfrm>
            <a:off x="2248200" y="4356000"/>
            <a:ext cx="0" cy="485850"/>
          </a:xfrm>
          <a:prstGeom prst="line">
            <a:avLst/>
          </a:prstGeom>
          <a:solidFill>
            <a:schemeClr val="accent1"/>
          </a:solidFill>
          <a:ln w="9525" cap="sq" cmpd="sng" algn="ctr">
            <a:solidFill>
              <a:schemeClr val="accent5"/>
            </a:solidFill>
            <a:prstDash val="solid"/>
            <a:miter lim="800000"/>
            <a:headEnd type="none" w="med" len="med"/>
            <a:tailEnd type="oval" w="med" len="med"/>
          </a:ln>
          <a:effectLst/>
        </p:spPr>
      </p:cxnSp>
      <p:sp>
        <p:nvSpPr>
          <p:cNvPr id="22" name="Text 1"/>
          <p:cNvSpPr>
            <a:spLocks noGrp="1"/>
          </p:cNvSpPr>
          <p:nvPr>
            <p:ph type="body" sz="quarter" idx="41"/>
          </p:nvPr>
        </p:nvSpPr>
        <p:spPr bwMode="gray">
          <a:xfrm>
            <a:off x="540000" y="4841850"/>
            <a:ext cx="3416400" cy="968400"/>
          </a:xfrm>
        </p:spPr>
        <p:txBody>
          <a:bodyPr tIns="180000"/>
          <a:lstStyle>
            <a:lvl1pPr marL="0" indent="0" algn="ctr">
              <a:buFontTx/>
              <a:buNone/>
              <a:defRPr/>
            </a:lvl1pPr>
          </a:lstStyle>
          <a:p>
            <a:pPr lvl="0"/>
            <a:r>
              <a:rPr lang="de-DE" noProof="0"/>
              <a:t>Textmasterformate durch Klicken bearbeiten</a:t>
            </a:r>
          </a:p>
        </p:txBody>
      </p:sp>
      <p:sp>
        <p:nvSpPr>
          <p:cNvPr id="16" name="Bild 2"/>
          <p:cNvSpPr>
            <a:spLocks noGrp="1" noChangeAspect="1"/>
          </p:cNvSpPr>
          <p:nvPr>
            <p:ph type="pic" sz="quarter" idx="26"/>
          </p:nvPr>
        </p:nvSpPr>
        <p:spPr bwMode="gray">
          <a:xfrm>
            <a:off x="4852800" y="1872000"/>
            <a:ext cx="2484000" cy="2484000"/>
          </a:xfrm>
          <a:prstGeom prst="ellipse">
            <a:avLst/>
          </a:prstGeom>
          <a:solidFill>
            <a:schemeClr val="accent5">
              <a:lumMod val="20000"/>
              <a:lumOff val="80000"/>
            </a:schemeClr>
          </a:solidFill>
          <a:ln>
            <a:solidFill>
              <a:schemeClr val="accent5"/>
            </a:solidFill>
          </a:ln>
        </p:spPr>
        <p:txBody>
          <a:bodyPr anchor="ctr"/>
          <a:lstStyle>
            <a:lvl1pPr marL="0" marR="0" indent="0" algn="ctr" defTabSz="914400" rtl="0" eaLnBrk="1" fontAlgn="auto" latinLnBrk="0" hangingPunct="1">
              <a:lnSpc>
                <a:spcPct val="90000"/>
              </a:lnSpc>
              <a:spcBef>
                <a:spcPts val="0"/>
              </a:spcBef>
              <a:spcAft>
                <a:spcPts val="1000"/>
              </a:spcAft>
              <a:buClrTx/>
              <a:buSzTx/>
              <a:buFont typeface="Wingdings" panose="05000000000000000000" pitchFamily="2" charset="2"/>
              <a:buNone/>
              <a:tabLst/>
              <a:defRPr/>
            </a:lvl1pPr>
          </a:lstStyle>
          <a:p>
            <a:r>
              <a:rPr lang="de-DE" noProof="0"/>
              <a:t>Bild durch Klicken auf Symbol hinzufügen</a:t>
            </a:r>
          </a:p>
        </p:txBody>
      </p:sp>
      <p:sp>
        <p:nvSpPr>
          <p:cNvPr id="25" name="Kreis 2"/>
          <p:cNvSpPr>
            <a:spLocks noGrp="1" noChangeAspect="1"/>
          </p:cNvSpPr>
          <p:nvPr>
            <p:ph type="body" sz="quarter" idx="46"/>
          </p:nvPr>
        </p:nvSpPr>
        <p:spPr bwMode="gray">
          <a:xfrm>
            <a:off x="6573660" y="1863374"/>
            <a:ext cx="792000" cy="792000"/>
          </a:xfrm>
          <a:prstGeom prst="ellipse">
            <a:avLst/>
          </a:prstGeom>
          <a:solidFill>
            <a:schemeClr val="accent6">
              <a:alpha val="80000"/>
            </a:schemeClr>
          </a:solidFill>
        </p:spPr>
        <p:txBody>
          <a:bodyPr lIns="36000" tIns="36000" rIns="36000" bIns="36000" anchor="ctr" anchorCtr="0"/>
          <a:lstStyle>
            <a:lvl1pPr marL="0" indent="0" algn="ctr">
              <a:buNone/>
              <a:defRPr sz="1800">
                <a:solidFill>
                  <a:schemeClr val="bg1"/>
                </a:solidFill>
              </a:defRPr>
            </a:lvl1pPr>
          </a:lstStyle>
          <a:p>
            <a:pPr lvl="0"/>
            <a:r>
              <a:rPr lang="de-DE"/>
              <a:t>Textmasterformate durch Klicken bearbeiten</a:t>
            </a:r>
          </a:p>
        </p:txBody>
      </p:sp>
      <p:cxnSp>
        <p:nvCxnSpPr>
          <p:cNvPr id="15" name="Gerade Verbindung 2"/>
          <p:cNvCxnSpPr>
            <a:stCxn id="16" idx="4"/>
            <a:endCxn id="23" idx="0"/>
          </p:cNvCxnSpPr>
          <p:nvPr userDrawn="1"/>
        </p:nvCxnSpPr>
        <p:spPr bwMode="auto">
          <a:xfrm>
            <a:off x="6094800" y="4356000"/>
            <a:ext cx="0" cy="485850"/>
          </a:xfrm>
          <a:prstGeom prst="line">
            <a:avLst/>
          </a:prstGeom>
          <a:solidFill>
            <a:schemeClr val="accent1"/>
          </a:solidFill>
          <a:ln w="9525" cap="sq" cmpd="sng" algn="ctr">
            <a:solidFill>
              <a:schemeClr val="accent5"/>
            </a:solidFill>
            <a:prstDash val="solid"/>
            <a:miter lim="800000"/>
            <a:headEnd type="none" w="med" len="med"/>
            <a:tailEnd type="oval" w="med" len="med"/>
          </a:ln>
          <a:effectLst/>
        </p:spPr>
      </p:cxnSp>
      <p:sp>
        <p:nvSpPr>
          <p:cNvPr id="23" name="Text 2"/>
          <p:cNvSpPr>
            <a:spLocks noGrp="1"/>
          </p:cNvSpPr>
          <p:nvPr>
            <p:ph type="body" sz="quarter" idx="42"/>
          </p:nvPr>
        </p:nvSpPr>
        <p:spPr bwMode="gray">
          <a:xfrm>
            <a:off x="4386600" y="4841850"/>
            <a:ext cx="3416400" cy="968400"/>
          </a:xfrm>
        </p:spPr>
        <p:txBody>
          <a:bodyPr tIns="180000"/>
          <a:lstStyle>
            <a:lvl1pPr marL="0" indent="0" algn="ctr">
              <a:buFontTx/>
              <a:buNone/>
              <a:defRPr/>
            </a:lvl1pPr>
          </a:lstStyle>
          <a:p>
            <a:pPr lvl="0"/>
            <a:r>
              <a:rPr lang="de-DE" noProof="0"/>
              <a:t>Textmasterformate durch Klicken bearbeiten</a:t>
            </a:r>
          </a:p>
        </p:txBody>
      </p:sp>
      <p:sp>
        <p:nvSpPr>
          <p:cNvPr id="17" name="Bild 3"/>
          <p:cNvSpPr>
            <a:spLocks noGrp="1" noChangeAspect="1"/>
          </p:cNvSpPr>
          <p:nvPr>
            <p:ph type="pic" sz="quarter" idx="27"/>
          </p:nvPr>
        </p:nvSpPr>
        <p:spPr bwMode="gray">
          <a:xfrm>
            <a:off x="8699400" y="1872000"/>
            <a:ext cx="2484000" cy="2484000"/>
          </a:xfrm>
          <a:prstGeom prst="ellipse">
            <a:avLst/>
          </a:prstGeom>
          <a:solidFill>
            <a:schemeClr val="accent5">
              <a:lumMod val="20000"/>
              <a:lumOff val="80000"/>
            </a:schemeClr>
          </a:solidFill>
          <a:ln>
            <a:solidFill>
              <a:schemeClr val="accent5"/>
            </a:solidFill>
          </a:ln>
        </p:spPr>
        <p:txBody>
          <a:bodyPr anchor="ctr"/>
          <a:lstStyle>
            <a:lvl1pPr marL="0" indent="0" algn="ctr">
              <a:buNone/>
              <a:defRPr/>
            </a:lvl1pPr>
          </a:lstStyle>
          <a:p>
            <a:r>
              <a:rPr lang="de-DE" noProof="0"/>
              <a:t>Bild durch Klicken auf Symbol hinzufügen</a:t>
            </a:r>
          </a:p>
        </p:txBody>
      </p:sp>
      <p:sp>
        <p:nvSpPr>
          <p:cNvPr id="26" name="Kreis 3"/>
          <p:cNvSpPr>
            <a:spLocks noGrp="1" noChangeAspect="1"/>
          </p:cNvSpPr>
          <p:nvPr>
            <p:ph type="body" sz="quarter" idx="47"/>
          </p:nvPr>
        </p:nvSpPr>
        <p:spPr bwMode="gray">
          <a:xfrm>
            <a:off x="10432441" y="1863374"/>
            <a:ext cx="792000" cy="792000"/>
          </a:xfrm>
          <a:prstGeom prst="ellipse">
            <a:avLst/>
          </a:prstGeom>
          <a:solidFill>
            <a:schemeClr val="accent6">
              <a:alpha val="80000"/>
            </a:schemeClr>
          </a:solidFill>
        </p:spPr>
        <p:txBody>
          <a:bodyPr lIns="36000" tIns="36000" rIns="36000" bIns="36000" anchor="ctr" anchorCtr="0"/>
          <a:lstStyle>
            <a:lvl1pPr marL="0" indent="0" algn="ctr">
              <a:buNone/>
              <a:defRPr sz="1800">
                <a:solidFill>
                  <a:schemeClr val="bg1"/>
                </a:solidFill>
              </a:defRPr>
            </a:lvl1pPr>
          </a:lstStyle>
          <a:p>
            <a:pPr lvl="0"/>
            <a:r>
              <a:rPr lang="de-DE"/>
              <a:t>Textmasterformate durch Klicken bearbeiten</a:t>
            </a:r>
          </a:p>
        </p:txBody>
      </p:sp>
      <p:cxnSp>
        <p:nvCxnSpPr>
          <p:cNvPr id="18" name="Gerade Verbindung 3"/>
          <p:cNvCxnSpPr>
            <a:stCxn id="17" idx="4"/>
            <a:endCxn id="24" idx="0"/>
          </p:cNvCxnSpPr>
          <p:nvPr userDrawn="1"/>
        </p:nvCxnSpPr>
        <p:spPr bwMode="auto">
          <a:xfrm>
            <a:off x="9941400" y="4356000"/>
            <a:ext cx="0" cy="485850"/>
          </a:xfrm>
          <a:prstGeom prst="line">
            <a:avLst/>
          </a:prstGeom>
          <a:solidFill>
            <a:schemeClr val="accent1"/>
          </a:solidFill>
          <a:ln w="9525" cap="sq" cmpd="sng" algn="ctr">
            <a:solidFill>
              <a:schemeClr val="accent5"/>
            </a:solidFill>
            <a:prstDash val="solid"/>
            <a:miter lim="800000"/>
            <a:headEnd type="none" w="med" len="med"/>
            <a:tailEnd type="oval" w="med" len="med"/>
          </a:ln>
          <a:effectLst/>
        </p:spPr>
      </p:cxnSp>
      <p:sp>
        <p:nvSpPr>
          <p:cNvPr id="24" name="Text 3"/>
          <p:cNvSpPr>
            <a:spLocks noGrp="1"/>
          </p:cNvSpPr>
          <p:nvPr>
            <p:ph type="body" sz="quarter" idx="43"/>
          </p:nvPr>
        </p:nvSpPr>
        <p:spPr bwMode="gray">
          <a:xfrm>
            <a:off x="8233200" y="4841850"/>
            <a:ext cx="3416400" cy="968400"/>
          </a:xfrm>
        </p:spPr>
        <p:txBody>
          <a:bodyPr tIns="180000"/>
          <a:lstStyle>
            <a:lvl1pPr marL="0" indent="0" algn="ctr">
              <a:buFontTx/>
              <a:buNone/>
              <a:defRPr/>
            </a:lvl1pPr>
          </a:lstStyle>
          <a:p>
            <a:pPr lvl="0"/>
            <a:r>
              <a:rPr lang="de-DE" noProof="0"/>
              <a:t>Textmasterformate durch Klicken bearbeiten</a:t>
            </a:r>
          </a:p>
        </p:txBody>
      </p:sp>
      <p:sp>
        <p:nvSpPr>
          <p:cNvPr id="19"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20" name="Fußzeile"/>
          <p:cNvSpPr>
            <a:spLocks noGrp="1"/>
          </p:cNvSpPr>
          <p:nvPr>
            <p:ph type="ftr" sz="quarter" idx="48"/>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16477662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47_TEXT &amp; BILD">
    <p:spTree>
      <p:nvGrpSpPr>
        <p:cNvPr id="1" name=""/>
        <p:cNvGrpSpPr/>
        <p:nvPr/>
      </p:nvGrpSpPr>
      <p:grpSpPr>
        <a:xfrm>
          <a:off x="0" y="0"/>
          <a:ext cx="0" cy="0"/>
          <a:chOff x="0" y="0"/>
          <a:chExt cx="0" cy="0"/>
        </a:xfrm>
      </p:grpSpPr>
      <p:sp>
        <p:nvSpPr>
          <p:cNvPr id="29" name="Hintergrund"/>
          <p:cNvSpPr/>
          <p:nvPr userDrawn="1"/>
        </p:nvSpPr>
        <p:spPr bwMode="gray">
          <a:xfrm>
            <a:off x="180406" y="180000"/>
            <a:ext cx="11829600" cy="6300000"/>
          </a:xfrm>
          <a:prstGeom prst="rect">
            <a:avLst/>
          </a:prstGeom>
          <a:solidFill>
            <a:schemeClr val="accent5">
              <a:lumMod val="20000"/>
              <a:lumOff val="80000"/>
            </a:schemeClr>
          </a:solidFill>
        </p:spPr>
        <p:txBody>
          <a:bodyPr vert="horz" lIns="0" tIns="0" rIns="0" bIns="0" rtlCol="0" anchor="ctr" anchorCtr="0">
            <a:noAutofit/>
          </a:bodyPr>
          <a:lstStyle/>
          <a:p>
            <a:pPr lvl="0" indent="0" algn="ctr">
              <a:lnSpc>
                <a:spcPct val="90000"/>
              </a:lnSpc>
              <a:spcBef>
                <a:spcPts val="0"/>
              </a:spcBef>
              <a:spcAft>
                <a:spcPts val="1000"/>
              </a:spcAft>
              <a:buFont typeface="Arial Narrow" panose="020B0606020202030204" pitchFamily="34" charset="0"/>
              <a:buNone/>
            </a:pPr>
            <a:endParaRPr lang="de-DE" sz="2200">
              <a:solidFill>
                <a:schemeClr val="bg1"/>
              </a:solidFill>
            </a:endParaRPr>
          </a:p>
        </p:txBody>
      </p:sp>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8" name="Bild 1"/>
          <p:cNvSpPr>
            <a:spLocks noGrp="1" noChangeAspect="1"/>
          </p:cNvSpPr>
          <p:nvPr>
            <p:ph type="pic" sz="quarter" idx="15"/>
          </p:nvPr>
        </p:nvSpPr>
        <p:spPr bwMode="gray">
          <a:xfrm>
            <a:off x="2890800" y="1872000"/>
            <a:ext cx="3600000" cy="3600000"/>
          </a:xfrm>
          <a:prstGeom prst="ellipse">
            <a:avLst/>
          </a:prstGeom>
          <a:solidFill>
            <a:schemeClr val="bg1">
              <a:alpha val="80000"/>
            </a:schemeClr>
          </a:solidFill>
          <a:ln>
            <a:solidFill>
              <a:schemeClr val="accent5"/>
            </a:solidFill>
          </a:ln>
        </p:spPr>
        <p:txBody>
          <a:bodyPr anchor="ctr"/>
          <a:lstStyle>
            <a:lvl1pPr marL="0" indent="0" algn="ctr">
              <a:buNone/>
              <a:defRPr/>
            </a:lvl1pPr>
          </a:lstStyle>
          <a:p>
            <a:r>
              <a:rPr lang="de-DE" noProof="0"/>
              <a:t>Bild durch Klicken auf Symbol hinzufügen</a:t>
            </a:r>
          </a:p>
        </p:txBody>
      </p:sp>
      <p:cxnSp>
        <p:nvCxnSpPr>
          <p:cNvPr id="31" name="Gerade Verbindung 1"/>
          <p:cNvCxnSpPr/>
          <p:nvPr userDrawn="1"/>
        </p:nvCxnSpPr>
        <p:spPr bwMode="auto">
          <a:xfrm flipH="1">
            <a:off x="2646000" y="3663374"/>
            <a:ext cx="244800" cy="0"/>
          </a:xfrm>
          <a:prstGeom prst="line">
            <a:avLst/>
          </a:prstGeom>
          <a:solidFill>
            <a:schemeClr val="accent1"/>
          </a:solidFill>
          <a:ln w="9525" cap="sq" cmpd="sng" algn="ctr">
            <a:solidFill>
              <a:schemeClr val="accent5"/>
            </a:solidFill>
            <a:prstDash val="solid"/>
            <a:miter lim="800000"/>
            <a:headEnd type="none" w="med" len="med"/>
            <a:tailEnd type="oval" w="med" len="med"/>
          </a:ln>
          <a:effectLst/>
        </p:spPr>
      </p:cxnSp>
      <p:sp>
        <p:nvSpPr>
          <p:cNvPr id="23" name="Bild 2"/>
          <p:cNvSpPr>
            <a:spLocks noGrp="1" noChangeAspect="1"/>
          </p:cNvSpPr>
          <p:nvPr>
            <p:ph type="pic" sz="quarter" idx="51"/>
          </p:nvPr>
        </p:nvSpPr>
        <p:spPr bwMode="gray">
          <a:xfrm>
            <a:off x="5698800" y="1863374"/>
            <a:ext cx="3600000" cy="3600000"/>
          </a:xfrm>
          <a:prstGeom prst="ellipse">
            <a:avLst/>
          </a:prstGeom>
          <a:solidFill>
            <a:schemeClr val="bg1">
              <a:alpha val="80000"/>
            </a:schemeClr>
          </a:solidFill>
          <a:ln>
            <a:solidFill>
              <a:schemeClr val="accent5"/>
            </a:solidFill>
          </a:ln>
        </p:spPr>
        <p:txBody>
          <a:bodyPr anchor="ctr"/>
          <a:lstStyle>
            <a:lvl1pPr marL="0" indent="0" algn="ctr">
              <a:buNone/>
              <a:defRPr/>
            </a:lvl1pPr>
          </a:lstStyle>
          <a:p>
            <a:r>
              <a:rPr lang="de-DE" noProof="0"/>
              <a:t>Bild durch Klicken auf Symbol hinzufügen</a:t>
            </a:r>
          </a:p>
        </p:txBody>
      </p:sp>
      <p:sp>
        <p:nvSpPr>
          <p:cNvPr id="22" name="Text 2"/>
          <p:cNvSpPr>
            <a:spLocks noGrp="1"/>
          </p:cNvSpPr>
          <p:nvPr>
            <p:ph type="body" sz="quarter" idx="41"/>
          </p:nvPr>
        </p:nvSpPr>
        <p:spPr bwMode="gray">
          <a:xfrm>
            <a:off x="540000" y="3159374"/>
            <a:ext cx="2106000" cy="1008000"/>
          </a:xfrm>
        </p:spPr>
        <p:txBody>
          <a:bodyPr lIns="0" tIns="0" rIns="180000" anchor="ctr" anchorCtr="0"/>
          <a:lstStyle>
            <a:lvl1pPr marL="0" indent="0" algn="r">
              <a:buFontTx/>
              <a:buNone/>
              <a:defRPr/>
            </a:lvl1pPr>
          </a:lstStyle>
          <a:p>
            <a:pPr lvl="0"/>
            <a:r>
              <a:rPr lang="de-DE" noProof="0"/>
              <a:t>Textmasterformate durch Klicken bearbeiten</a:t>
            </a:r>
          </a:p>
        </p:txBody>
      </p:sp>
      <p:cxnSp>
        <p:nvCxnSpPr>
          <p:cNvPr id="32" name="Gerade Verbindung 2"/>
          <p:cNvCxnSpPr>
            <a:endCxn id="24" idx="1"/>
          </p:cNvCxnSpPr>
          <p:nvPr userDrawn="1"/>
        </p:nvCxnSpPr>
        <p:spPr bwMode="auto">
          <a:xfrm>
            <a:off x="9298800" y="3663374"/>
            <a:ext cx="244800" cy="0"/>
          </a:xfrm>
          <a:prstGeom prst="line">
            <a:avLst/>
          </a:prstGeom>
          <a:solidFill>
            <a:schemeClr val="accent1"/>
          </a:solidFill>
          <a:ln w="9525" cap="sq" cmpd="sng" algn="ctr">
            <a:solidFill>
              <a:schemeClr val="accent5"/>
            </a:solidFill>
            <a:prstDash val="solid"/>
            <a:miter lim="800000"/>
            <a:headEnd type="none" w="med" len="med"/>
            <a:tailEnd type="oval" w="med" len="med"/>
          </a:ln>
          <a:effectLst/>
        </p:spPr>
      </p:cxnSp>
      <p:sp>
        <p:nvSpPr>
          <p:cNvPr id="24" name="Text 4"/>
          <p:cNvSpPr>
            <a:spLocks noGrp="1"/>
          </p:cNvSpPr>
          <p:nvPr>
            <p:ph type="body" sz="quarter" idx="43"/>
          </p:nvPr>
        </p:nvSpPr>
        <p:spPr bwMode="gray">
          <a:xfrm>
            <a:off x="9543600" y="3159374"/>
            <a:ext cx="2106000" cy="1008000"/>
          </a:xfrm>
        </p:spPr>
        <p:txBody>
          <a:bodyPr lIns="180000" tIns="0" rIns="0" anchor="ctr" anchorCtr="0"/>
          <a:lstStyle>
            <a:lvl1pPr marL="0" indent="0" algn="l">
              <a:buFontTx/>
              <a:buNone/>
              <a:defRPr/>
            </a:lvl1pPr>
          </a:lstStyle>
          <a:p>
            <a:pPr lvl="0"/>
            <a:r>
              <a:rPr lang="de-DE" noProof="0"/>
              <a:t>Textmasterformate durch Klicken bearbeiten</a:t>
            </a:r>
          </a:p>
        </p:txBody>
      </p:sp>
      <p:sp>
        <p:nvSpPr>
          <p:cNvPr id="19"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20" name="Fußzeile"/>
          <p:cNvSpPr>
            <a:spLocks noGrp="1"/>
          </p:cNvSpPr>
          <p:nvPr>
            <p:ph type="ftr" sz="quarter" idx="48"/>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27346702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48_TITEL &amp; INHALT">
    <p:spTree>
      <p:nvGrpSpPr>
        <p:cNvPr id="1" name=""/>
        <p:cNvGrpSpPr/>
        <p:nvPr/>
      </p:nvGrpSpPr>
      <p:grpSpPr>
        <a:xfrm>
          <a:off x="0" y="0"/>
          <a:ext cx="0" cy="0"/>
          <a:chOff x="0" y="0"/>
          <a:chExt cx="0" cy="0"/>
        </a:xfrm>
      </p:grpSpPr>
      <p:sp>
        <p:nvSpPr>
          <p:cNvPr id="29" name="Hintergrund"/>
          <p:cNvSpPr/>
          <p:nvPr userDrawn="1"/>
        </p:nvSpPr>
        <p:spPr bwMode="gray">
          <a:xfrm>
            <a:off x="180406" y="180000"/>
            <a:ext cx="11829600" cy="6300000"/>
          </a:xfrm>
          <a:prstGeom prst="rect">
            <a:avLst/>
          </a:prstGeom>
          <a:solidFill>
            <a:schemeClr val="accent5">
              <a:lumMod val="20000"/>
              <a:lumOff val="80000"/>
            </a:schemeClr>
          </a:solidFill>
        </p:spPr>
        <p:txBody>
          <a:bodyPr vert="horz" lIns="0" tIns="0" rIns="0" bIns="0" rtlCol="0" anchor="ctr" anchorCtr="0">
            <a:noAutofit/>
          </a:bodyPr>
          <a:lstStyle/>
          <a:p>
            <a:pPr lvl="0" indent="0" algn="ctr">
              <a:lnSpc>
                <a:spcPct val="90000"/>
              </a:lnSpc>
              <a:spcBef>
                <a:spcPts val="0"/>
              </a:spcBef>
              <a:spcAft>
                <a:spcPts val="1000"/>
              </a:spcAft>
              <a:buFont typeface="Arial Narrow" panose="020B0606020202030204" pitchFamily="34" charset="0"/>
              <a:buNone/>
            </a:pPr>
            <a:endParaRPr lang="de-DE" sz="2200">
              <a:solidFill>
                <a:schemeClr val="bg1"/>
              </a:solidFill>
            </a:endParaRPr>
          </a:p>
        </p:txBody>
      </p:sp>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9"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20" name="Fußzeile"/>
          <p:cNvSpPr>
            <a:spLocks noGrp="1"/>
          </p:cNvSpPr>
          <p:nvPr>
            <p:ph type="ftr" sz="quarter" idx="48"/>
          </p:nvPr>
        </p:nvSpPr>
        <p:spPr bwMode="gray">
          <a:xfrm>
            <a:off x="1260000" y="6436800"/>
            <a:ext cx="4320000" cy="360000"/>
          </a:xfrm>
        </p:spPr>
        <p:txBody>
          <a:bodyPr/>
          <a:lstStyle/>
          <a:p>
            <a:r>
              <a:rPr lang="en-US"/>
              <a:t>DESIGN THINKING - BUSINESS MODEL INNOVATION - CPS</a:t>
            </a:r>
            <a:endParaRPr lang="de-DE"/>
          </a:p>
        </p:txBody>
      </p:sp>
      <p:sp>
        <p:nvSpPr>
          <p:cNvPr id="16" name="Text 1"/>
          <p:cNvSpPr>
            <a:spLocks noGrp="1" noChangeAspect="1"/>
          </p:cNvSpPr>
          <p:nvPr>
            <p:ph type="body" sz="quarter" idx="52" hasCustomPrompt="1"/>
          </p:nvPr>
        </p:nvSpPr>
        <p:spPr bwMode="gray">
          <a:xfrm>
            <a:off x="540000" y="2171576"/>
            <a:ext cx="2520000" cy="2520000"/>
          </a:xfrm>
          <a:prstGeom prst="ellipse">
            <a:avLst/>
          </a:prstGeom>
          <a:solidFill>
            <a:schemeClr val="bg1">
              <a:alpha val="80000"/>
            </a:schemeClr>
          </a:solidFill>
          <a:ln>
            <a:solidFill>
              <a:schemeClr val="accent5"/>
            </a:solidFill>
          </a:ln>
        </p:spPr>
        <p:txBody>
          <a:bodyPr lIns="144000" tIns="144000" rIns="144000" bIns="144000" anchor="ctr" anchorCtr="0"/>
          <a:lstStyle>
            <a:lvl1pPr marL="0" indent="0" algn="ctr">
              <a:buNone/>
              <a:defRPr sz="1800">
                <a:solidFill>
                  <a:schemeClr val="tx1"/>
                </a:solidFill>
              </a:defRPr>
            </a:lvl1pPr>
          </a:lstStyle>
          <a:p>
            <a:pPr lvl="0"/>
            <a:r>
              <a:rPr lang="de-DE"/>
              <a:t>Text durch Klicken bearbeiten</a:t>
            </a:r>
          </a:p>
        </p:txBody>
      </p:sp>
      <p:sp>
        <p:nvSpPr>
          <p:cNvPr id="18" name="Text 1"/>
          <p:cNvSpPr>
            <a:spLocks noGrp="1" noChangeAspect="1"/>
          </p:cNvSpPr>
          <p:nvPr>
            <p:ph type="body" sz="quarter" idx="53" hasCustomPrompt="1"/>
          </p:nvPr>
        </p:nvSpPr>
        <p:spPr bwMode="gray">
          <a:xfrm>
            <a:off x="3208901" y="2805944"/>
            <a:ext cx="2808000" cy="2808000"/>
          </a:xfrm>
          <a:prstGeom prst="ellipse">
            <a:avLst/>
          </a:prstGeom>
          <a:solidFill>
            <a:schemeClr val="bg1">
              <a:alpha val="80000"/>
            </a:schemeClr>
          </a:solidFill>
          <a:ln>
            <a:solidFill>
              <a:schemeClr val="accent5"/>
            </a:solidFill>
          </a:ln>
        </p:spPr>
        <p:txBody>
          <a:bodyPr lIns="144000" tIns="144000" rIns="144000" bIns="144000" anchor="ctr" anchorCtr="0"/>
          <a:lstStyle>
            <a:lvl1pPr marL="0" indent="0" algn="ctr">
              <a:buNone/>
              <a:defRPr sz="1800">
                <a:solidFill>
                  <a:schemeClr val="tx1"/>
                </a:solidFill>
              </a:defRPr>
            </a:lvl1pPr>
          </a:lstStyle>
          <a:p>
            <a:pPr lvl="0"/>
            <a:r>
              <a:rPr lang="de-DE"/>
              <a:t>Text durch Klicken bearbeiten</a:t>
            </a:r>
          </a:p>
        </p:txBody>
      </p:sp>
      <p:sp>
        <p:nvSpPr>
          <p:cNvPr id="22" name="Text 1"/>
          <p:cNvSpPr>
            <a:spLocks noGrp="1" noChangeAspect="1"/>
          </p:cNvSpPr>
          <p:nvPr>
            <p:ph type="body" sz="quarter" idx="54" hasCustomPrompt="1"/>
          </p:nvPr>
        </p:nvSpPr>
        <p:spPr bwMode="gray">
          <a:xfrm>
            <a:off x="5968910" y="1736365"/>
            <a:ext cx="2340000" cy="2340000"/>
          </a:xfrm>
          <a:prstGeom prst="ellipse">
            <a:avLst/>
          </a:prstGeom>
          <a:solidFill>
            <a:schemeClr val="bg1">
              <a:alpha val="80000"/>
            </a:schemeClr>
          </a:solidFill>
          <a:ln>
            <a:solidFill>
              <a:schemeClr val="accent5"/>
            </a:solidFill>
          </a:ln>
        </p:spPr>
        <p:txBody>
          <a:bodyPr lIns="144000" tIns="144000" rIns="144000" bIns="144000" anchor="ctr" anchorCtr="0"/>
          <a:lstStyle>
            <a:lvl1pPr marL="0" indent="0" algn="ctr">
              <a:buNone/>
              <a:defRPr sz="1800">
                <a:solidFill>
                  <a:schemeClr val="tx1"/>
                </a:solidFill>
              </a:defRPr>
            </a:lvl1pPr>
          </a:lstStyle>
          <a:p>
            <a:pPr lvl="0"/>
            <a:r>
              <a:rPr lang="de-DE"/>
              <a:t>Text durch Klicken bearbeiten</a:t>
            </a:r>
          </a:p>
        </p:txBody>
      </p:sp>
      <p:sp>
        <p:nvSpPr>
          <p:cNvPr id="24" name="Text 1"/>
          <p:cNvSpPr>
            <a:spLocks noGrp="1" noChangeAspect="1"/>
          </p:cNvSpPr>
          <p:nvPr>
            <p:ph type="body" sz="quarter" idx="55" hasCustomPrompt="1"/>
          </p:nvPr>
        </p:nvSpPr>
        <p:spPr bwMode="gray">
          <a:xfrm>
            <a:off x="7818060" y="3628792"/>
            <a:ext cx="2340000" cy="2340000"/>
          </a:xfrm>
          <a:prstGeom prst="ellipse">
            <a:avLst/>
          </a:prstGeom>
          <a:solidFill>
            <a:schemeClr val="bg1">
              <a:alpha val="80000"/>
            </a:schemeClr>
          </a:solidFill>
          <a:ln>
            <a:solidFill>
              <a:schemeClr val="accent5"/>
            </a:solidFill>
          </a:ln>
        </p:spPr>
        <p:txBody>
          <a:bodyPr lIns="144000" tIns="144000" rIns="144000" bIns="144000" anchor="ctr" anchorCtr="0"/>
          <a:lstStyle>
            <a:lvl1pPr marL="0" indent="0" algn="ctr">
              <a:buNone/>
              <a:defRPr sz="1800">
                <a:solidFill>
                  <a:schemeClr val="tx1"/>
                </a:solidFill>
              </a:defRPr>
            </a:lvl1pPr>
          </a:lstStyle>
          <a:p>
            <a:pPr lvl="0"/>
            <a:r>
              <a:rPr lang="de-DE"/>
              <a:t>Text durch Klicken bearbeiten</a:t>
            </a:r>
          </a:p>
        </p:txBody>
      </p:sp>
      <p:sp>
        <p:nvSpPr>
          <p:cNvPr id="25" name="Text 1"/>
          <p:cNvSpPr>
            <a:spLocks noGrp="1" noChangeAspect="1"/>
          </p:cNvSpPr>
          <p:nvPr>
            <p:ph type="body" sz="quarter" idx="56" hasCustomPrompt="1"/>
          </p:nvPr>
        </p:nvSpPr>
        <p:spPr bwMode="gray">
          <a:xfrm>
            <a:off x="10065600" y="2676128"/>
            <a:ext cx="1584000" cy="1584000"/>
          </a:xfrm>
          <a:prstGeom prst="ellipse">
            <a:avLst/>
          </a:prstGeom>
          <a:solidFill>
            <a:schemeClr val="bg1">
              <a:alpha val="80000"/>
            </a:schemeClr>
          </a:solidFill>
          <a:ln>
            <a:solidFill>
              <a:schemeClr val="accent5"/>
            </a:solidFill>
          </a:ln>
        </p:spPr>
        <p:txBody>
          <a:bodyPr lIns="144000" tIns="144000" rIns="144000" bIns="144000" anchor="ctr" anchorCtr="0"/>
          <a:lstStyle>
            <a:lvl1pPr marL="0" indent="0" algn="ctr">
              <a:buNone/>
              <a:defRPr sz="1800">
                <a:solidFill>
                  <a:schemeClr val="tx1"/>
                </a:solidFill>
              </a:defRPr>
            </a:lvl1pPr>
          </a:lstStyle>
          <a:p>
            <a:pPr lvl="0"/>
            <a:r>
              <a:rPr lang="de-DE"/>
              <a:t>Text durch Klicken bearbeiten</a:t>
            </a:r>
          </a:p>
        </p:txBody>
      </p:sp>
    </p:spTree>
    <p:extLst>
      <p:ext uri="{BB962C8B-B14F-4D97-AF65-F5344CB8AC3E}">
        <p14:creationId xmlns:p14="http://schemas.microsoft.com/office/powerpoint/2010/main" val="17347667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preserve="1" userDrawn="1">
  <p:cSld name="49_KONTAKT">
    <p:spTree>
      <p:nvGrpSpPr>
        <p:cNvPr id="1" name=""/>
        <p:cNvGrpSpPr/>
        <p:nvPr/>
      </p:nvGrpSpPr>
      <p:grpSpPr>
        <a:xfrm>
          <a:off x="0" y="0"/>
          <a:ext cx="0" cy="0"/>
          <a:chOff x="0" y="0"/>
          <a:chExt cx="0" cy="0"/>
        </a:xfrm>
      </p:grpSpPr>
      <p:pic>
        <p:nvPicPr>
          <p:cNvPr id="11" name="P+M Logo" descr="C:\Users\vanessa.m\Desktop\Produkt + Markt\vom Kunden\CI_&amp;_Logo\PUM-LO_RGB.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gray">
          <a:xfrm>
            <a:off x="10296000" y="6028364"/>
            <a:ext cx="1378246" cy="568800"/>
          </a:xfrm>
          <a:prstGeom prst="rect">
            <a:avLst/>
          </a:prstGeom>
          <a:noFill/>
          <a:extLst>
            <a:ext uri="{909E8E84-426E-40DD-AFC4-6F175D3DCCD1}">
              <a14:hiddenFill xmlns:a14="http://schemas.microsoft.com/office/drawing/2010/main">
                <a:solidFill>
                  <a:srgbClr val="FFFFFF"/>
                </a:solidFill>
              </a14:hiddenFill>
            </a:ext>
          </a:extLst>
        </p:spPr>
      </p:pic>
      <p:sp>
        <p:nvSpPr>
          <p:cNvPr id="10" name="Bild"/>
          <p:cNvSpPr>
            <a:spLocks noGrp="1" noChangeAspect="1"/>
          </p:cNvSpPr>
          <p:nvPr>
            <p:ph type="pic" sz="quarter" idx="15"/>
          </p:nvPr>
        </p:nvSpPr>
        <p:spPr bwMode="gray">
          <a:xfrm>
            <a:off x="0" y="0"/>
            <a:ext cx="12190413" cy="4320000"/>
          </a:xfrm>
          <a:custGeom>
            <a:avLst/>
            <a:gdLst>
              <a:gd name="connsiteX0" fmla="*/ 0 w 12190413"/>
              <a:gd name="connsiteY0" fmla="*/ 0 h 4572000"/>
              <a:gd name="connsiteX1" fmla="*/ 12190413 w 12190413"/>
              <a:gd name="connsiteY1" fmla="*/ 0 h 4572000"/>
              <a:gd name="connsiteX2" fmla="*/ 12190413 w 12190413"/>
              <a:gd name="connsiteY2" fmla="*/ 4572000 h 4572000"/>
              <a:gd name="connsiteX3" fmla="*/ 0 w 12190413"/>
              <a:gd name="connsiteY3" fmla="*/ 4572000 h 4572000"/>
              <a:gd name="connsiteX4" fmla="*/ 0 w 12190413"/>
              <a:gd name="connsiteY4" fmla="*/ 0 h 4572000"/>
              <a:gd name="connsiteX0" fmla="*/ 0 w 12190413"/>
              <a:gd name="connsiteY0" fmla="*/ 0 h 4572000"/>
              <a:gd name="connsiteX1" fmla="*/ 12190413 w 12190413"/>
              <a:gd name="connsiteY1" fmla="*/ 0 h 4572000"/>
              <a:gd name="connsiteX2" fmla="*/ 12190413 w 12190413"/>
              <a:gd name="connsiteY2" fmla="*/ 4572000 h 4572000"/>
              <a:gd name="connsiteX3" fmla="*/ 0 w 12190413"/>
              <a:gd name="connsiteY3" fmla="*/ 3857625 h 4572000"/>
              <a:gd name="connsiteX4" fmla="*/ 0 w 12190413"/>
              <a:gd name="connsiteY4" fmla="*/ 0 h 4572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0413" h="4572000">
                <a:moveTo>
                  <a:pt x="0" y="0"/>
                </a:moveTo>
                <a:lnTo>
                  <a:pt x="12190413" y="0"/>
                </a:lnTo>
                <a:lnTo>
                  <a:pt x="12190413" y="4572000"/>
                </a:lnTo>
                <a:lnTo>
                  <a:pt x="0" y="3857625"/>
                </a:lnTo>
                <a:lnTo>
                  <a:pt x="0" y="0"/>
                </a:lnTo>
                <a:close/>
              </a:path>
            </a:pathLst>
          </a:custGeo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9" name="Text"/>
          <p:cNvSpPr>
            <a:spLocks noGrp="1" noChangeAspect="1"/>
          </p:cNvSpPr>
          <p:nvPr>
            <p:ph type="body" sz="quarter" idx="46"/>
          </p:nvPr>
        </p:nvSpPr>
        <p:spPr bwMode="gray">
          <a:xfrm>
            <a:off x="7286773" y="1186477"/>
            <a:ext cx="3312000" cy="3312000"/>
          </a:xfrm>
          <a:prstGeom prst="ellipse">
            <a:avLst/>
          </a:prstGeom>
          <a:solidFill>
            <a:schemeClr val="accent6">
              <a:alpha val="80000"/>
            </a:schemeClr>
          </a:solidFill>
        </p:spPr>
        <p:txBody>
          <a:bodyPr lIns="36000" tIns="36000" rIns="36000" bIns="36000" anchor="ctr" anchorCtr="0"/>
          <a:lstStyle>
            <a:lvl1pPr marL="0" indent="0" algn="ctr">
              <a:buNone/>
              <a:defRPr sz="4800">
                <a:solidFill>
                  <a:schemeClr val="bg1"/>
                </a:solidFill>
              </a:defRPr>
            </a:lvl1pPr>
          </a:lstStyle>
          <a:p>
            <a:pPr lvl="0"/>
            <a:r>
              <a:rPr lang="de-DE" noProof="0"/>
              <a:t>Textmasterformate durch Klicken bearbeiten</a:t>
            </a:r>
          </a:p>
        </p:txBody>
      </p:sp>
      <p:sp>
        <p:nvSpPr>
          <p:cNvPr id="7" name="Inhalt 1"/>
          <p:cNvSpPr>
            <a:spLocks noGrp="1"/>
          </p:cNvSpPr>
          <p:nvPr>
            <p:ph idx="1"/>
          </p:nvPr>
        </p:nvSpPr>
        <p:spPr bwMode="gray">
          <a:xfrm>
            <a:off x="540000" y="4665450"/>
            <a:ext cx="5484000" cy="1144800"/>
          </a:xfrm>
        </p:spPr>
        <p:txBody>
          <a:bodyPr/>
          <a:lstStyle>
            <a:lvl1pPr marL="0" indent="0" defTabSz="542925">
              <a:buNone/>
              <a:defRPr sz="1200"/>
            </a:lvl1pPr>
          </a:lstStyle>
          <a:p>
            <a:pPr lvl="0"/>
            <a:r>
              <a:rPr lang="de-DE" noProof="0"/>
              <a:t>Textmasterformate durch Klicken bearbeiten</a:t>
            </a:r>
          </a:p>
        </p:txBody>
      </p:sp>
      <p:sp>
        <p:nvSpPr>
          <p:cNvPr id="12" name="Inhalt 2"/>
          <p:cNvSpPr>
            <a:spLocks noGrp="1"/>
          </p:cNvSpPr>
          <p:nvPr>
            <p:ph idx="48"/>
          </p:nvPr>
        </p:nvSpPr>
        <p:spPr bwMode="gray">
          <a:xfrm>
            <a:off x="6165600" y="4665450"/>
            <a:ext cx="2671200" cy="1144800"/>
          </a:xfrm>
        </p:spPr>
        <p:txBody>
          <a:bodyPr/>
          <a:lstStyle>
            <a:lvl1pPr marL="0" indent="0" defTabSz="542925">
              <a:buNone/>
              <a:defRPr sz="1200"/>
            </a:lvl1pPr>
          </a:lstStyle>
          <a:p>
            <a:pPr lvl="0"/>
            <a:r>
              <a:rPr lang="de-DE" noProof="0"/>
              <a:t>Textmasterformate durch Klicken bearbeiten</a:t>
            </a:r>
          </a:p>
        </p:txBody>
      </p:sp>
      <p:sp>
        <p:nvSpPr>
          <p:cNvPr id="13" name="Inhalt 3"/>
          <p:cNvSpPr>
            <a:spLocks noGrp="1"/>
          </p:cNvSpPr>
          <p:nvPr>
            <p:ph idx="50"/>
          </p:nvPr>
        </p:nvSpPr>
        <p:spPr bwMode="gray">
          <a:xfrm>
            <a:off x="8978400" y="4665450"/>
            <a:ext cx="2671200" cy="1144800"/>
          </a:xfrm>
        </p:spPr>
        <p:txBody>
          <a:bodyPr/>
          <a:lstStyle>
            <a:lvl1pPr marL="0" indent="0" defTabSz="542925">
              <a:buNone/>
              <a:defRPr sz="1200"/>
            </a:lvl1pPr>
          </a:lstStyle>
          <a:p>
            <a:pPr lvl="0"/>
            <a:r>
              <a:rPr lang="de-DE" noProof="0"/>
              <a:t>Textmasterformate durch Klicken bearbeiten</a:t>
            </a:r>
          </a:p>
        </p:txBody>
      </p:sp>
    </p:spTree>
    <p:extLst>
      <p:ext uri="{BB962C8B-B14F-4D97-AF65-F5344CB8AC3E}">
        <p14:creationId xmlns:p14="http://schemas.microsoft.com/office/powerpoint/2010/main" val="31010722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preserve="1" userDrawn="1">
  <p:cSld name="50_KONTAKT">
    <p:spTree>
      <p:nvGrpSpPr>
        <p:cNvPr id="1" name=""/>
        <p:cNvGrpSpPr/>
        <p:nvPr/>
      </p:nvGrpSpPr>
      <p:grpSpPr>
        <a:xfrm>
          <a:off x="0" y="0"/>
          <a:ext cx="0" cy="0"/>
          <a:chOff x="0" y="0"/>
          <a:chExt cx="0" cy="0"/>
        </a:xfrm>
      </p:grpSpPr>
      <p:pic>
        <p:nvPicPr>
          <p:cNvPr id="11" name="P+M Logo" descr="C:\Users\vanessa.m\Desktop\Produkt + Markt\vom Kunden\CI_&amp;_Logo\PUM-LO_RGB.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gray">
          <a:xfrm>
            <a:off x="10296000" y="6028364"/>
            <a:ext cx="1378246" cy="568800"/>
          </a:xfrm>
          <a:prstGeom prst="rect">
            <a:avLst/>
          </a:prstGeom>
          <a:noFill/>
          <a:extLst>
            <a:ext uri="{909E8E84-426E-40DD-AFC4-6F175D3DCCD1}">
              <a14:hiddenFill xmlns:a14="http://schemas.microsoft.com/office/drawing/2010/main">
                <a:solidFill>
                  <a:srgbClr val="FFFFFF"/>
                </a:solidFill>
              </a14:hiddenFill>
            </a:ext>
          </a:extLst>
        </p:spPr>
      </p:pic>
      <p:sp>
        <p:nvSpPr>
          <p:cNvPr id="10" name="Bild"/>
          <p:cNvSpPr>
            <a:spLocks noGrp="1" noChangeAspect="1"/>
          </p:cNvSpPr>
          <p:nvPr>
            <p:ph type="pic" sz="quarter" idx="15"/>
          </p:nvPr>
        </p:nvSpPr>
        <p:spPr bwMode="gray">
          <a:xfrm>
            <a:off x="0" y="0"/>
            <a:ext cx="12190413" cy="4320000"/>
          </a:xfrm>
          <a:custGeom>
            <a:avLst/>
            <a:gdLst>
              <a:gd name="connsiteX0" fmla="*/ 0 w 12190413"/>
              <a:gd name="connsiteY0" fmla="*/ 0 h 4572000"/>
              <a:gd name="connsiteX1" fmla="*/ 12190413 w 12190413"/>
              <a:gd name="connsiteY1" fmla="*/ 0 h 4572000"/>
              <a:gd name="connsiteX2" fmla="*/ 12190413 w 12190413"/>
              <a:gd name="connsiteY2" fmla="*/ 4572000 h 4572000"/>
              <a:gd name="connsiteX3" fmla="*/ 0 w 12190413"/>
              <a:gd name="connsiteY3" fmla="*/ 4572000 h 4572000"/>
              <a:gd name="connsiteX4" fmla="*/ 0 w 12190413"/>
              <a:gd name="connsiteY4" fmla="*/ 0 h 4572000"/>
              <a:gd name="connsiteX0" fmla="*/ 0 w 12190413"/>
              <a:gd name="connsiteY0" fmla="*/ 0 h 4572000"/>
              <a:gd name="connsiteX1" fmla="*/ 12190413 w 12190413"/>
              <a:gd name="connsiteY1" fmla="*/ 0 h 4572000"/>
              <a:gd name="connsiteX2" fmla="*/ 12190413 w 12190413"/>
              <a:gd name="connsiteY2" fmla="*/ 4572000 h 4572000"/>
              <a:gd name="connsiteX3" fmla="*/ 0 w 12190413"/>
              <a:gd name="connsiteY3" fmla="*/ 3857625 h 4572000"/>
              <a:gd name="connsiteX4" fmla="*/ 0 w 12190413"/>
              <a:gd name="connsiteY4" fmla="*/ 0 h 4572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0413" h="4572000">
                <a:moveTo>
                  <a:pt x="0" y="0"/>
                </a:moveTo>
                <a:lnTo>
                  <a:pt x="12190413" y="0"/>
                </a:lnTo>
                <a:lnTo>
                  <a:pt x="12190413" y="4572000"/>
                </a:lnTo>
                <a:lnTo>
                  <a:pt x="0" y="3857625"/>
                </a:lnTo>
                <a:lnTo>
                  <a:pt x="0" y="0"/>
                </a:lnTo>
                <a:close/>
              </a:path>
            </a:pathLst>
          </a:custGeo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9" name="Text"/>
          <p:cNvSpPr>
            <a:spLocks noGrp="1" noChangeAspect="1"/>
          </p:cNvSpPr>
          <p:nvPr>
            <p:ph type="body" sz="quarter" idx="46"/>
          </p:nvPr>
        </p:nvSpPr>
        <p:spPr bwMode="gray">
          <a:xfrm>
            <a:off x="7286773" y="1186477"/>
            <a:ext cx="3312000" cy="3312000"/>
          </a:xfrm>
          <a:prstGeom prst="ellipse">
            <a:avLst/>
          </a:prstGeom>
          <a:solidFill>
            <a:schemeClr val="accent6">
              <a:alpha val="80000"/>
            </a:schemeClr>
          </a:solidFill>
        </p:spPr>
        <p:txBody>
          <a:bodyPr lIns="36000" tIns="36000" rIns="36000" bIns="36000" anchor="ctr" anchorCtr="0"/>
          <a:lstStyle>
            <a:lvl1pPr marL="0" indent="0" algn="ctr">
              <a:buNone/>
              <a:defRPr sz="4800">
                <a:solidFill>
                  <a:schemeClr val="bg1"/>
                </a:solidFill>
              </a:defRPr>
            </a:lvl1pPr>
          </a:lstStyle>
          <a:p>
            <a:pPr lvl="0"/>
            <a:r>
              <a:rPr lang="de-DE" noProof="0"/>
              <a:t>Textmasterformate durch Klicken bearbeiten</a:t>
            </a:r>
          </a:p>
        </p:txBody>
      </p:sp>
      <p:sp>
        <p:nvSpPr>
          <p:cNvPr id="3" name="Inhalt 1"/>
          <p:cNvSpPr>
            <a:spLocks noGrp="1"/>
          </p:cNvSpPr>
          <p:nvPr>
            <p:ph idx="1"/>
          </p:nvPr>
        </p:nvSpPr>
        <p:spPr bwMode="gray">
          <a:xfrm>
            <a:off x="540000" y="4665450"/>
            <a:ext cx="2671200" cy="1144800"/>
          </a:xfrm>
        </p:spPr>
        <p:txBody>
          <a:bodyPr/>
          <a:lstStyle>
            <a:lvl1pPr marL="0" indent="0" defTabSz="542925">
              <a:buNone/>
              <a:defRPr sz="1200"/>
            </a:lvl1pPr>
          </a:lstStyle>
          <a:p>
            <a:pPr lvl="0"/>
            <a:r>
              <a:rPr lang="de-DE" noProof="0"/>
              <a:t>Textmasterformate durch Klicken bearbeiten</a:t>
            </a:r>
          </a:p>
        </p:txBody>
      </p:sp>
      <p:sp>
        <p:nvSpPr>
          <p:cNvPr id="13" name="Inhalt 2"/>
          <p:cNvSpPr>
            <a:spLocks noGrp="1"/>
          </p:cNvSpPr>
          <p:nvPr>
            <p:ph idx="49"/>
          </p:nvPr>
        </p:nvSpPr>
        <p:spPr bwMode="gray">
          <a:xfrm>
            <a:off x="3352800" y="4665450"/>
            <a:ext cx="2671200" cy="1144800"/>
          </a:xfrm>
        </p:spPr>
        <p:txBody>
          <a:bodyPr/>
          <a:lstStyle>
            <a:lvl1pPr marL="0" indent="0" defTabSz="542925">
              <a:buNone/>
              <a:defRPr sz="1200"/>
            </a:lvl1pPr>
          </a:lstStyle>
          <a:p>
            <a:pPr lvl="0"/>
            <a:r>
              <a:rPr lang="de-DE" noProof="0"/>
              <a:t>Textmasterformate durch Klicken bearbeiten</a:t>
            </a:r>
          </a:p>
        </p:txBody>
      </p:sp>
      <p:sp>
        <p:nvSpPr>
          <p:cNvPr id="8" name="Inhalt 3"/>
          <p:cNvSpPr>
            <a:spLocks noGrp="1"/>
          </p:cNvSpPr>
          <p:nvPr>
            <p:ph idx="48"/>
          </p:nvPr>
        </p:nvSpPr>
        <p:spPr bwMode="gray">
          <a:xfrm>
            <a:off x="6165600" y="4665450"/>
            <a:ext cx="2671200" cy="1144800"/>
          </a:xfrm>
        </p:spPr>
        <p:txBody>
          <a:bodyPr/>
          <a:lstStyle>
            <a:lvl1pPr marL="0" indent="0" defTabSz="542925">
              <a:buNone/>
              <a:defRPr sz="1200"/>
            </a:lvl1pPr>
          </a:lstStyle>
          <a:p>
            <a:pPr lvl="0"/>
            <a:r>
              <a:rPr lang="de-DE" noProof="0"/>
              <a:t>Textmasterformate durch Klicken bearbeiten</a:t>
            </a:r>
          </a:p>
        </p:txBody>
      </p:sp>
      <p:sp>
        <p:nvSpPr>
          <p:cNvPr id="12" name="Inhalt 4"/>
          <p:cNvSpPr>
            <a:spLocks noGrp="1"/>
          </p:cNvSpPr>
          <p:nvPr>
            <p:ph idx="50"/>
          </p:nvPr>
        </p:nvSpPr>
        <p:spPr bwMode="gray">
          <a:xfrm>
            <a:off x="8978400" y="4665450"/>
            <a:ext cx="2671200" cy="1144800"/>
          </a:xfrm>
        </p:spPr>
        <p:txBody>
          <a:bodyPr/>
          <a:lstStyle>
            <a:lvl1pPr marL="0" indent="0" defTabSz="542925">
              <a:buNone/>
              <a:defRPr sz="1200"/>
            </a:lvl1pPr>
          </a:lstStyle>
          <a:p>
            <a:pPr lvl="0"/>
            <a:r>
              <a:rPr lang="de-DE" noProof="0"/>
              <a:t>Textmasterformate durch Klicken bearbeiten</a:t>
            </a:r>
          </a:p>
        </p:txBody>
      </p:sp>
    </p:spTree>
    <p:extLst>
      <p:ext uri="{BB962C8B-B14F-4D97-AF65-F5344CB8AC3E}">
        <p14:creationId xmlns:p14="http://schemas.microsoft.com/office/powerpoint/2010/main" val="31989775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1.xml><?xml version="1.0" encoding="utf-8"?>
<p:sldLayout xmlns:a="http://schemas.openxmlformats.org/drawingml/2006/main" xmlns:r="http://schemas.openxmlformats.org/officeDocument/2006/relationships" xmlns:p="http://schemas.openxmlformats.org/presentationml/2006/main" type="title" preserve="1">
  <p:cSld name="TITLE SLIDE LEFT">
    <p:spTree>
      <p:nvGrpSpPr>
        <p:cNvPr id="1" name=""/>
        <p:cNvGrpSpPr/>
        <p:nvPr/>
      </p:nvGrpSpPr>
      <p:grpSpPr>
        <a:xfrm>
          <a:off x="0" y="0"/>
          <a:ext cx="0" cy="0"/>
          <a:chOff x="0" y="0"/>
          <a:chExt cx="0" cy="0"/>
        </a:xfrm>
      </p:grpSpPr>
      <p:sp>
        <p:nvSpPr>
          <p:cNvPr id="8" name="Backgrund"/>
          <p:cNvSpPr/>
          <p:nvPr userDrawn="1"/>
        </p:nvSpPr>
        <p:spPr bwMode="gray">
          <a:xfrm>
            <a:off x="0" y="0"/>
            <a:ext cx="12190413" cy="58166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a:p>
        </p:txBody>
      </p:sp>
      <p:sp>
        <p:nvSpPr>
          <p:cNvPr id="7" name="Bar"/>
          <p:cNvSpPr/>
          <p:nvPr userDrawn="1"/>
        </p:nvSpPr>
        <p:spPr bwMode="ltGray">
          <a:xfrm>
            <a:off x="0" y="5816600"/>
            <a:ext cx="12190413" cy="1044000"/>
          </a:xfrm>
          <a:prstGeom prst="rect">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a:p>
        </p:txBody>
      </p:sp>
      <p:sp>
        <p:nvSpPr>
          <p:cNvPr id="2" name="Title"/>
          <p:cNvSpPr>
            <a:spLocks noGrp="1"/>
          </p:cNvSpPr>
          <p:nvPr>
            <p:ph type="ctrTitle"/>
          </p:nvPr>
        </p:nvSpPr>
        <p:spPr bwMode="gray">
          <a:xfrm>
            <a:off x="1055206" y="0"/>
            <a:ext cx="10080000" cy="3744000"/>
          </a:xfrm>
        </p:spPr>
        <p:txBody>
          <a:bodyPr anchor="b"/>
          <a:lstStyle>
            <a:lvl1pPr>
              <a:lnSpc>
                <a:spcPct val="80000"/>
              </a:lnSpc>
              <a:spcBef>
                <a:spcPts val="0"/>
              </a:spcBef>
              <a:spcAft>
                <a:spcPts val="1000"/>
              </a:spcAft>
              <a:defRPr sz="8800">
                <a:solidFill>
                  <a:srgbClr val="FFFFFF"/>
                </a:solidFill>
                <a:latin typeface="Bebas Neue" panose="020B0506020202020201" pitchFamily="34" charset="0"/>
              </a:defRPr>
            </a:lvl1pPr>
          </a:lstStyle>
          <a:p>
            <a:r>
              <a:rPr lang="en-US"/>
              <a:t>Click to edit Master title style</a:t>
            </a:r>
          </a:p>
        </p:txBody>
      </p:sp>
      <p:sp>
        <p:nvSpPr>
          <p:cNvPr id="3" name="Subtitle"/>
          <p:cNvSpPr>
            <a:spLocks noGrp="1"/>
          </p:cNvSpPr>
          <p:nvPr>
            <p:ph type="subTitle" idx="1"/>
          </p:nvPr>
        </p:nvSpPr>
        <p:spPr bwMode="gray">
          <a:xfrm>
            <a:off x="1055206" y="3744000"/>
            <a:ext cx="10080000" cy="2070000"/>
          </a:xfrm>
        </p:spPr>
        <p:txBody>
          <a:bodyPr/>
          <a:lstStyle>
            <a:lvl1pPr marL="0" indent="0" algn="l">
              <a:buNone/>
              <a:defRPr sz="4400">
                <a:solidFill>
                  <a:srgbClr val="B2B2B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cNvSpPr>
            <a:spLocks noGrp="1"/>
          </p:cNvSpPr>
          <p:nvPr>
            <p:ph type="dt" sz="half" idx="10"/>
          </p:nvPr>
        </p:nvSpPr>
        <p:spPr/>
        <p:txBody>
          <a:bodyPr/>
          <a:lstStyle/>
          <a:p>
            <a:endParaRPr lang="en-US"/>
          </a:p>
        </p:txBody>
      </p:sp>
      <p:sp>
        <p:nvSpPr>
          <p:cNvPr id="5" name="Footer"/>
          <p:cNvSpPr>
            <a:spLocks noGrp="1"/>
          </p:cNvSpPr>
          <p:nvPr>
            <p:ph type="ftr" sz="quarter" idx="11"/>
          </p:nvPr>
        </p:nvSpPr>
        <p:spPr/>
        <p:txBody>
          <a:bodyPr/>
          <a:lstStyle/>
          <a:p>
            <a:r>
              <a:rPr lang="en-US"/>
              <a:t>DESIGN THINKING - BUSINESS MODEL INNOVATION - CPS</a:t>
            </a:r>
          </a:p>
        </p:txBody>
      </p:sp>
      <p:sp>
        <p:nvSpPr>
          <p:cNvPr id="6" name="Slide Number"/>
          <p:cNvSpPr>
            <a:spLocks noGrp="1"/>
          </p:cNvSpPr>
          <p:nvPr>
            <p:ph type="sldNum" sz="quarter" idx="12"/>
          </p:nvPr>
        </p:nvSpPr>
        <p:spPr/>
        <p:txBody>
          <a:bodyPr/>
          <a:lstStyle/>
          <a:p>
            <a:fld id="{02CEFE82-39F2-4F47-8A0C-D5AB3496FA5C}" type="slidenum">
              <a:rPr lang="en-US" smtClean="0"/>
              <a:t>‹Nr.›</a:t>
            </a:fld>
            <a:endParaRPr lang="en-US"/>
          </a:p>
        </p:txBody>
      </p:sp>
    </p:spTree>
    <p:extLst>
      <p:ext uri="{BB962C8B-B14F-4D97-AF65-F5344CB8AC3E}">
        <p14:creationId xmlns:p14="http://schemas.microsoft.com/office/powerpoint/2010/main" val="32298803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2.xml><?xml version="1.0" encoding="utf-8"?>
<p:sldLayout xmlns:a="http://schemas.openxmlformats.org/drawingml/2006/main" xmlns:r="http://schemas.openxmlformats.org/officeDocument/2006/relationships" xmlns:p="http://schemas.openxmlformats.org/presentationml/2006/main" type="title" preserve="1">
  <p:cSld name="TITLE SLIDE CENTER">
    <p:spTree>
      <p:nvGrpSpPr>
        <p:cNvPr id="1" name=""/>
        <p:cNvGrpSpPr/>
        <p:nvPr/>
      </p:nvGrpSpPr>
      <p:grpSpPr>
        <a:xfrm>
          <a:off x="0" y="0"/>
          <a:ext cx="0" cy="0"/>
          <a:chOff x="0" y="0"/>
          <a:chExt cx="0" cy="0"/>
        </a:xfrm>
      </p:grpSpPr>
      <p:sp>
        <p:nvSpPr>
          <p:cNvPr id="8" name="Backgrund"/>
          <p:cNvSpPr/>
          <p:nvPr userDrawn="1"/>
        </p:nvSpPr>
        <p:spPr bwMode="gray">
          <a:xfrm>
            <a:off x="0" y="0"/>
            <a:ext cx="12190413" cy="58166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a:p>
        </p:txBody>
      </p:sp>
      <p:sp>
        <p:nvSpPr>
          <p:cNvPr id="7" name="Bar"/>
          <p:cNvSpPr/>
          <p:nvPr userDrawn="1"/>
        </p:nvSpPr>
        <p:spPr bwMode="ltGray">
          <a:xfrm>
            <a:off x="0" y="5816600"/>
            <a:ext cx="12190413" cy="1044000"/>
          </a:xfrm>
          <a:prstGeom prst="rect">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a:p>
        </p:txBody>
      </p:sp>
      <p:sp>
        <p:nvSpPr>
          <p:cNvPr id="2" name="Title"/>
          <p:cNvSpPr>
            <a:spLocks noGrp="1"/>
          </p:cNvSpPr>
          <p:nvPr>
            <p:ph type="ctrTitle"/>
          </p:nvPr>
        </p:nvSpPr>
        <p:spPr bwMode="gray">
          <a:xfrm>
            <a:off x="1055206" y="0"/>
            <a:ext cx="10080000" cy="3744000"/>
          </a:xfrm>
        </p:spPr>
        <p:txBody>
          <a:bodyPr anchor="b"/>
          <a:lstStyle>
            <a:lvl1pPr algn="ctr">
              <a:lnSpc>
                <a:spcPct val="80000"/>
              </a:lnSpc>
              <a:spcBef>
                <a:spcPts val="0"/>
              </a:spcBef>
              <a:spcAft>
                <a:spcPts val="1000"/>
              </a:spcAft>
              <a:defRPr sz="8800">
                <a:solidFill>
                  <a:srgbClr val="FFFFFF"/>
                </a:solidFill>
                <a:latin typeface="Bebas Neue" panose="020B0506020202020201" pitchFamily="34" charset="0"/>
              </a:defRPr>
            </a:lvl1pPr>
          </a:lstStyle>
          <a:p>
            <a:r>
              <a:rPr lang="en-US"/>
              <a:t>Click to edit Master title style</a:t>
            </a:r>
          </a:p>
        </p:txBody>
      </p:sp>
      <p:sp>
        <p:nvSpPr>
          <p:cNvPr id="3" name="Subtitle"/>
          <p:cNvSpPr>
            <a:spLocks noGrp="1"/>
          </p:cNvSpPr>
          <p:nvPr>
            <p:ph type="subTitle" idx="1"/>
          </p:nvPr>
        </p:nvSpPr>
        <p:spPr bwMode="gray">
          <a:xfrm>
            <a:off x="1055206" y="3744000"/>
            <a:ext cx="10080000" cy="2070000"/>
          </a:xfrm>
        </p:spPr>
        <p:txBody>
          <a:bodyPr/>
          <a:lstStyle>
            <a:lvl1pPr marL="0" indent="0" algn="ctr">
              <a:buNone/>
              <a:defRPr sz="4400">
                <a:solidFill>
                  <a:srgbClr val="B2B2B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cNvSpPr>
            <a:spLocks noGrp="1"/>
          </p:cNvSpPr>
          <p:nvPr>
            <p:ph type="dt" sz="half" idx="10"/>
          </p:nvPr>
        </p:nvSpPr>
        <p:spPr/>
        <p:txBody>
          <a:bodyPr/>
          <a:lstStyle/>
          <a:p>
            <a:endParaRPr lang="en-US"/>
          </a:p>
        </p:txBody>
      </p:sp>
      <p:sp>
        <p:nvSpPr>
          <p:cNvPr id="5" name="Footer"/>
          <p:cNvSpPr>
            <a:spLocks noGrp="1"/>
          </p:cNvSpPr>
          <p:nvPr>
            <p:ph type="ftr" sz="quarter" idx="11"/>
          </p:nvPr>
        </p:nvSpPr>
        <p:spPr/>
        <p:txBody>
          <a:bodyPr/>
          <a:lstStyle/>
          <a:p>
            <a:r>
              <a:rPr lang="en-US"/>
              <a:t>DESIGN THINKING - BUSINESS MODEL INNOVATION - CPS</a:t>
            </a:r>
          </a:p>
        </p:txBody>
      </p:sp>
      <p:sp>
        <p:nvSpPr>
          <p:cNvPr id="6" name="Slide Number"/>
          <p:cNvSpPr>
            <a:spLocks noGrp="1"/>
          </p:cNvSpPr>
          <p:nvPr>
            <p:ph type="sldNum" sz="quarter" idx="12"/>
          </p:nvPr>
        </p:nvSpPr>
        <p:spPr/>
        <p:txBody>
          <a:bodyPr/>
          <a:lstStyle/>
          <a:p>
            <a:fld id="{02CEFE82-39F2-4F47-8A0C-D5AB3496FA5C}" type="slidenum">
              <a:rPr lang="en-US" smtClean="0"/>
              <a:t>‹Nr.›</a:t>
            </a:fld>
            <a:endParaRPr lang="en-US"/>
          </a:p>
        </p:txBody>
      </p:sp>
    </p:spTree>
    <p:extLst>
      <p:ext uri="{BB962C8B-B14F-4D97-AF65-F5344CB8AC3E}">
        <p14:creationId xmlns:p14="http://schemas.microsoft.com/office/powerpoint/2010/main" val="33225813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TITLE">
    <p:spTree>
      <p:nvGrpSpPr>
        <p:cNvPr id="1" name=""/>
        <p:cNvGrpSpPr/>
        <p:nvPr/>
      </p:nvGrpSpPr>
      <p:grpSpPr>
        <a:xfrm>
          <a:off x="0" y="0"/>
          <a:ext cx="0" cy="0"/>
          <a:chOff x="0" y="0"/>
          <a:chExt cx="0" cy="0"/>
        </a:xfrm>
      </p:grpSpPr>
      <p:sp>
        <p:nvSpPr>
          <p:cNvPr id="2" name="Title"/>
          <p:cNvSpPr>
            <a:spLocks noGrp="1"/>
          </p:cNvSpPr>
          <p:nvPr>
            <p:ph type="title"/>
          </p:nvPr>
        </p:nvSpPr>
        <p:spPr/>
        <p:txBody>
          <a:bodyPr/>
          <a:lstStyle/>
          <a:p>
            <a:r>
              <a:rPr lang="en-US"/>
              <a:t>Click to edit Master title style</a:t>
            </a:r>
          </a:p>
        </p:txBody>
      </p:sp>
      <p:sp>
        <p:nvSpPr>
          <p:cNvPr id="7" name="Subline"/>
          <p:cNvSpPr>
            <a:spLocks noGrp="1"/>
          </p:cNvSpPr>
          <p:nvPr>
            <p:ph type="body" sz="quarter" idx="13" hasCustomPrompt="1"/>
          </p:nvPr>
        </p:nvSpPr>
        <p:spPr>
          <a:xfrm>
            <a:off x="540000" y="972000"/>
            <a:ext cx="11109600" cy="540000"/>
          </a:xfrm>
        </p:spPr>
        <p:txBody>
          <a:bodyPr/>
          <a:lstStyle>
            <a:lvl1pPr marL="0" indent="0">
              <a:buNone/>
              <a:defRPr baseline="0">
                <a:solidFill>
                  <a:srgbClr val="7F7F7F"/>
                </a:solidFill>
              </a:defRPr>
            </a:lvl1pPr>
          </a:lstStyle>
          <a:p>
            <a:pPr lvl="0"/>
            <a:r>
              <a:rPr lang="en-US"/>
              <a:t>Enter your subtitle here</a:t>
            </a:r>
          </a:p>
        </p:txBody>
      </p:sp>
      <p:sp>
        <p:nvSpPr>
          <p:cNvPr id="3" name="Date"/>
          <p:cNvSpPr>
            <a:spLocks noGrp="1"/>
          </p:cNvSpPr>
          <p:nvPr>
            <p:ph type="dt" sz="half" idx="10"/>
          </p:nvPr>
        </p:nvSpPr>
        <p:spPr/>
        <p:txBody>
          <a:bodyPr/>
          <a:lstStyle/>
          <a:p>
            <a:endParaRPr lang="en-US"/>
          </a:p>
        </p:txBody>
      </p:sp>
      <p:sp>
        <p:nvSpPr>
          <p:cNvPr id="4" name="Footer"/>
          <p:cNvSpPr>
            <a:spLocks noGrp="1"/>
          </p:cNvSpPr>
          <p:nvPr>
            <p:ph type="ftr" sz="quarter" idx="11"/>
          </p:nvPr>
        </p:nvSpPr>
        <p:spPr/>
        <p:txBody>
          <a:bodyPr/>
          <a:lstStyle/>
          <a:p>
            <a:r>
              <a:rPr lang="en-US"/>
              <a:t>DESIGN THINKING - BUSINESS MODEL INNOVATION - CPS</a:t>
            </a:r>
          </a:p>
        </p:txBody>
      </p:sp>
      <p:sp>
        <p:nvSpPr>
          <p:cNvPr id="5" name="Slide Number"/>
          <p:cNvSpPr>
            <a:spLocks noGrp="1"/>
          </p:cNvSpPr>
          <p:nvPr>
            <p:ph type="sldNum" sz="quarter" idx="12"/>
          </p:nvPr>
        </p:nvSpPr>
        <p:spPr/>
        <p:txBody>
          <a:bodyPr/>
          <a:lstStyle/>
          <a:p>
            <a:fld id="{02CEFE82-39F2-4F47-8A0C-D5AB3496FA5C}" type="slidenum">
              <a:rPr lang="en-US" smtClean="0"/>
              <a:t>‹Nr.›</a:t>
            </a:fld>
            <a:endParaRPr lang="en-US"/>
          </a:p>
        </p:txBody>
      </p:sp>
    </p:spTree>
    <p:extLst>
      <p:ext uri="{BB962C8B-B14F-4D97-AF65-F5344CB8AC3E}">
        <p14:creationId xmlns:p14="http://schemas.microsoft.com/office/powerpoint/2010/main" val="41880933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p:cNvSpPr>
            <a:spLocks noGrp="1"/>
          </p:cNvSpPr>
          <p:nvPr>
            <p:ph type="title"/>
          </p:nvPr>
        </p:nvSpPr>
        <p:spPr/>
        <p:txBody>
          <a:bodyPr/>
          <a:lstStyle/>
          <a:p>
            <a:r>
              <a:rPr lang="en-US"/>
              <a:t>Click to edit Master title style</a:t>
            </a:r>
          </a:p>
        </p:txBody>
      </p:sp>
      <p:sp>
        <p:nvSpPr>
          <p:cNvPr id="3" name="Date"/>
          <p:cNvSpPr>
            <a:spLocks noGrp="1"/>
          </p:cNvSpPr>
          <p:nvPr>
            <p:ph type="dt" sz="half" idx="10"/>
          </p:nvPr>
        </p:nvSpPr>
        <p:spPr/>
        <p:txBody>
          <a:bodyPr/>
          <a:lstStyle/>
          <a:p>
            <a:endParaRPr lang="en-US"/>
          </a:p>
        </p:txBody>
      </p:sp>
      <p:sp>
        <p:nvSpPr>
          <p:cNvPr id="4" name="Footer"/>
          <p:cNvSpPr>
            <a:spLocks noGrp="1"/>
          </p:cNvSpPr>
          <p:nvPr>
            <p:ph type="ftr" sz="quarter" idx="11"/>
          </p:nvPr>
        </p:nvSpPr>
        <p:spPr/>
        <p:txBody>
          <a:bodyPr/>
          <a:lstStyle/>
          <a:p>
            <a:r>
              <a:rPr lang="en-US"/>
              <a:t>DESIGN THINKING - BUSINESS MODEL INNOVATION - CPS</a:t>
            </a:r>
          </a:p>
        </p:txBody>
      </p:sp>
      <p:sp>
        <p:nvSpPr>
          <p:cNvPr id="5" name="Slide Number"/>
          <p:cNvSpPr>
            <a:spLocks noGrp="1"/>
          </p:cNvSpPr>
          <p:nvPr>
            <p:ph type="sldNum" sz="quarter" idx="12"/>
          </p:nvPr>
        </p:nvSpPr>
        <p:spPr/>
        <p:txBody>
          <a:bodyPr/>
          <a:lstStyle/>
          <a:p>
            <a:fld id="{02CEFE82-39F2-4F47-8A0C-D5AB3496FA5C}" type="slidenum">
              <a:rPr lang="en-US" smtClean="0"/>
              <a:t>‹Nr.›</a:t>
            </a:fld>
            <a:endParaRPr lang="en-US"/>
          </a:p>
        </p:txBody>
      </p:sp>
    </p:spTree>
    <p:extLst>
      <p:ext uri="{BB962C8B-B14F-4D97-AF65-F5344CB8AC3E}">
        <p14:creationId xmlns:p14="http://schemas.microsoft.com/office/powerpoint/2010/main" val="20170041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cNvSpPr>
            <a:spLocks noGrp="1"/>
          </p:cNvSpPr>
          <p:nvPr>
            <p:ph type="dt" sz="half" idx="10"/>
          </p:nvPr>
        </p:nvSpPr>
        <p:spPr/>
        <p:txBody>
          <a:bodyPr/>
          <a:lstStyle/>
          <a:p>
            <a:endParaRPr lang="en-US"/>
          </a:p>
        </p:txBody>
      </p:sp>
      <p:sp>
        <p:nvSpPr>
          <p:cNvPr id="3" name="Footer"/>
          <p:cNvSpPr>
            <a:spLocks noGrp="1"/>
          </p:cNvSpPr>
          <p:nvPr>
            <p:ph type="ftr" sz="quarter" idx="11"/>
          </p:nvPr>
        </p:nvSpPr>
        <p:spPr/>
        <p:txBody>
          <a:bodyPr/>
          <a:lstStyle/>
          <a:p>
            <a:r>
              <a:rPr lang="en-US"/>
              <a:t>DESIGN THINKING - BUSINESS MODEL INNOVATION - CPS</a:t>
            </a:r>
          </a:p>
        </p:txBody>
      </p:sp>
      <p:sp>
        <p:nvSpPr>
          <p:cNvPr id="4" name="Slide Number"/>
          <p:cNvSpPr>
            <a:spLocks noGrp="1"/>
          </p:cNvSpPr>
          <p:nvPr>
            <p:ph type="sldNum" sz="quarter" idx="12"/>
          </p:nvPr>
        </p:nvSpPr>
        <p:spPr/>
        <p:txBody>
          <a:bodyPr/>
          <a:lstStyle/>
          <a:p>
            <a:fld id="{02CEFE82-39F2-4F47-8A0C-D5AB3496FA5C}" type="slidenum">
              <a:rPr lang="en-US" smtClean="0"/>
              <a:t>‹Nr.›</a:t>
            </a:fld>
            <a:endParaRPr lang="en-US"/>
          </a:p>
        </p:txBody>
      </p:sp>
    </p:spTree>
    <p:extLst>
      <p:ext uri="{BB962C8B-B14F-4D97-AF65-F5344CB8AC3E}">
        <p14:creationId xmlns:p14="http://schemas.microsoft.com/office/powerpoint/2010/main" val="348305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1_TITLE">
    <p:spTree>
      <p:nvGrpSpPr>
        <p:cNvPr id="1" name=""/>
        <p:cNvGrpSpPr/>
        <p:nvPr/>
      </p:nvGrpSpPr>
      <p:grpSpPr>
        <a:xfrm>
          <a:off x="0" y="0"/>
          <a:ext cx="0" cy="0"/>
          <a:chOff x="0" y="0"/>
          <a:chExt cx="0" cy="0"/>
        </a:xfrm>
      </p:grpSpPr>
      <p:sp>
        <p:nvSpPr>
          <p:cNvPr id="2" name="Title"/>
          <p:cNvSpPr>
            <a:spLocks noGrp="1"/>
          </p:cNvSpPr>
          <p:nvPr>
            <p:ph type="title"/>
          </p:nvPr>
        </p:nvSpPr>
        <p:spPr>
          <a:xfrm>
            <a:off x="540000" y="432000"/>
            <a:ext cx="11109600" cy="1080000"/>
          </a:xfrm>
        </p:spPr>
        <p:txBody>
          <a:bodyPr/>
          <a:lstStyle/>
          <a:p>
            <a:r>
              <a:rPr lang="en-US"/>
              <a:t>Click to edit Master title style</a:t>
            </a:r>
          </a:p>
        </p:txBody>
      </p:sp>
      <p:sp>
        <p:nvSpPr>
          <p:cNvPr id="7" name="Subline"/>
          <p:cNvSpPr>
            <a:spLocks noGrp="1"/>
          </p:cNvSpPr>
          <p:nvPr>
            <p:ph type="body" sz="quarter" idx="13" hasCustomPrompt="1"/>
          </p:nvPr>
        </p:nvSpPr>
        <p:spPr>
          <a:xfrm>
            <a:off x="540000" y="972000"/>
            <a:ext cx="11109600" cy="540000"/>
          </a:xfrm>
        </p:spPr>
        <p:txBody>
          <a:bodyPr/>
          <a:lstStyle>
            <a:lvl1pPr marL="0" indent="0">
              <a:buNone/>
              <a:defRPr baseline="0">
                <a:solidFill>
                  <a:srgbClr val="7F7F7F"/>
                </a:solidFill>
              </a:defRPr>
            </a:lvl1pPr>
          </a:lstStyle>
          <a:p>
            <a:pPr lvl="0"/>
            <a:r>
              <a:rPr lang="en-US"/>
              <a:t>Enter your subtitle here</a:t>
            </a:r>
          </a:p>
        </p:txBody>
      </p:sp>
      <p:sp>
        <p:nvSpPr>
          <p:cNvPr id="3" name="Date"/>
          <p:cNvSpPr>
            <a:spLocks noGrp="1"/>
          </p:cNvSpPr>
          <p:nvPr>
            <p:ph type="dt" sz="half" idx="10"/>
          </p:nvPr>
        </p:nvSpPr>
        <p:spPr/>
        <p:txBody>
          <a:bodyPr/>
          <a:lstStyle/>
          <a:p>
            <a:endParaRPr lang="en-US"/>
          </a:p>
        </p:txBody>
      </p:sp>
      <p:sp>
        <p:nvSpPr>
          <p:cNvPr id="4" name="Footer"/>
          <p:cNvSpPr>
            <a:spLocks noGrp="1"/>
          </p:cNvSpPr>
          <p:nvPr>
            <p:ph type="ftr" sz="quarter" idx="11"/>
          </p:nvPr>
        </p:nvSpPr>
        <p:spPr/>
        <p:txBody>
          <a:bodyPr/>
          <a:lstStyle/>
          <a:p>
            <a:r>
              <a:rPr lang="en-US"/>
              <a:t>DESIGN THINKING - BUSINESS MODEL INNOVATION - CPS</a:t>
            </a:r>
          </a:p>
        </p:txBody>
      </p:sp>
      <p:sp>
        <p:nvSpPr>
          <p:cNvPr id="5" name="Slide Number"/>
          <p:cNvSpPr>
            <a:spLocks noGrp="1"/>
          </p:cNvSpPr>
          <p:nvPr>
            <p:ph type="sldNum" sz="quarter" idx="12"/>
          </p:nvPr>
        </p:nvSpPr>
        <p:spPr/>
        <p:txBody>
          <a:bodyPr/>
          <a:lstStyle/>
          <a:p>
            <a:fld id="{02CEFE82-39F2-4F47-8A0C-D5AB3496FA5C}" type="slidenum">
              <a:rPr lang="en-US" smtClean="0"/>
              <a:t>‹Nr.›</a:t>
            </a:fld>
            <a:endParaRPr lang="en-US"/>
          </a:p>
        </p:txBody>
      </p:sp>
      <p:sp>
        <p:nvSpPr>
          <p:cNvPr id="9" name="Picture"/>
          <p:cNvSpPr>
            <a:spLocks noGrp="1"/>
          </p:cNvSpPr>
          <p:nvPr>
            <p:ph type="pic" sz="quarter" idx="25"/>
          </p:nvPr>
        </p:nvSpPr>
        <p:spPr bwMode="gray">
          <a:xfrm>
            <a:off x="540000" y="1512000"/>
            <a:ext cx="1755853" cy="1991213"/>
          </a:xfrm>
          <a:solidFill>
            <a:schemeClr val="bg1">
              <a:lumMod val="85000"/>
            </a:schemeClr>
          </a:solidFill>
        </p:spPr>
        <p:txBody>
          <a:bodyPr lIns="144000" tIns="144000" rIns="144000" bIns="144000"/>
          <a:lstStyle>
            <a:lvl1pPr marL="0" indent="0">
              <a:buNone/>
              <a:defRPr/>
            </a:lvl1pPr>
          </a:lstStyle>
          <a:p>
            <a:endParaRPr lang="en-US"/>
          </a:p>
        </p:txBody>
      </p:sp>
      <p:sp>
        <p:nvSpPr>
          <p:cNvPr id="10" name="Picture"/>
          <p:cNvSpPr>
            <a:spLocks noGrp="1"/>
          </p:cNvSpPr>
          <p:nvPr>
            <p:ph type="pic" sz="quarter" idx="26"/>
          </p:nvPr>
        </p:nvSpPr>
        <p:spPr bwMode="gray">
          <a:xfrm>
            <a:off x="540000" y="3825387"/>
            <a:ext cx="1755853" cy="1991213"/>
          </a:xfrm>
          <a:solidFill>
            <a:schemeClr val="bg1">
              <a:lumMod val="85000"/>
            </a:schemeClr>
          </a:solidFill>
        </p:spPr>
        <p:txBody>
          <a:bodyPr lIns="144000" tIns="144000" rIns="144000" bIns="144000"/>
          <a:lstStyle>
            <a:lvl1pPr marL="0" indent="0">
              <a:buNone/>
              <a:defRPr/>
            </a:lvl1pPr>
          </a:lstStyle>
          <a:p>
            <a:endParaRPr lang="en-US"/>
          </a:p>
        </p:txBody>
      </p:sp>
      <p:sp>
        <p:nvSpPr>
          <p:cNvPr id="11" name="Picture"/>
          <p:cNvSpPr>
            <a:spLocks noGrp="1"/>
          </p:cNvSpPr>
          <p:nvPr>
            <p:ph type="pic" sz="quarter" idx="27"/>
          </p:nvPr>
        </p:nvSpPr>
        <p:spPr bwMode="gray">
          <a:xfrm>
            <a:off x="2410749" y="1512000"/>
            <a:ext cx="1755853" cy="1991213"/>
          </a:xfrm>
          <a:solidFill>
            <a:schemeClr val="bg1">
              <a:lumMod val="85000"/>
            </a:schemeClr>
          </a:solidFill>
        </p:spPr>
        <p:txBody>
          <a:bodyPr lIns="144000" tIns="144000" rIns="144000" bIns="144000"/>
          <a:lstStyle>
            <a:lvl1pPr marL="0" indent="0">
              <a:buNone/>
              <a:defRPr/>
            </a:lvl1pPr>
          </a:lstStyle>
          <a:p>
            <a:endParaRPr lang="en-US"/>
          </a:p>
        </p:txBody>
      </p:sp>
      <p:sp>
        <p:nvSpPr>
          <p:cNvPr id="12" name="Picture"/>
          <p:cNvSpPr>
            <a:spLocks noGrp="1"/>
          </p:cNvSpPr>
          <p:nvPr>
            <p:ph type="pic" sz="quarter" idx="28"/>
          </p:nvPr>
        </p:nvSpPr>
        <p:spPr bwMode="gray">
          <a:xfrm>
            <a:off x="2410749" y="3825387"/>
            <a:ext cx="1755853" cy="1991213"/>
          </a:xfrm>
          <a:solidFill>
            <a:schemeClr val="bg1">
              <a:lumMod val="85000"/>
            </a:schemeClr>
          </a:solidFill>
        </p:spPr>
        <p:txBody>
          <a:bodyPr lIns="144000" tIns="144000" rIns="144000" bIns="144000"/>
          <a:lstStyle>
            <a:lvl1pPr marL="0" indent="0">
              <a:buNone/>
              <a:defRPr/>
            </a:lvl1pPr>
          </a:lstStyle>
          <a:p>
            <a:endParaRPr lang="en-US"/>
          </a:p>
        </p:txBody>
      </p:sp>
      <p:sp>
        <p:nvSpPr>
          <p:cNvPr id="13" name="Picture"/>
          <p:cNvSpPr>
            <a:spLocks noGrp="1"/>
          </p:cNvSpPr>
          <p:nvPr>
            <p:ph type="pic" sz="quarter" idx="29"/>
          </p:nvPr>
        </p:nvSpPr>
        <p:spPr bwMode="gray">
          <a:xfrm>
            <a:off x="4281498" y="1512000"/>
            <a:ext cx="1755853" cy="1991213"/>
          </a:xfrm>
          <a:solidFill>
            <a:schemeClr val="bg1">
              <a:lumMod val="85000"/>
            </a:schemeClr>
          </a:solidFill>
        </p:spPr>
        <p:txBody>
          <a:bodyPr lIns="144000" tIns="144000" rIns="144000" bIns="144000"/>
          <a:lstStyle>
            <a:lvl1pPr marL="0" indent="0">
              <a:buNone/>
              <a:defRPr/>
            </a:lvl1pPr>
          </a:lstStyle>
          <a:p>
            <a:endParaRPr lang="en-US"/>
          </a:p>
        </p:txBody>
      </p:sp>
      <p:sp>
        <p:nvSpPr>
          <p:cNvPr id="14" name="Picture"/>
          <p:cNvSpPr>
            <a:spLocks noGrp="1"/>
          </p:cNvSpPr>
          <p:nvPr>
            <p:ph type="pic" sz="quarter" idx="30"/>
          </p:nvPr>
        </p:nvSpPr>
        <p:spPr bwMode="gray">
          <a:xfrm>
            <a:off x="4281498" y="3825387"/>
            <a:ext cx="1755853" cy="1991213"/>
          </a:xfrm>
          <a:solidFill>
            <a:schemeClr val="bg1">
              <a:lumMod val="85000"/>
            </a:schemeClr>
          </a:solidFill>
        </p:spPr>
        <p:txBody>
          <a:bodyPr lIns="144000" tIns="144000" rIns="144000" bIns="144000"/>
          <a:lstStyle>
            <a:lvl1pPr marL="0" indent="0">
              <a:buNone/>
              <a:defRPr/>
            </a:lvl1pPr>
          </a:lstStyle>
          <a:p>
            <a:endParaRPr lang="en-US"/>
          </a:p>
        </p:txBody>
      </p:sp>
      <p:sp>
        <p:nvSpPr>
          <p:cNvPr id="15" name="Picture"/>
          <p:cNvSpPr>
            <a:spLocks noGrp="1"/>
          </p:cNvSpPr>
          <p:nvPr>
            <p:ph type="pic" sz="quarter" idx="31"/>
          </p:nvPr>
        </p:nvSpPr>
        <p:spPr bwMode="gray">
          <a:xfrm>
            <a:off x="6152247" y="1512000"/>
            <a:ext cx="1755853" cy="1991213"/>
          </a:xfrm>
          <a:solidFill>
            <a:schemeClr val="bg1">
              <a:lumMod val="85000"/>
            </a:schemeClr>
          </a:solidFill>
        </p:spPr>
        <p:txBody>
          <a:bodyPr lIns="144000" tIns="144000" rIns="144000" bIns="144000"/>
          <a:lstStyle>
            <a:lvl1pPr marL="0" indent="0">
              <a:buNone/>
              <a:defRPr/>
            </a:lvl1pPr>
          </a:lstStyle>
          <a:p>
            <a:endParaRPr lang="en-US"/>
          </a:p>
        </p:txBody>
      </p:sp>
      <p:sp>
        <p:nvSpPr>
          <p:cNvPr id="16" name="Picture"/>
          <p:cNvSpPr>
            <a:spLocks noGrp="1"/>
          </p:cNvSpPr>
          <p:nvPr>
            <p:ph type="pic" sz="quarter" idx="32"/>
          </p:nvPr>
        </p:nvSpPr>
        <p:spPr bwMode="gray">
          <a:xfrm>
            <a:off x="6152247" y="3825387"/>
            <a:ext cx="1755853" cy="1991213"/>
          </a:xfrm>
          <a:solidFill>
            <a:schemeClr val="bg1">
              <a:lumMod val="85000"/>
            </a:schemeClr>
          </a:solidFill>
        </p:spPr>
        <p:txBody>
          <a:bodyPr lIns="144000" tIns="144000" rIns="144000" bIns="144000"/>
          <a:lstStyle>
            <a:lvl1pPr marL="0" indent="0">
              <a:buNone/>
              <a:defRPr/>
            </a:lvl1pPr>
          </a:lstStyle>
          <a:p>
            <a:endParaRPr lang="en-US"/>
          </a:p>
        </p:txBody>
      </p:sp>
      <p:sp>
        <p:nvSpPr>
          <p:cNvPr id="17" name="Picture"/>
          <p:cNvSpPr>
            <a:spLocks noGrp="1"/>
          </p:cNvSpPr>
          <p:nvPr>
            <p:ph type="pic" sz="quarter" idx="33"/>
          </p:nvPr>
        </p:nvSpPr>
        <p:spPr bwMode="gray">
          <a:xfrm>
            <a:off x="8022996" y="1512000"/>
            <a:ext cx="1755853" cy="1991213"/>
          </a:xfrm>
          <a:solidFill>
            <a:schemeClr val="bg1">
              <a:lumMod val="85000"/>
            </a:schemeClr>
          </a:solidFill>
        </p:spPr>
        <p:txBody>
          <a:bodyPr lIns="144000" tIns="144000" rIns="144000" bIns="144000"/>
          <a:lstStyle>
            <a:lvl1pPr marL="0" indent="0">
              <a:buNone/>
              <a:defRPr/>
            </a:lvl1pPr>
          </a:lstStyle>
          <a:p>
            <a:endParaRPr lang="en-US"/>
          </a:p>
        </p:txBody>
      </p:sp>
      <p:sp>
        <p:nvSpPr>
          <p:cNvPr id="18" name="Picture"/>
          <p:cNvSpPr>
            <a:spLocks noGrp="1"/>
          </p:cNvSpPr>
          <p:nvPr>
            <p:ph type="pic" sz="quarter" idx="34"/>
          </p:nvPr>
        </p:nvSpPr>
        <p:spPr bwMode="gray">
          <a:xfrm>
            <a:off x="8022996" y="3825387"/>
            <a:ext cx="1755853" cy="1991213"/>
          </a:xfrm>
          <a:solidFill>
            <a:schemeClr val="bg1">
              <a:lumMod val="85000"/>
            </a:schemeClr>
          </a:solidFill>
        </p:spPr>
        <p:txBody>
          <a:bodyPr lIns="144000" tIns="144000" rIns="144000" bIns="144000"/>
          <a:lstStyle>
            <a:lvl1pPr marL="0" indent="0">
              <a:buNone/>
              <a:defRPr/>
            </a:lvl1pPr>
          </a:lstStyle>
          <a:p>
            <a:endParaRPr lang="en-US"/>
          </a:p>
        </p:txBody>
      </p:sp>
      <p:sp>
        <p:nvSpPr>
          <p:cNvPr id="19" name="Picture"/>
          <p:cNvSpPr>
            <a:spLocks noGrp="1"/>
          </p:cNvSpPr>
          <p:nvPr>
            <p:ph type="pic" sz="quarter" idx="35"/>
          </p:nvPr>
        </p:nvSpPr>
        <p:spPr bwMode="gray">
          <a:xfrm>
            <a:off x="9893747" y="1512000"/>
            <a:ext cx="1755853" cy="1991213"/>
          </a:xfrm>
          <a:solidFill>
            <a:schemeClr val="bg1">
              <a:lumMod val="85000"/>
            </a:schemeClr>
          </a:solidFill>
        </p:spPr>
        <p:txBody>
          <a:bodyPr lIns="144000" tIns="144000" rIns="144000" bIns="144000"/>
          <a:lstStyle>
            <a:lvl1pPr marL="0" indent="0">
              <a:buNone/>
              <a:defRPr/>
            </a:lvl1pPr>
          </a:lstStyle>
          <a:p>
            <a:endParaRPr lang="en-US"/>
          </a:p>
        </p:txBody>
      </p:sp>
      <p:sp>
        <p:nvSpPr>
          <p:cNvPr id="20" name="Picture"/>
          <p:cNvSpPr>
            <a:spLocks noGrp="1"/>
          </p:cNvSpPr>
          <p:nvPr>
            <p:ph type="pic" sz="quarter" idx="36"/>
          </p:nvPr>
        </p:nvSpPr>
        <p:spPr bwMode="gray">
          <a:xfrm>
            <a:off x="9893747" y="3825387"/>
            <a:ext cx="1755853" cy="1991213"/>
          </a:xfrm>
          <a:solidFill>
            <a:schemeClr val="bg1">
              <a:lumMod val="85000"/>
            </a:schemeClr>
          </a:solidFill>
        </p:spPr>
        <p:txBody>
          <a:bodyPr lIns="144000" tIns="144000" rIns="144000" bIns="144000"/>
          <a:lstStyle>
            <a:lvl1pPr marL="0" indent="0">
              <a:buNone/>
              <a:defRPr/>
            </a:lvl1pPr>
          </a:lstStyle>
          <a:p>
            <a:endParaRPr lang="en-US"/>
          </a:p>
        </p:txBody>
      </p:sp>
    </p:spTree>
    <p:extLst>
      <p:ext uri="{BB962C8B-B14F-4D97-AF65-F5344CB8AC3E}">
        <p14:creationId xmlns:p14="http://schemas.microsoft.com/office/powerpoint/2010/main" val="37062493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customer buyer persona 1">
    <p:spTree>
      <p:nvGrpSpPr>
        <p:cNvPr id="1" name=""/>
        <p:cNvGrpSpPr/>
        <p:nvPr/>
      </p:nvGrpSpPr>
      <p:grpSpPr>
        <a:xfrm>
          <a:off x="0" y="0"/>
          <a:ext cx="0" cy="0"/>
          <a:chOff x="0" y="0"/>
          <a:chExt cx="0" cy="0"/>
        </a:xfrm>
      </p:grpSpPr>
      <p:sp>
        <p:nvSpPr>
          <p:cNvPr id="2" name="Date"/>
          <p:cNvSpPr>
            <a:spLocks noGrp="1"/>
          </p:cNvSpPr>
          <p:nvPr>
            <p:ph type="dt" sz="half" idx="10"/>
          </p:nvPr>
        </p:nvSpPr>
        <p:spPr/>
        <p:txBody>
          <a:bodyPr/>
          <a:lstStyle/>
          <a:p>
            <a:endParaRPr lang="en-US"/>
          </a:p>
        </p:txBody>
      </p:sp>
      <p:sp>
        <p:nvSpPr>
          <p:cNvPr id="3" name="Footer"/>
          <p:cNvSpPr>
            <a:spLocks noGrp="1"/>
          </p:cNvSpPr>
          <p:nvPr>
            <p:ph type="ftr" sz="quarter" idx="11"/>
          </p:nvPr>
        </p:nvSpPr>
        <p:spPr/>
        <p:txBody>
          <a:bodyPr/>
          <a:lstStyle/>
          <a:p>
            <a:r>
              <a:rPr lang="en-US"/>
              <a:t>DESIGN THINKING - BUSINESS MODEL INNOVATION - CPS</a:t>
            </a:r>
          </a:p>
        </p:txBody>
      </p:sp>
      <p:sp>
        <p:nvSpPr>
          <p:cNvPr id="4" name="Slide Number"/>
          <p:cNvSpPr>
            <a:spLocks noGrp="1"/>
          </p:cNvSpPr>
          <p:nvPr>
            <p:ph type="sldNum" sz="quarter" idx="12"/>
          </p:nvPr>
        </p:nvSpPr>
        <p:spPr/>
        <p:txBody>
          <a:bodyPr/>
          <a:lstStyle/>
          <a:p>
            <a:fld id="{02CEFE82-39F2-4F47-8A0C-D5AB3496FA5C}" type="slidenum">
              <a:rPr lang="en-US" smtClean="0"/>
              <a:t>‹Nr.›</a:t>
            </a:fld>
            <a:endParaRPr lang="en-US"/>
          </a:p>
        </p:txBody>
      </p:sp>
      <p:sp>
        <p:nvSpPr>
          <p:cNvPr id="7" name="Textplatzhalter 6"/>
          <p:cNvSpPr>
            <a:spLocks noGrp="1"/>
          </p:cNvSpPr>
          <p:nvPr>
            <p:ph type="body" sz="quarter" idx="13" hasCustomPrompt="1"/>
          </p:nvPr>
        </p:nvSpPr>
        <p:spPr>
          <a:xfrm>
            <a:off x="0" y="1"/>
            <a:ext cx="12190413" cy="1269999"/>
          </a:xfrm>
          <a:solidFill>
            <a:schemeClr val="bg2">
              <a:lumMod val="85000"/>
            </a:schemeClr>
          </a:solidFill>
        </p:spPr>
        <p:txBody>
          <a:bodyPr lIns="540000" anchor="b"/>
          <a:lstStyle>
            <a:lvl1pPr marL="0" indent="0">
              <a:lnSpc>
                <a:spcPct val="80000"/>
              </a:lnSpc>
              <a:buNone/>
              <a:defRPr sz="4400">
                <a:latin typeface="Bebas Neue" panose="020B0506020202020201" pitchFamily="34" charset="0"/>
              </a:defRPr>
            </a:lvl1pPr>
          </a:lstStyle>
          <a:p>
            <a:pPr lvl="0"/>
            <a:r>
              <a:rPr lang="de-DE"/>
              <a:t>NAME</a:t>
            </a:r>
            <a:endParaRPr lang="es-ES_tradnl"/>
          </a:p>
        </p:txBody>
      </p:sp>
      <p:sp>
        <p:nvSpPr>
          <p:cNvPr id="27" name="Textplatzhalter 26"/>
          <p:cNvSpPr>
            <a:spLocks noGrp="1"/>
          </p:cNvSpPr>
          <p:nvPr>
            <p:ph type="body" sz="quarter" idx="14" hasCustomPrompt="1"/>
          </p:nvPr>
        </p:nvSpPr>
        <p:spPr>
          <a:xfrm>
            <a:off x="5369455" y="1512000"/>
            <a:ext cx="3267075" cy="309562"/>
          </a:xfrm>
          <a:solidFill>
            <a:schemeClr val="bg2">
              <a:lumMod val="95000"/>
            </a:schemeClr>
          </a:solidFill>
        </p:spPr>
        <p:txBody>
          <a:bodyPr lIns="144000" tIns="72000" anchor="t" anchorCtr="0"/>
          <a:lstStyle>
            <a:lvl1pPr marL="0" indent="0">
              <a:buNone/>
              <a:defRPr sz="1400" baseline="0"/>
            </a:lvl1pPr>
          </a:lstStyle>
          <a:p>
            <a:pPr lvl="0"/>
            <a:r>
              <a:rPr lang="de-DE"/>
              <a:t>Setzen Sie hier Ihre Daten.</a:t>
            </a:r>
          </a:p>
        </p:txBody>
      </p:sp>
      <p:sp>
        <p:nvSpPr>
          <p:cNvPr id="30" name="Textplatzhalter 26"/>
          <p:cNvSpPr>
            <a:spLocks noGrp="1"/>
          </p:cNvSpPr>
          <p:nvPr>
            <p:ph type="body" sz="quarter" idx="15" hasCustomPrompt="1"/>
          </p:nvPr>
        </p:nvSpPr>
        <p:spPr>
          <a:xfrm>
            <a:off x="5369455" y="5299873"/>
            <a:ext cx="3267075" cy="309562"/>
          </a:xfrm>
          <a:solidFill>
            <a:schemeClr val="bg2">
              <a:lumMod val="95000"/>
            </a:schemeClr>
          </a:solidFill>
        </p:spPr>
        <p:txBody>
          <a:bodyPr lIns="144000" tIns="72000" anchor="t" anchorCtr="0"/>
          <a:lstStyle>
            <a:lvl1pPr marL="0" indent="0">
              <a:buNone/>
              <a:defRPr sz="1400" baseline="0"/>
            </a:lvl1pPr>
          </a:lstStyle>
          <a:p>
            <a:pPr lvl="0"/>
            <a:r>
              <a:rPr lang="de-DE"/>
              <a:t>Setzen Sie hier Ihre Daten.</a:t>
            </a:r>
          </a:p>
        </p:txBody>
      </p:sp>
      <p:sp>
        <p:nvSpPr>
          <p:cNvPr id="32" name="Textplatzhalter 26"/>
          <p:cNvSpPr>
            <a:spLocks noGrp="1"/>
          </p:cNvSpPr>
          <p:nvPr>
            <p:ph type="body" sz="quarter" idx="16" hasCustomPrompt="1"/>
          </p:nvPr>
        </p:nvSpPr>
        <p:spPr>
          <a:xfrm>
            <a:off x="5369455" y="1932875"/>
            <a:ext cx="3267075" cy="309562"/>
          </a:xfrm>
          <a:solidFill>
            <a:schemeClr val="bg2">
              <a:lumMod val="95000"/>
            </a:schemeClr>
          </a:solidFill>
        </p:spPr>
        <p:txBody>
          <a:bodyPr lIns="144000" tIns="72000" anchor="t" anchorCtr="0"/>
          <a:lstStyle>
            <a:lvl1pPr marL="0" indent="0">
              <a:buNone/>
              <a:defRPr sz="1400" baseline="0"/>
            </a:lvl1pPr>
          </a:lstStyle>
          <a:p>
            <a:pPr lvl="0"/>
            <a:r>
              <a:rPr lang="de-DE"/>
              <a:t>Setzen Sie hier Ihre Daten.</a:t>
            </a:r>
          </a:p>
        </p:txBody>
      </p:sp>
      <p:sp>
        <p:nvSpPr>
          <p:cNvPr id="34" name="Textplatzhalter 26"/>
          <p:cNvSpPr>
            <a:spLocks noGrp="1"/>
          </p:cNvSpPr>
          <p:nvPr>
            <p:ph type="body" sz="quarter" idx="18" hasCustomPrompt="1"/>
          </p:nvPr>
        </p:nvSpPr>
        <p:spPr>
          <a:xfrm>
            <a:off x="5369455" y="2353750"/>
            <a:ext cx="3267075" cy="309562"/>
          </a:xfrm>
          <a:solidFill>
            <a:schemeClr val="bg2">
              <a:lumMod val="95000"/>
            </a:schemeClr>
          </a:solidFill>
        </p:spPr>
        <p:txBody>
          <a:bodyPr lIns="144000" tIns="72000" anchor="t" anchorCtr="0"/>
          <a:lstStyle>
            <a:lvl1pPr marL="0" indent="0">
              <a:buNone/>
              <a:defRPr sz="1400" baseline="0"/>
            </a:lvl1pPr>
          </a:lstStyle>
          <a:p>
            <a:pPr lvl="0"/>
            <a:r>
              <a:rPr lang="de-DE"/>
              <a:t>Setzen Sie hier Ihre Daten.</a:t>
            </a:r>
          </a:p>
        </p:txBody>
      </p:sp>
      <p:sp>
        <p:nvSpPr>
          <p:cNvPr id="35" name="Textplatzhalter 26"/>
          <p:cNvSpPr>
            <a:spLocks noGrp="1"/>
          </p:cNvSpPr>
          <p:nvPr>
            <p:ph type="body" sz="quarter" idx="19" hasCustomPrompt="1"/>
          </p:nvPr>
        </p:nvSpPr>
        <p:spPr>
          <a:xfrm>
            <a:off x="5369455" y="2774625"/>
            <a:ext cx="3267075" cy="309562"/>
          </a:xfrm>
          <a:solidFill>
            <a:schemeClr val="bg2">
              <a:lumMod val="95000"/>
            </a:schemeClr>
          </a:solidFill>
        </p:spPr>
        <p:txBody>
          <a:bodyPr lIns="144000" tIns="72000" anchor="t" anchorCtr="0"/>
          <a:lstStyle>
            <a:lvl1pPr marL="0" indent="0">
              <a:buNone/>
              <a:defRPr sz="1400" baseline="0"/>
            </a:lvl1pPr>
          </a:lstStyle>
          <a:p>
            <a:pPr lvl="0"/>
            <a:r>
              <a:rPr lang="de-DE"/>
              <a:t>Setzen Sie hier Ihre Daten.</a:t>
            </a:r>
          </a:p>
        </p:txBody>
      </p:sp>
      <p:sp>
        <p:nvSpPr>
          <p:cNvPr id="36" name="Textplatzhalter 26"/>
          <p:cNvSpPr>
            <a:spLocks noGrp="1"/>
          </p:cNvSpPr>
          <p:nvPr>
            <p:ph type="body" sz="quarter" idx="20" hasCustomPrompt="1"/>
          </p:nvPr>
        </p:nvSpPr>
        <p:spPr>
          <a:xfrm>
            <a:off x="5369455" y="3195500"/>
            <a:ext cx="3267075" cy="309562"/>
          </a:xfrm>
          <a:solidFill>
            <a:schemeClr val="bg2">
              <a:lumMod val="95000"/>
            </a:schemeClr>
          </a:solidFill>
        </p:spPr>
        <p:txBody>
          <a:bodyPr lIns="144000" tIns="72000" anchor="t" anchorCtr="0"/>
          <a:lstStyle>
            <a:lvl1pPr marL="0" indent="0">
              <a:buNone/>
              <a:defRPr sz="1400" baseline="0"/>
            </a:lvl1pPr>
          </a:lstStyle>
          <a:p>
            <a:pPr lvl="0"/>
            <a:r>
              <a:rPr lang="de-DE"/>
              <a:t>Setzen Sie hier Ihre Daten.</a:t>
            </a:r>
          </a:p>
        </p:txBody>
      </p:sp>
      <p:sp>
        <p:nvSpPr>
          <p:cNvPr id="37" name="Textplatzhalter 26"/>
          <p:cNvSpPr>
            <a:spLocks noGrp="1"/>
          </p:cNvSpPr>
          <p:nvPr>
            <p:ph type="body" sz="quarter" idx="21" hasCustomPrompt="1"/>
          </p:nvPr>
        </p:nvSpPr>
        <p:spPr>
          <a:xfrm>
            <a:off x="5369455" y="3616375"/>
            <a:ext cx="3267075" cy="309562"/>
          </a:xfrm>
          <a:solidFill>
            <a:schemeClr val="bg2">
              <a:lumMod val="95000"/>
            </a:schemeClr>
          </a:solidFill>
        </p:spPr>
        <p:txBody>
          <a:bodyPr lIns="144000" tIns="72000" anchor="t" anchorCtr="0"/>
          <a:lstStyle>
            <a:lvl1pPr marL="0" indent="0">
              <a:buNone/>
              <a:defRPr sz="1400" baseline="0"/>
            </a:lvl1pPr>
          </a:lstStyle>
          <a:p>
            <a:pPr lvl="0"/>
            <a:r>
              <a:rPr lang="de-DE"/>
              <a:t>Setzen Sie hier Ihre Daten.</a:t>
            </a:r>
          </a:p>
        </p:txBody>
      </p:sp>
      <p:sp>
        <p:nvSpPr>
          <p:cNvPr id="38" name="Textplatzhalter 26"/>
          <p:cNvSpPr>
            <a:spLocks noGrp="1"/>
          </p:cNvSpPr>
          <p:nvPr>
            <p:ph type="body" sz="quarter" idx="22" hasCustomPrompt="1"/>
          </p:nvPr>
        </p:nvSpPr>
        <p:spPr>
          <a:xfrm>
            <a:off x="5369455" y="4037250"/>
            <a:ext cx="3267075" cy="309562"/>
          </a:xfrm>
          <a:solidFill>
            <a:schemeClr val="bg2">
              <a:lumMod val="95000"/>
            </a:schemeClr>
          </a:solidFill>
        </p:spPr>
        <p:txBody>
          <a:bodyPr lIns="144000" tIns="72000" anchor="t" anchorCtr="0"/>
          <a:lstStyle>
            <a:lvl1pPr marL="0" indent="0">
              <a:buNone/>
              <a:defRPr sz="1400" baseline="0"/>
            </a:lvl1pPr>
          </a:lstStyle>
          <a:p>
            <a:pPr lvl="0"/>
            <a:r>
              <a:rPr lang="de-DE"/>
              <a:t>Setzen Sie hier Ihre Daten.</a:t>
            </a:r>
          </a:p>
        </p:txBody>
      </p:sp>
      <p:sp>
        <p:nvSpPr>
          <p:cNvPr id="39" name="Textplatzhalter 26"/>
          <p:cNvSpPr>
            <a:spLocks noGrp="1"/>
          </p:cNvSpPr>
          <p:nvPr>
            <p:ph type="body" sz="quarter" idx="23" hasCustomPrompt="1"/>
          </p:nvPr>
        </p:nvSpPr>
        <p:spPr>
          <a:xfrm>
            <a:off x="5369455" y="4458125"/>
            <a:ext cx="3267075" cy="309562"/>
          </a:xfrm>
          <a:solidFill>
            <a:schemeClr val="bg2">
              <a:lumMod val="95000"/>
            </a:schemeClr>
          </a:solidFill>
        </p:spPr>
        <p:txBody>
          <a:bodyPr lIns="144000" tIns="72000" anchor="t" anchorCtr="0"/>
          <a:lstStyle>
            <a:lvl1pPr marL="0" indent="0">
              <a:buNone/>
              <a:defRPr sz="1400" baseline="0"/>
            </a:lvl1pPr>
          </a:lstStyle>
          <a:p>
            <a:pPr lvl="0"/>
            <a:r>
              <a:rPr lang="de-DE"/>
              <a:t>Setzen Sie hier Ihre Daten.</a:t>
            </a:r>
          </a:p>
        </p:txBody>
      </p:sp>
      <p:sp>
        <p:nvSpPr>
          <p:cNvPr id="40" name="Textplatzhalter 26"/>
          <p:cNvSpPr>
            <a:spLocks noGrp="1"/>
          </p:cNvSpPr>
          <p:nvPr>
            <p:ph type="body" sz="quarter" idx="24" hasCustomPrompt="1"/>
          </p:nvPr>
        </p:nvSpPr>
        <p:spPr>
          <a:xfrm>
            <a:off x="5369455" y="4879000"/>
            <a:ext cx="3267075" cy="309562"/>
          </a:xfrm>
          <a:solidFill>
            <a:schemeClr val="bg2">
              <a:lumMod val="95000"/>
            </a:schemeClr>
          </a:solidFill>
        </p:spPr>
        <p:txBody>
          <a:bodyPr lIns="144000" tIns="72000" anchor="t" anchorCtr="0"/>
          <a:lstStyle>
            <a:lvl1pPr marL="0" indent="0">
              <a:buNone/>
              <a:defRPr sz="1400" baseline="0"/>
            </a:lvl1pPr>
          </a:lstStyle>
          <a:p>
            <a:pPr lvl="0"/>
            <a:r>
              <a:rPr lang="de-DE"/>
              <a:t>Setzen Sie hier Ihre Daten.</a:t>
            </a:r>
          </a:p>
        </p:txBody>
      </p:sp>
      <p:sp>
        <p:nvSpPr>
          <p:cNvPr id="42" name="Picture"/>
          <p:cNvSpPr>
            <a:spLocks noGrp="1"/>
          </p:cNvSpPr>
          <p:nvPr>
            <p:ph type="pic" sz="quarter" idx="25"/>
          </p:nvPr>
        </p:nvSpPr>
        <p:spPr bwMode="gray">
          <a:xfrm>
            <a:off x="540001" y="1512000"/>
            <a:ext cx="2977899" cy="4109250"/>
          </a:xfrm>
          <a:solidFill>
            <a:schemeClr val="bg1">
              <a:lumMod val="85000"/>
            </a:schemeClr>
          </a:solidFill>
        </p:spPr>
        <p:txBody>
          <a:bodyPr lIns="144000" tIns="144000" rIns="144000" bIns="144000"/>
          <a:lstStyle>
            <a:lvl1pPr marL="0" indent="0">
              <a:buNone/>
              <a:defRPr/>
            </a:lvl1pPr>
          </a:lstStyle>
          <a:p>
            <a:endParaRPr lang="en-US"/>
          </a:p>
        </p:txBody>
      </p:sp>
      <p:sp>
        <p:nvSpPr>
          <p:cNvPr id="45" name="Textplatzhalter 26"/>
          <p:cNvSpPr>
            <a:spLocks noGrp="1"/>
          </p:cNvSpPr>
          <p:nvPr>
            <p:ph type="body" sz="quarter" idx="26" hasCustomPrompt="1"/>
          </p:nvPr>
        </p:nvSpPr>
        <p:spPr>
          <a:xfrm>
            <a:off x="8851900" y="1932875"/>
            <a:ext cx="2795974" cy="1584000"/>
          </a:xfrm>
          <a:solidFill>
            <a:schemeClr val="bg2">
              <a:lumMod val="95000"/>
            </a:schemeClr>
          </a:solidFill>
        </p:spPr>
        <p:txBody>
          <a:bodyPr lIns="144000" tIns="72000" rIns="108000" anchor="t"/>
          <a:lstStyle>
            <a:lvl1pPr marL="0" indent="0">
              <a:buNone/>
              <a:defRPr sz="1400" baseline="0"/>
            </a:lvl1pPr>
          </a:lstStyle>
          <a:p>
            <a:pPr lvl="0"/>
            <a:r>
              <a:rPr lang="de-DE"/>
              <a:t>Ersetzen Sie diesen Platzhaltertext durch Ihren Text.</a:t>
            </a:r>
          </a:p>
        </p:txBody>
      </p:sp>
      <p:sp>
        <p:nvSpPr>
          <p:cNvPr id="49" name="Textplatzhalter 26"/>
          <p:cNvSpPr>
            <a:spLocks noGrp="1"/>
          </p:cNvSpPr>
          <p:nvPr>
            <p:ph type="body" sz="quarter" idx="27" hasCustomPrompt="1"/>
          </p:nvPr>
        </p:nvSpPr>
        <p:spPr>
          <a:xfrm>
            <a:off x="8851900" y="4037250"/>
            <a:ext cx="2795974" cy="1584000"/>
          </a:xfrm>
          <a:solidFill>
            <a:schemeClr val="bg2">
              <a:lumMod val="95000"/>
            </a:schemeClr>
          </a:solidFill>
        </p:spPr>
        <p:txBody>
          <a:bodyPr lIns="144000" tIns="72000" rIns="108000" anchor="t"/>
          <a:lstStyle>
            <a:lvl1pPr marL="0" indent="0">
              <a:buNone/>
              <a:defRPr sz="1400" baseline="0"/>
            </a:lvl1pPr>
          </a:lstStyle>
          <a:p>
            <a:pPr lvl="0"/>
            <a:r>
              <a:rPr lang="de-DE"/>
              <a:t>Ersetzen Sie diesen Platzhaltertext durch Ihren Text.</a:t>
            </a:r>
          </a:p>
        </p:txBody>
      </p:sp>
      <p:sp>
        <p:nvSpPr>
          <p:cNvPr id="53" name="Rechteck 52"/>
          <p:cNvSpPr/>
          <p:nvPr userDrawn="1"/>
        </p:nvSpPr>
        <p:spPr>
          <a:xfrm>
            <a:off x="0" y="5715000"/>
            <a:ext cx="12190413" cy="101600"/>
          </a:xfrm>
          <a:prstGeom prst="rect">
            <a:avLst/>
          </a:prstGeom>
          <a:solidFill>
            <a:schemeClr val="bg2">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s-ES_tradnl" err="1"/>
          </a:p>
        </p:txBody>
      </p:sp>
      <p:sp>
        <p:nvSpPr>
          <p:cNvPr id="57" name="Textplatzhalter 26"/>
          <p:cNvSpPr>
            <a:spLocks noGrp="1"/>
          </p:cNvSpPr>
          <p:nvPr>
            <p:ph type="body" sz="quarter" idx="28" hasCustomPrompt="1"/>
          </p:nvPr>
        </p:nvSpPr>
        <p:spPr>
          <a:xfrm>
            <a:off x="3733271" y="1512000"/>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LEBT IN:</a:t>
            </a:r>
          </a:p>
        </p:txBody>
      </p:sp>
      <p:sp>
        <p:nvSpPr>
          <p:cNvPr id="58" name="Textplatzhalter 26"/>
          <p:cNvSpPr>
            <a:spLocks noGrp="1"/>
          </p:cNvSpPr>
          <p:nvPr>
            <p:ph type="body" sz="quarter" idx="29" hasCustomPrompt="1"/>
          </p:nvPr>
        </p:nvSpPr>
        <p:spPr>
          <a:xfrm>
            <a:off x="3733271" y="5299873"/>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SPRACHEN:</a:t>
            </a:r>
            <a:endParaRPr lang="es-ES_tradnl"/>
          </a:p>
        </p:txBody>
      </p:sp>
      <p:sp>
        <p:nvSpPr>
          <p:cNvPr id="59" name="Textplatzhalter 26"/>
          <p:cNvSpPr>
            <a:spLocks noGrp="1"/>
          </p:cNvSpPr>
          <p:nvPr>
            <p:ph type="body" sz="quarter" idx="30" hasCustomPrompt="1"/>
          </p:nvPr>
        </p:nvSpPr>
        <p:spPr>
          <a:xfrm>
            <a:off x="3733271" y="1932875"/>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ALTER:</a:t>
            </a:r>
          </a:p>
        </p:txBody>
      </p:sp>
      <p:sp>
        <p:nvSpPr>
          <p:cNvPr id="60" name="Textplatzhalter 26"/>
          <p:cNvSpPr>
            <a:spLocks noGrp="1"/>
          </p:cNvSpPr>
          <p:nvPr>
            <p:ph type="body" sz="quarter" idx="31" hasCustomPrompt="1"/>
          </p:nvPr>
        </p:nvSpPr>
        <p:spPr>
          <a:xfrm>
            <a:off x="3733271" y="2353750"/>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GESCHLECHT:</a:t>
            </a:r>
          </a:p>
        </p:txBody>
      </p:sp>
      <p:sp>
        <p:nvSpPr>
          <p:cNvPr id="61" name="Textplatzhalter 26"/>
          <p:cNvSpPr>
            <a:spLocks noGrp="1"/>
          </p:cNvSpPr>
          <p:nvPr>
            <p:ph type="body" sz="quarter" idx="32" hasCustomPrompt="1"/>
          </p:nvPr>
        </p:nvSpPr>
        <p:spPr>
          <a:xfrm>
            <a:off x="3733271" y="2774625"/>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INTERESSEN:</a:t>
            </a:r>
          </a:p>
        </p:txBody>
      </p:sp>
      <p:sp>
        <p:nvSpPr>
          <p:cNvPr id="62" name="Textplatzhalter 26"/>
          <p:cNvSpPr>
            <a:spLocks noGrp="1"/>
          </p:cNvSpPr>
          <p:nvPr>
            <p:ph type="body" sz="quarter" idx="33" hasCustomPrompt="1"/>
          </p:nvPr>
        </p:nvSpPr>
        <p:spPr>
          <a:xfrm>
            <a:off x="3733271" y="3195500"/>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BILDUNGSNIVEAU:</a:t>
            </a:r>
          </a:p>
        </p:txBody>
      </p:sp>
      <p:sp>
        <p:nvSpPr>
          <p:cNvPr id="63" name="Textplatzhalter 26"/>
          <p:cNvSpPr>
            <a:spLocks noGrp="1"/>
          </p:cNvSpPr>
          <p:nvPr>
            <p:ph type="body" sz="quarter" idx="34" hasCustomPrompt="1"/>
          </p:nvPr>
        </p:nvSpPr>
        <p:spPr>
          <a:xfrm>
            <a:off x="3733271" y="3616375"/>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JOB-TITEL:</a:t>
            </a:r>
            <a:endParaRPr lang="es-ES_tradnl"/>
          </a:p>
        </p:txBody>
      </p:sp>
      <p:sp>
        <p:nvSpPr>
          <p:cNvPr id="64" name="Textplatzhalter 26"/>
          <p:cNvSpPr>
            <a:spLocks noGrp="1"/>
          </p:cNvSpPr>
          <p:nvPr>
            <p:ph type="body" sz="quarter" idx="35" hasCustomPrompt="1"/>
          </p:nvPr>
        </p:nvSpPr>
        <p:spPr>
          <a:xfrm>
            <a:off x="3733271" y="4037250"/>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EINKOMMEN:</a:t>
            </a:r>
            <a:endParaRPr lang="es-ES_tradnl"/>
          </a:p>
        </p:txBody>
      </p:sp>
      <p:sp>
        <p:nvSpPr>
          <p:cNvPr id="65" name="Textplatzhalter 26"/>
          <p:cNvSpPr>
            <a:spLocks noGrp="1"/>
          </p:cNvSpPr>
          <p:nvPr>
            <p:ph type="body" sz="quarter" idx="36" hasCustomPrompt="1"/>
          </p:nvPr>
        </p:nvSpPr>
        <p:spPr>
          <a:xfrm>
            <a:off x="3733271" y="4458125"/>
            <a:ext cx="1420814"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BEZIEHUNGS:</a:t>
            </a:r>
          </a:p>
        </p:txBody>
      </p:sp>
      <p:sp>
        <p:nvSpPr>
          <p:cNvPr id="66" name="Textplatzhalter 26"/>
          <p:cNvSpPr>
            <a:spLocks noGrp="1"/>
          </p:cNvSpPr>
          <p:nvPr>
            <p:ph type="body" sz="quarter" idx="37" hasCustomPrompt="1"/>
          </p:nvPr>
        </p:nvSpPr>
        <p:spPr>
          <a:xfrm>
            <a:off x="3733271" y="4879000"/>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INTERESSIERT AN:</a:t>
            </a:r>
          </a:p>
        </p:txBody>
      </p:sp>
      <p:sp>
        <p:nvSpPr>
          <p:cNvPr id="67" name="Textplatzhalter 26"/>
          <p:cNvSpPr>
            <a:spLocks noGrp="1"/>
          </p:cNvSpPr>
          <p:nvPr>
            <p:ph type="body" sz="quarter" idx="38" hasCustomPrompt="1"/>
          </p:nvPr>
        </p:nvSpPr>
        <p:spPr>
          <a:xfrm>
            <a:off x="8851900" y="1512000"/>
            <a:ext cx="2797700"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de-DE"/>
              <a:t>KAUFMOTIVATION</a:t>
            </a:r>
          </a:p>
        </p:txBody>
      </p:sp>
      <p:sp>
        <p:nvSpPr>
          <p:cNvPr id="68" name="Textplatzhalter 26"/>
          <p:cNvSpPr>
            <a:spLocks noGrp="1"/>
          </p:cNvSpPr>
          <p:nvPr>
            <p:ph type="body" sz="quarter" idx="39" hasCustomPrompt="1"/>
          </p:nvPr>
        </p:nvSpPr>
        <p:spPr>
          <a:xfrm>
            <a:off x="8851900" y="3616375"/>
            <a:ext cx="2797700"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de-DE"/>
              <a:t>KAUFANLIEGE:</a:t>
            </a:r>
          </a:p>
        </p:txBody>
      </p:sp>
    </p:spTree>
    <p:extLst>
      <p:ext uri="{BB962C8B-B14F-4D97-AF65-F5344CB8AC3E}">
        <p14:creationId xmlns:p14="http://schemas.microsoft.com/office/powerpoint/2010/main" val="39159380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2_customer buyer persona 1">
    <p:spTree>
      <p:nvGrpSpPr>
        <p:cNvPr id="1" name=""/>
        <p:cNvGrpSpPr/>
        <p:nvPr/>
      </p:nvGrpSpPr>
      <p:grpSpPr>
        <a:xfrm>
          <a:off x="0" y="0"/>
          <a:ext cx="0" cy="0"/>
          <a:chOff x="0" y="0"/>
          <a:chExt cx="0" cy="0"/>
        </a:xfrm>
      </p:grpSpPr>
      <p:sp>
        <p:nvSpPr>
          <p:cNvPr id="90" name="Rechteck 89"/>
          <p:cNvSpPr/>
          <p:nvPr userDrawn="1"/>
        </p:nvSpPr>
        <p:spPr>
          <a:xfrm>
            <a:off x="8851900" y="3627773"/>
            <a:ext cx="2797200" cy="1152000"/>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s-ES_tradnl" noProof="0"/>
          </a:p>
        </p:txBody>
      </p:sp>
      <p:sp>
        <p:nvSpPr>
          <p:cNvPr id="9" name="Rechteck 8"/>
          <p:cNvSpPr/>
          <p:nvPr userDrawn="1"/>
        </p:nvSpPr>
        <p:spPr>
          <a:xfrm>
            <a:off x="8851900" y="1932875"/>
            <a:ext cx="2797200" cy="1152000"/>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s-ES_tradnl" noProof="0"/>
          </a:p>
        </p:txBody>
      </p:sp>
      <p:sp>
        <p:nvSpPr>
          <p:cNvPr id="45" name="Textplatzhalter 26"/>
          <p:cNvSpPr>
            <a:spLocks noGrp="1"/>
          </p:cNvSpPr>
          <p:nvPr>
            <p:ph type="body" sz="quarter" idx="26" hasCustomPrompt="1"/>
          </p:nvPr>
        </p:nvSpPr>
        <p:spPr>
          <a:xfrm>
            <a:off x="5369454" y="1512000"/>
            <a:ext cx="3267075" cy="1152000"/>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67" name="Textplatzhalter 26"/>
          <p:cNvSpPr>
            <a:spLocks noGrp="1"/>
          </p:cNvSpPr>
          <p:nvPr>
            <p:ph type="body" sz="quarter" idx="38" hasCustomPrompt="1"/>
          </p:nvPr>
        </p:nvSpPr>
        <p:spPr>
          <a:xfrm>
            <a:off x="3733271" y="1512000"/>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MOTIVATIONEN:</a:t>
            </a:r>
          </a:p>
          <a:p>
            <a:pPr lvl="0"/>
            <a:endParaRPr lang="es-ES_tradnl" noProof="0"/>
          </a:p>
        </p:txBody>
      </p:sp>
      <p:sp>
        <p:nvSpPr>
          <p:cNvPr id="2" name="Date"/>
          <p:cNvSpPr>
            <a:spLocks noGrp="1"/>
          </p:cNvSpPr>
          <p:nvPr>
            <p:ph type="dt" sz="half" idx="10"/>
          </p:nvPr>
        </p:nvSpPr>
        <p:spPr/>
        <p:txBody>
          <a:bodyPr/>
          <a:lstStyle/>
          <a:p>
            <a:endParaRPr lang="es-ES_tradnl" noProof="0"/>
          </a:p>
        </p:txBody>
      </p:sp>
      <p:sp>
        <p:nvSpPr>
          <p:cNvPr id="3" name="Footer"/>
          <p:cNvSpPr>
            <a:spLocks noGrp="1"/>
          </p:cNvSpPr>
          <p:nvPr>
            <p:ph type="ftr" sz="quarter" idx="11"/>
          </p:nvPr>
        </p:nvSpPr>
        <p:spPr/>
        <p:txBody>
          <a:bodyPr/>
          <a:lstStyle/>
          <a:p>
            <a:r>
              <a:rPr lang="en-US" noProof="0"/>
              <a:t>DESIGN THINKING - BUSINESS MODEL INNOVATION - CPS</a:t>
            </a:r>
            <a:endParaRPr lang="es-ES_tradnl" noProof="0"/>
          </a:p>
        </p:txBody>
      </p:sp>
      <p:sp>
        <p:nvSpPr>
          <p:cNvPr id="4" name="Slide Number"/>
          <p:cNvSpPr>
            <a:spLocks noGrp="1"/>
          </p:cNvSpPr>
          <p:nvPr>
            <p:ph type="sldNum" sz="quarter" idx="12"/>
          </p:nvPr>
        </p:nvSpPr>
        <p:spPr/>
        <p:txBody>
          <a:bodyPr/>
          <a:lstStyle/>
          <a:p>
            <a:fld id="{02CEFE82-39F2-4F47-8A0C-D5AB3496FA5C}" type="slidenum">
              <a:rPr lang="es-ES_tradnl" noProof="0" smtClean="0"/>
              <a:t>‹Nr.›</a:t>
            </a:fld>
            <a:endParaRPr lang="es-ES_tradnl" noProof="0"/>
          </a:p>
        </p:txBody>
      </p:sp>
      <p:sp>
        <p:nvSpPr>
          <p:cNvPr id="7" name="Textplatzhalter 6"/>
          <p:cNvSpPr>
            <a:spLocks noGrp="1"/>
          </p:cNvSpPr>
          <p:nvPr>
            <p:ph type="body" sz="quarter" idx="13" hasCustomPrompt="1"/>
          </p:nvPr>
        </p:nvSpPr>
        <p:spPr>
          <a:xfrm>
            <a:off x="0" y="1"/>
            <a:ext cx="12190413" cy="1269999"/>
          </a:xfrm>
          <a:solidFill>
            <a:schemeClr val="bg2">
              <a:lumMod val="85000"/>
            </a:schemeClr>
          </a:solidFill>
        </p:spPr>
        <p:txBody>
          <a:bodyPr lIns="540000" anchor="b"/>
          <a:lstStyle>
            <a:lvl1pPr marL="0" indent="0">
              <a:lnSpc>
                <a:spcPct val="80000"/>
              </a:lnSpc>
              <a:buNone/>
              <a:defRPr sz="4400">
                <a:latin typeface="Bebas Neue" panose="020B0506020202020201" pitchFamily="34" charset="0"/>
              </a:defRPr>
            </a:lvl1pPr>
          </a:lstStyle>
          <a:p>
            <a:pPr lvl="0"/>
            <a:r>
              <a:rPr lang="es-ES_tradnl" noProof="0"/>
              <a:t>NAME</a:t>
            </a:r>
          </a:p>
        </p:txBody>
      </p:sp>
      <p:sp>
        <p:nvSpPr>
          <p:cNvPr id="38" name="Textplatzhalter 26"/>
          <p:cNvSpPr>
            <a:spLocks noGrp="1"/>
          </p:cNvSpPr>
          <p:nvPr>
            <p:ph type="body" sz="quarter" idx="22" hasCustomPrompt="1"/>
          </p:nvPr>
        </p:nvSpPr>
        <p:spPr>
          <a:xfrm>
            <a:off x="1745721" y="4041782"/>
            <a:ext cx="1772180" cy="309562"/>
          </a:xfrm>
          <a:solidFill>
            <a:schemeClr val="bg2">
              <a:lumMod val="95000"/>
            </a:schemeClr>
          </a:solidFill>
        </p:spPr>
        <p:txBody>
          <a:bodyPr lIns="144000" tIns="72000" anchor="t" anchorCtr="0"/>
          <a:lstStyle>
            <a:lvl1pPr marL="0" indent="0">
              <a:buNone/>
              <a:defRPr sz="1400" baseline="0"/>
            </a:lvl1pPr>
          </a:lstStyle>
          <a:p>
            <a:pPr lvl="0"/>
            <a:r>
              <a:rPr lang="es-ES_tradnl" noProof="0" err="1"/>
              <a:t>Platzhaltertext</a:t>
            </a:r>
            <a:endParaRPr lang="es-ES_tradnl" noProof="0"/>
          </a:p>
        </p:txBody>
      </p:sp>
      <p:sp>
        <p:nvSpPr>
          <p:cNvPr id="39" name="Textplatzhalter 26"/>
          <p:cNvSpPr>
            <a:spLocks noGrp="1"/>
          </p:cNvSpPr>
          <p:nvPr>
            <p:ph type="body" sz="quarter" idx="23" hasCustomPrompt="1"/>
          </p:nvPr>
        </p:nvSpPr>
        <p:spPr>
          <a:xfrm>
            <a:off x="1745721" y="4461147"/>
            <a:ext cx="1772180" cy="309562"/>
          </a:xfrm>
          <a:solidFill>
            <a:schemeClr val="bg2">
              <a:lumMod val="95000"/>
            </a:schemeClr>
          </a:solidFill>
        </p:spPr>
        <p:txBody>
          <a:bodyPr lIns="144000" tIns="72000" anchor="t" anchorCtr="0"/>
          <a:lstStyle>
            <a:lvl1pPr marL="0" indent="0">
              <a:buNone/>
              <a:defRPr sz="1400" baseline="0"/>
            </a:lvl1pPr>
          </a:lstStyle>
          <a:p>
            <a:pPr marL="0" lvl="0" indent="0">
              <a:buNone/>
            </a:pPr>
            <a:r>
              <a:rPr lang="es-ES_tradnl" err="1"/>
              <a:t>Platzhaltertext</a:t>
            </a:r>
            <a:endParaRPr lang="es-ES_tradnl"/>
          </a:p>
        </p:txBody>
      </p:sp>
      <p:sp>
        <p:nvSpPr>
          <p:cNvPr id="40" name="Textplatzhalter 26"/>
          <p:cNvSpPr>
            <a:spLocks noGrp="1"/>
          </p:cNvSpPr>
          <p:nvPr>
            <p:ph type="body" sz="quarter" idx="24" hasCustomPrompt="1"/>
          </p:nvPr>
        </p:nvSpPr>
        <p:spPr>
          <a:xfrm>
            <a:off x="1745721" y="4880512"/>
            <a:ext cx="1772180" cy="309562"/>
          </a:xfrm>
          <a:solidFill>
            <a:schemeClr val="bg2">
              <a:lumMod val="95000"/>
            </a:schemeClr>
          </a:solidFill>
        </p:spPr>
        <p:txBody>
          <a:bodyPr lIns="144000" tIns="72000" anchor="t" anchorCtr="0"/>
          <a:lstStyle>
            <a:lvl1pPr marL="0" indent="0">
              <a:buNone/>
              <a:defRPr sz="1400" baseline="0"/>
            </a:lvl1pPr>
          </a:lstStyle>
          <a:p>
            <a:pPr marL="0" lvl="0" indent="0">
              <a:buNone/>
            </a:pPr>
            <a:r>
              <a:rPr lang="es-ES_tradnl" err="1"/>
              <a:t>Platzhaltertext</a:t>
            </a:r>
            <a:endParaRPr lang="es-ES_tradnl"/>
          </a:p>
        </p:txBody>
      </p:sp>
      <p:sp>
        <p:nvSpPr>
          <p:cNvPr id="42" name="Picture"/>
          <p:cNvSpPr>
            <a:spLocks noGrp="1"/>
          </p:cNvSpPr>
          <p:nvPr>
            <p:ph type="pic" sz="quarter" idx="25"/>
          </p:nvPr>
        </p:nvSpPr>
        <p:spPr bwMode="gray">
          <a:xfrm>
            <a:off x="540001" y="1269999"/>
            <a:ext cx="2977899" cy="2661979"/>
          </a:xfrm>
          <a:solidFill>
            <a:schemeClr val="bg1">
              <a:lumMod val="85000"/>
            </a:schemeClr>
          </a:solidFill>
        </p:spPr>
        <p:txBody>
          <a:bodyPr lIns="144000" tIns="144000" rIns="144000" bIns="144000"/>
          <a:lstStyle>
            <a:lvl1pPr marL="0" indent="0">
              <a:buNone/>
              <a:defRPr/>
            </a:lvl1pPr>
          </a:lstStyle>
          <a:p>
            <a:endParaRPr lang="es-ES_tradnl" noProof="0"/>
          </a:p>
        </p:txBody>
      </p:sp>
      <p:sp>
        <p:nvSpPr>
          <p:cNvPr id="53" name="Rechteck 52"/>
          <p:cNvSpPr/>
          <p:nvPr userDrawn="1"/>
        </p:nvSpPr>
        <p:spPr>
          <a:xfrm>
            <a:off x="0" y="5715000"/>
            <a:ext cx="12190413" cy="101600"/>
          </a:xfrm>
          <a:prstGeom prst="rect">
            <a:avLst/>
          </a:prstGeom>
          <a:solidFill>
            <a:schemeClr val="bg2">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s-ES_tradnl" noProof="0"/>
          </a:p>
        </p:txBody>
      </p:sp>
      <p:sp>
        <p:nvSpPr>
          <p:cNvPr id="60" name="Textplatzhalter 26"/>
          <p:cNvSpPr>
            <a:spLocks noGrp="1"/>
          </p:cNvSpPr>
          <p:nvPr>
            <p:ph type="body" sz="quarter" idx="31" hasCustomPrompt="1"/>
          </p:nvPr>
        </p:nvSpPr>
        <p:spPr>
          <a:xfrm>
            <a:off x="3733271" y="2774625"/>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ZIELE:</a:t>
            </a:r>
          </a:p>
        </p:txBody>
      </p:sp>
      <p:sp>
        <p:nvSpPr>
          <p:cNvPr id="62" name="Textplatzhalter 26"/>
          <p:cNvSpPr>
            <a:spLocks noGrp="1"/>
          </p:cNvSpPr>
          <p:nvPr>
            <p:ph type="body" sz="quarter" idx="33" hasCustomPrompt="1"/>
          </p:nvPr>
        </p:nvSpPr>
        <p:spPr>
          <a:xfrm>
            <a:off x="3733271" y="3616375"/>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PROBLEME:</a:t>
            </a:r>
          </a:p>
        </p:txBody>
      </p:sp>
      <p:sp>
        <p:nvSpPr>
          <p:cNvPr id="43" name="Textplatzhalter 26"/>
          <p:cNvSpPr>
            <a:spLocks noGrp="1"/>
          </p:cNvSpPr>
          <p:nvPr>
            <p:ph type="body" sz="quarter" idx="42" hasCustomPrompt="1"/>
          </p:nvPr>
        </p:nvSpPr>
        <p:spPr>
          <a:xfrm>
            <a:off x="5369454" y="2774625"/>
            <a:ext cx="3267075" cy="728926"/>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44" name="Textplatzhalter 26"/>
          <p:cNvSpPr>
            <a:spLocks noGrp="1"/>
          </p:cNvSpPr>
          <p:nvPr>
            <p:ph type="body" sz="quarter" idx="43" hasCustomPrompt="1"/>
          </p:nvPr>
        </p:nvSpPr>
        <p:spPr>
          <a:xfrm>
            <a:off x="5369454" y="3616375"/>
            <a:ext cx="3267075" cy="728926"/>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46" name="Textplatzhalter 26"/>
          <p:cNvSpPr>
            <a:spLocks noGrp="1"/>
          </p:cNvSpPr>
          <p:nvPr>
            <p:ph type="body" sz="quarter" idx="44" hasCustomPrompt="1"/>
          </p:nvPr>
        </p:nvSpPr>
        <p:spPr>
          <a:xfrm>
            <a:off x="3733271" y="4458125"/>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BIOGRAFIE:</a:t>
            </a:r>
          </a:p>
        </p:txBody>
      </p:sp>
      <p:sp>
        <p:nvSpPr>
          <p:cNvPr id="47" name="Textplatzhalter 26"/>
          <p:cNvSpPr>
            <a:spLocks noGrp="1"/>
          </p:cNvSpPr>
          <p:nvPr>
            <p:ph type="body" sz="quarter" idx="45" hasCustomPrompt="1"/>
          </p:nvPr>
        </p:nvSpPr>
        <p:spPr>
          <a:xfrm>
            <a:off x="5369454" y="4458125"/>
            <a:ext cx="3267075" cy="1152000"/>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79" name="Textplatzhalter 26"/>
          <p:cNvSpPr>
            <a:spLocks noGrp="1"/>
          </p:cNvSpPr>
          <p:nvPr>
            <p:ph type="body" sz="quarter" idx="47" hasCustomPrompt="1"/>
          </p:nvPr>
        </p:nvSpPr>
        <p:spPr>
          <a:xfrm>
            <a:off x="8851900" y="1512000"/>
            <a:ext cx="2797700"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es-ES_tradnl" noProof="0"/>
              <a:t>PERSÖNLICHKEIT:</a:t>
            </a:r>
          </a:p>
        </p:txBody>
      </p:sp>
      <p:sp>
        <p:nvSpPr>
          <p:cNvPr id="80" name="Textplatzhalter 26"/>
          <p:cNvSpPr>
            <a:spLocks noGrp="1"/>
          </p:cNvSpPr>
          <p:nvPr>
            <p:ph type="body" sz="quarter" idx="39" hasCustomPrompt="1"/>
          </p:nvPr>
        </p:nvSpPr>
        <p:spPr>
          <a:xfrm>
            <a:off x="8851900" y="3195500"/>
            <a:ext cx="2797700"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es-ES_tradnl" noProof="0"/>
              <a:t>TECHNOLOGIE:</a:t>
            </a:r>
          </a:p>
        </p:txBody>
      </p:sp>
      <p:sp>
        <p:nvSpPr>
          <p:cNvPr id="86" name="Textplatzhalter 5"/>
          <p:cNvSpPr>
            <a:spLocks noGrp="1"/>
          </p:cNvSpPr>
          <p:nvPr>
            <p:ph type="body" sz="quarter" idx="19" hasCustomPrompt="1"/>
          </p:nvPr>
        </p:nvSpPr>
        <p:spPr>
          <a:xfrm>
            <a:off x="8939192" y="1987705"/>
            <a:ext cx="1297019" cy="206038"/>
          </a:xfrm>
        </p:spPr>
        <p:txBody>
          <a:bodyPr lIns="0" anchor="ctr"/>
          <a:lstStyle>
            <a:lvl1pPr marL="0" indent="0" algn="l">
              <a:buNone/>
              <a:defRPr sz="1200" b="1" baseline="0">
                <a:latin typeface="+mj-lt"/>
              </a:defRPr>
            </a:lvl1pPr>
          </a:lstStyle>
          <a:p>
            <a:pPr lvl="0"/>
            <a:r>
              <a:rPr lang="es-ES_tradnl" noProof="0" err="1"/>
              <a:t>Verhalten</a:t>
            </a:r>
            <a:r>
              <a:rPr lang="es-ES_tradnl" noProof="0"/>
              <a:t> 1</a:t>
            </a:r>
          </a:p>
        </p:txBody>
      </p:sp>
      <p:sp>
        <p:nvSpPr>
          <p:cNvPr id="87" name="Textplatzhalter 5"/>
          <p:cNvSpPr>
            <a:spLocks noGrp="1"/>
          </p:cNvSpPr>
          <p:nvPr>
            <p:ph type="body" sz="quarter" idx="20" hasCustomPrompt="1"/>
          </p:nvPr>
        </p:nvSpPr>
        <p:spPr>
          <a:xfrm>
            <a:off x="8939192" y="2266473"/>
            <a:ext cx="1297019" cy="206038"/>
          </a:xfrm>
        </p:spPr>
        <p:txBody>
          <a:bodyPr lIns="0" anchor="ctr"/>
          <a:lstStyle>
            <a:lvl1pPr marL="0" indent="0">
              <a:buNone/>
              <a:defRPr sz="1200" b="1" baseline="0">
                <a:latin typeface="+mj-lt"/>
              </a:defRPr>
            </a:lvl1pPr>
          </a:lstStyle>
          <a:p>
            <a:pPr lvl="0"/>
            <a:r>
              <a:rPr lang="es-ES_tradnl" noProof="0" err="1"/>
              <a:t>Verhalten</a:t>
            </a:r>
            <a:r>
              <a:rPr lang="es-ES_tradnl" noProof="0"/>
              <a:t> 2</a:t>
            </a:r>
          </a:p>
        </p:txBody>
      </p:sp>
      <p:sp>
        <p:nvSpPr>
          <p:cNvPr id="88" name="Textplatzhalter 5"/>
          <p:cNvSpPr>
            <a:spLocks noGrp="1"/>
          </p:cNvSpPr>
          <p:nvPr>
            <p:ph type="body" sz="quarter" idx="48" hasCustomPrompt="1"/>
          </p:nvPr>
        </p:nvSpPr>
        <p:spPr>
          <a:xfrm>
            <a:off x="8939192" y="2545241"/>
            <a:ext cx="1297019" cy="206038"/>
          </a:xfrm>
        </p:spPr>
        <p:txBody>
          <a:bodyPr lIns="0" anchor="ctr"/>
          <a:lstStyle>
            <a:lvl1pPr marL="0" indent="0">
              <a:buNone/>
              <a:defRPr sz="1200" b="1" baseline="0">
                <a:latin typeface="+mj-lt"/>
              </a:defRPr>
            </a:lvl1pPr>
          </a:lstStyle>
          <a:p>
            <a:pPr lvl="0"/>
            <a:r>
              <a:rPr lang="es-ES_tradnl" noProof="0" err="1"/>
              <a:t>Verhalten</a:t>
            </a:r>
            <a:r>
              <a:rPr lang="es-ES_tradnl" noProof="0"/>
              <a:t> 3</a:t>
            </a:r>
          </a:p>
        </p:txBody>
      </p:sp>
      <p:sp>
        <p:nvSpPr>
          <p:cNvPr id="89" name="Textplatzhalter 5"/>
          <p:cNvSpPr>
            <a:spLocks noGrp="1"/>
          </p:cNvSpPr>
          <p:nvPr>
            <p:ph type="body" sz="quarter" idx="49" hasCustomPrompt="1"/>
          </p:nvPr>
        </p:nvSpPr>
        <p:spPr>
          <a:xfrm>
            <a:off x="8939192" y="2824008"/>
            <a:ext cx="1297019" cy="206038"/>
          </a:xfrm>
        </p:spPr>
        <p:txBody>
          <a:bodyPr lIns="0" anchor="ctr"/>
          <a:lstStyle>
            <a:lvl1pPr marL="0" indent="0">
              <a:buNone/>
              <a:defRPr sz="1200" b="1" baseline="0">
                <a:latin typeface="+mj-lt"/>
              </a:defRPr>
            </a:lvl1pPr>
          </a:lstStyle>
          <a:p>
            <a:pPr lvl="0"/>
            <a:r>
              <a:rPr lang="es-ES_tradnl" noProof="0" err="1"/>
              <a:t>Verhalten</a:t>
            </a:r>
            <a:r>
              <a:rPr lang="es-ES_tradnl" noProof="0"/>
              <a:t> 4</a:t>
            </a:r>
          </a:p>
        </p:txBody>
      </p:sp>
      <p:sp>
        <p:nvSpPr>
          <p:cNvPr id="91" name="Textplatzhalter 5"/>
          <p:cNvSpPr>
            <a:spLocks noGrp="1"/>
          </p:cNvSpPr>
          <p:nvPr>
            <p:ph type="body" sz="quarter" idx="50" hasCustomPrompt="1"/>
          </p:nvPr>
        </p:nvSpPr>
        <p:spPr>
          <a:xfrm>
            <a:off x="8939193" y="3682603"/>
            <a:ext cx="904896" cy="206038"/>
          </a:xfrm>
        </p:spPr>
        <p:txBody>
          <a:bodyPr lIns="0" anchor="ctr"/>
          <a:lstStyle>
            <a:lvl1pPr marL="0" indent="0" algn="l">
              <a:buNone/>
              <a:defRPr sz="1200" b="1" baseline="0">
                <a:latin typeface="+mj-lt"/>
              </a:defRPr>
            </a:lvl1pPr>
          </a:lstStyle>
          <a:p>
            <a:pPr lvl="0"/>
            <a:r>
              <a:rPr lang="es-ES_tradnl" noProof="0" err="1"/>
              <a:t>Fähigkeit</a:t>
            </a:r>
            <a:r>
              <a:rPr lang="es-ES_tradnl" noProof="0"/>
              <a:t> 1</a:t>
            </a:r>
          </a:p>
        </p:txBody>
      </p:sp>
      <p:sp>
        <p:nvSpPr>
          <p:cNvPr id="92" name="Textplatzhalter 5"/>
          <p:cNvSpPr>
            <a:spLocks noGrp="1"/>
          </p:cNvSpPr>
          <p:nvPr>
            <p:ph type="body" sz="quarter" idx="51" hasCustomPrompt="1"/>
          </p:nvPr>
        </p:nvSpPr>
        <p:spPr>
          <a:xfrm>
            <a:off x="8939193" y="3961371"/>
            <a:ext cx="904896" cy="206038"/>
          </a:xfrm>
        </p:spPr>
        <p:txBody>
          <a:bodyPr lIns="0" anchor="ctr"/>
          <a:lstStyle>
            <a:lvl1pPr marL="0" indent="0">
              <a:buNone/>
              <a:defRPr sz="1200" b="1" baseline="0">
                <a:latin typeface="+mj-lt"/>
              </a:defRPr>
            </a:lvl1pPr>
          </a:lstStyle>
          <a:p>
            <a:pPr lvl="0"/>
            <a:r>
              <a:rPr lang="es-ES_tradnl" noProof="0" err="1"/>
              <a:t>Fähigkeit</a:t>
            </a:r>
            <a:r>
              <a:rPr lang="es-ES_tradnl" noProof="0"/>
              <a:t> 2</a:t>
            </a:r>
          </a:p>
        </p:txBody>
      </p:sp>
      <p:sp>
        <p:nvSpPr>
          <p:cNvPr id="93" name="Textplatzhalter 5"/>
          <p:cNvSpPr>
            <a:spLocks noGrp="1"/>
          </p:cNvSpPr>
          <p:nvPr>
            <p:ph type="body" sz="quarter" idx="52" hasCustomPrompt="1"/>
          </p:nvPr>
        </p:nvSpPr>
        <p:spPr>
          <a:xfrm>
            <a:off x="8939193" y="4240139"/>
            <a:ext cx="904896" cy="206038"/>
          </a:xfrm>
        </p:spPr>
        <p:txBody>
          <a:bodyPr lIns="0" anchor="ctr"/>
          <a:lstStyle>
            <a:lvl1pPr marL="0" indent="0">
              <a:buNone/>
              <a:defRPr sz="1200" b="1" baseline="0">
                <a:latin typeface="+mj-lt"/>
              </a:defRPr>
            </a:lvl1pPr>
          </a:lstStyle>
          <a:p>
            <a:pPr lvl="0"/>
            <a:r>
              <a:rPr lang="es-ES_tradnl" noProof="0" err="1"/>
              <a:t>Fähigkeit</a:t>
            </a:r>
            <a:r>
              <a:rPr lang="es-ES_tradnl" noProof="0"/>
              <a:t> 3</a:t>
            </a:r>
          </a:p>
        </p:txBody>
      </p:sp>
      <p:sp>
        <p:nvSpPr>
          <p:cNvPr id="94" name="Textplatzhalter 5"/>
          <p:cNvSpPr>
            <a:spLocks noGrp="1"/>
          </p:cNvSpPr>
          <p:nvPr>
            <p:ph type="body" sz="quarter" idx="53" hasCustomPrompt="1"/>
          </p:nvPr>
        </p:nvSpPr>
        <p:spPr>
          <a:xfrm>
            <a:off x="8939193" y="4518906"/>
            <a:ext cx="904896" cy="206038"/>
          </a:xfrm>
        </p:spPr>
        <p:txBody>
          <a:bodyPr lIns="0" anchor="ctr"/>
          <a:lstStyle>
            <a:lvl1pPr marL="0" indent="0">
              <a:buNone/>
              <a:defRPr sz="1200" b="1" baseline="0">
                <a:latin typeface="+mj-lt"/>
              </a:defRPr>
            </a:lvl1pPr>
          </a:lstStyle>
          <a:p>
            <a:pPr lvl="0"/>
            <a:r>
              <a:rPr lang="es-ES_tradnl" noProof="0" err="1"/>
              <a:t>Fähigkeit</a:t>
            </a:r>
            <a:r>
              <a:rPr lang="es-ES_tradnl" noProof="0"/>
              <a:t> 4</a:t>
            </a:r>
          </a:p>
        </p:txBody>
      </p:sp>
      <p:sp>
        <p:nvSpPr>
          <p:cNvPr id="36" name="Textplatzhalter 26"/>
          <p:cNvSpPr>
            <a:spLocks noGrp="1"/>
          </p:cNvSpPr>
          <p:nvPr>
            <p:ph type="body" sz="quarter" idx="15" hasCustomPrompt="1"/>
          </p:nvPr>
        </p:nvSpPr>
        <p:spPr>
          <a:xfrm>
            <a:off x="1745721" y="5300563"/>
            <a:ext cx="1772180" cy="309562"/>
          </a:xfrm>
          <a:solidFill>
            <a:schemeClr val="bg2">
              <a:lumMod val="95000"/>
            </a:schemeClr>
          </a:solidFill>
        </p:spPr>
        <p:txBody>
          <a:bodyPr vert="horz" lIns="144000" tIns="72000" rIns="0" bIns="0" rtlCol="0" anchor="t" anchorCtr="0">
            <a:noAutofit/>
          </a:bodyPr>
          <a:lstStyle>
            <a:lvl1pPr>
              <a:defRPr lang="es-ES_tradnl" sz="1400" baseline="0" dirty="0"/>
            </a:lvl1pPr>
          </a:lstStyle>
          <a:p>
            <a:pPr marL="0" lvl="0" indent="0">
              <a:buNone/>
            </a:pPr>
            <a:r>
              <a:rPr lang="es-ES_tradnl" err="1"/>
              <a:t>Platzhaltertext</a:t>
            </a:r>
            <a:endParaRPr lang="es-ES_tradnl"/>
          </a:p>
        </p:txBody>
      </p:sp>
      <p:sp>
        <p:nvSpPr>
          <p:cNvPr id="37" name="Textplatzhalter 26"/>
          <p:cNvSpPr>
            <a:spLocks noGrp="1"/>
          </p:cNvSpPr>
          <p:nvPr>
            <p:ph type="body" sz="quarter" idx="29"/>
          </p:nvPr>
        </p:nvSpPr>
        <p:spPr>
          <a:xfrm>
            <a:off x="539751" y="5299873"/>
            <a:ext cx="1022349" cy="309562"/>
          </a:xfrm>
          <a:noFill/>
        </p:spPr>
        <p:txBody>
          <a:bodyPr vert="horz" lIns="0" tIns="72000" rIns="0" bIns="0" rtlCol="0" anchor="t" anchorCtr="0">
            <a:noAutofit/>
          </a:bodyPr>
          <a:lstStyle>
            <a:lvl1pPr>
              <a:defRPr lang="de-DE" sz="2000" baseline="0" noProof="0" dirty="0">
                <a:latin typeface="Bebas Neue" panose="020B0506020202020201" pitchFamily="34" charset="0"/>
              </a:defRPr>
            </a:lvl1pPr>
          </a:lstStyle>
          <a:p>
            <a:pPr marL="0" lvl="0" indent="0" algn="r">
              <a:lnSpc>
                <a:spcPct val="80000"/>
              </a:lnSpc>
              <a:buNone/>
            </a:pPr>
            <a:r>
              <a:rPr lang="de-DE" noProof="0"/>
              <a:t>JOB-TITEL:</a:t>
            </a:r>
          </a:p>
        </p:txBody>
      </p:sp>
      <p:sp>
        <p:nvSpPr>
          <p:cNvPr id="41" name="Textplatzhalter 26"/>
          <p:cNvSpPr>
            <a:spLocks noGrp="1"/>
          </p:cNvSpPr>
          <p:nvPr>
            <p:ph type="body" sz="quarter" idx="35"/>
          </p:nvPr>
        </p:nvSpPr>
        <p:spPr>
          <a:xfrm>
            <a:off x="539751" y="4041782"/>
            <a:ext cx="1022349" cy="309562"/>
          </a:xfrm>
          <a:noFill/>
        </p:spPr>
        <p:txBody>
          <a:bodyPr vert="horz" lIns="0" tIns="72000" rIns="0" bIns="0" rtlCol="0" anchor="t" anchorCtr="0">
            <a:noAutofit/>
          </a:bodyPr>
          <a:lstStyle>
            <a:lvl1pPr>
              <a:defRPr lang="de-DE" sz="2000" baseline="0" noProof="0" dirty="0">
                <a:latin typeface="Bebas Neue" panose="020B0506020202020201" pitchFamily="34" charset="0"/>
              </a:defRPr>
            </a:lvl1pPr>
          </a:lstStyle>
          <a:p>
            <a:pPr marL="0" lvl="0" indent="0" algn="r">
              <a:lnSpc>
                <a:spcPct val="80000"/>
              </a:lnSpc>
              <a:buNone/>
            </a:pPr>
            <a:r>
              <a:rPr lang="de-DE" noProof="0"/>
              <a:t>GESCHLECHT:</a:t>
            </a:r>
          </a:p>
        </p:txBody>
      </p:sp>
      <p:sp>
        <p:nvSpPr>
          <p:cNvPr id="48" name="Textplatzhalter 26"/>
          <p:cNvSpPr>
            <a:spLocks noGrp="1"/>
          </p:cNvSpPr>
          <p:nvPr>
            <p:ph type="body" sz="quarter" idx="36"/>
          </p:nvPr>
        </p:nvSpPr>
        <p:spPr>
          <a:xfrm>
            <a:off x="539751" y="4461147"/>
            <a:ext cx="1022349" cy="309562"/>
          </a:xfrm>
          <a:noFill/>
        </p:spPr>
        <p:txBody>
          <a:bodyPr vert="horz" lIns="0" tIns="72000" rIns="0" bIns="0" rtlCol="0" anchor="t" anchorCtr="0">
            <a:noAutofit/>
          </a:bodyPr>
          <a:lstStyle>
            <a:lvl1pPr>
              <a:defRPr lang="de-DE" sz="2000" baseline="0" noProof="0" dirty="0">
                <a:latin typeface="Bebas Neue" panose="020B0506020202020201" pitchFamily="34" charset="0"/>
              </a:defRPr>
            </a:lvl1pPr>
          </a:lstStyle>
          <a:p>
            <a:pPr marL="0" lvl="0" indent="0" algn="r">
              <a:lnSpc>
                <a:spcPct val="80000"/>
              </a:lnSpc>
              <a:buNone/>
            </a:pPr>
            <a:r>
              <a:rPr lang="de-DE" noProof="0"/>
              <a:t>ALTER:</a:t>
            </a:r>
          </a:p>
        </p:txBody>
      </p:sp>
      <p:sp>
        <p:nvSpPr>
          <p:cNvPr id="49" name="Textplatzhalter 26"/>
          <p:cNvSpPr>
            <a:spLocks noGrp="1"/>
          </p:cNvSpPr>
          <p:nvPr>
            <p:ph type="body" sz="quarter" idx="37"/>
          </p:nvPr>
        </p:nvSpPr>
        <p:spPr>
          <a:xfrm>
            <a:off x="539751" y="4880512"/>
            <a:ext cx="1022349" cy="309562"/>
          </a:xfrm>
          <a:noFill/>
        </p:spPr>
        <p:txBody>
          <a:bodyPr vert="horz" lIns="0" tIns="72000" rIns="0" bIns="0" rtlCol="0" anchor="t" anchorCtr="0">
            <a:noAutofit/>
          </a:bodyPr>
          <a:lstStyle>
            <a:lvl1pPr>
              <a:defRPr lang="de-DE" sz="2000" baseline="0" noProof="0" dirty="0">
                <a:latin typeface="Bebas Neue" panose="020B0506020202020201" pitchFamily="34" charset="0"/>
              </a:defRPr>
            </a:lvl1pPr>
          </a:lstStyle>
          <a:p>
            <a:pPr marL="0" lvl="0" indent="0" algn="r">
              <a:lnSpc>
                <a:spcPct val="80000"/>
              </a:lnSpc>
              <a:buNone/>
            </a:pPr>
            <a:r>
              <a:rPr lang="de-DE" noProof="0"/>
              <a:t>LEBT IN:</a:t>
            </a:r>
          </a:p>
        </p:txBody>
      </p:sp>
    </p:spTree>
    <p:extLst>
      <p:ext uri="{BB962C8B-B14F-4D97-AF65-F5344CB8AC3E}">
        <p14:creationId xmlns:p14="http://schemas.microsoft.com/office/powerpoint/2010/main" val="34308584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3_customer buyer persona 1">
    <p:spTree>
      <p:nvGrpSpPr>
        <p:cNvPr id="1" name=""/>
        <p:cNvGrpSpPr/>
        <p:nvPr/>
      </p:nvGrpSpPr>
      <p:grpSpPr>
        <a:xfrm>
          <a:off x="0" y="0"/>
          <a:ext cx="0" cy="0"/>
          <a:chOff x="0" y="0"/>
          <a:chExt cx="0" cy="0"/>
        </a:xfrm>
      </p:grpSpPr>
      <p:sp>
        <p:nvSpPr>
          <p:cNvPr id="67" name="Textplatzhalter 26"/>
          <p:cNvSpPr>
            <a:spLocks noGrp="1"/>
          </p:cNvSpPr>
          <p:nvPr>
            <p:ph type="body" sz="quarter" idx="38" hasCustomPrompt="1"/>
          </p:nvPr>
        </p:nvSpPr>
        <p:spPr>
          <a:xfrm>
            <a:off x="3733271" y="1512000"/>
            <a:ext cx="1420813"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es-ES_tradnl" noProof="0"/>
              <a:t>BIOGRAFIE:</a:t>
            </a:r>
          </a:p>
        </p:txBody>
      </p:sp>
      <p:sp>
        <p:nvSpPr>
          <p:cNvPr id="2" name="Date"/>
          <p:cNvSpPr>
            <a:spLocks noGrp="1"/>
          </p:cNvSpPr>
          <p:nvPr>
            <p:ph type="dt" sz="half" idx="10"/>
          </p:nvPr>
        </p:nvSpPr>
        <p:spPr/>
        <p:txBody>
          <a:bodyPr/>
          <a:lstStyle/>
          <a:p>
            <a:endParaRPr lang="es-ES_tradnl" noProof="0"/>
          </a:p>
        </p:txBody>
      </p:sp>
      <p:sp>
        <p:nvSpPr>
          <p:cNvPr id="3" name="Footer"/>
          <p:cNvSpPr>
            <a:spLocks noGrp="1"/>
          </p:cNvSpPr>
          <p:nvPr>
            <p:ph type="ftr" sz="quarter" idx="11"/>
          </p:nvPr>
        </p:nvSpPr>
        <p:spPr/>
        <p:txBody>
          <a:bodyPr/>
          <a:lstStyle/>
          <a:p>
            <a:r>
              <a:rPr lang="en-US" noProof="0"/>
              <a:t>DESIGN THINKING - BUSINESS MODEL INNOVATION - CPS</a:t>
            </a:r>
            <a:endParaRPr lang="es-ES_tradnl" noProof="0"/>
          </a:p>
        </p:txBody>
      </p:sp>
      <p:sp>
        <p:nvSpPr>
          <p:cNvPr id="4" name="Slide Number"/>
          <p:cNvSpPr>
            <a:spLocks noGrp="1"/>
          </p:cNvSpPr>
          <p:nvPr>
            <p:ph type="sldNum" sz="quarter" idx="12"/>
          </p:nvPr>
        </p:nvSpPr>
        <p:spPr/>
        <p:txBody>
          <a:bodyPr/>
          <a:lstStyle/>
          <a:p>
            <a:fld id="{02CEFE82-39F2-4F47-8A0C-D5AB3496FA5C}" type="slidenum">
              <a:rPr lang="es-ES_tradnl" noProof="0" smtClean="0"/>
              <a:t>‹Nr.›</a:t>
            </a:fld>
            <a:endParaRPr lang="es-ES_tradnl" noProof="0"/>
          </a:p>
        </p:txBody>
      </p:sp>
      <p:sp>
        <p:nvSpPr>
          <p:cNvPr id="7" name="Textplatzhalter 6"/>
          <p:cNvSpPr>
            <a:spLocks noGrp="1"/>
          </p:cNvSpPr>
          <p:nvPr>
            <p:ph type="body" sz="quarter" idx="13" hasCustomPrompt="1"/>
          </p:nvPr>
        </p:nvSpPr>
        <p:spPr>
          <a:xfrm>
            <a:off x="0" y="1"/>
            <a:ext cx="12190413" cy="1269999"/>
          </a:xfrm>
          <a:solidFill>
            <a:schemeClr val="bg2">
              <a:lumMod val="85000"/>
            </a:schemeClr>
          </a:solidFill>
        </p:spPr>
        <p:txBody>
          <a:bodyPr lIns="540000" anchor="b"/>
          <a:lstStyle>
            <a:lvl1pPr marL="0" indent="0">
              <a:lnSpc>
                <a:spcPct val="80000"/>
              </a:lnSpc>
              <a:buNone/>
              <a:defRPr sz="4400">
                <a:latin typeface="Bebas Neue" panose="020B0506020202020201" pitchFamily="34" charset="0"/>
              </a:defRPr>
            </a:lvl1pPr>
          </a:lstStyle>
          <a:p>
            <a:pPr lvl="0"/>
            <a:r>
              <a:rPr lang="es-ES_tradnl" noProof="0"/>
              <a:t>NAME</a:t>
            </a:r>
          </a:p>
        </p:txBody>
      </p:sp>
      <p:sp>
        <p:nvSpPr>
          <p:cNvPr id="37" name="Textplatzhalter 26"/>
          <p:cNvSpPr>
            <a:spLocks noGrp="1"/>
          </p:cNvSpPr>
          <p:nvPr>
            <p:ph type="body" sz="quarter" idx="21" hasCustomPrompt="1"/>
          </p:nvPr>
        </p:nvSpPr>
        <p:spPr>
          <a:xfrm>
            <a:off x="1745721" y="1512000"/>
            <a:ext cx="1772180" cy="309562"/>
          </a:xfrm>
          <a:solidFill>
            <a:schemeClr val="bg2">
              <a:lumMod val="95000"/>
            </a:schemeClr>
          </a:solidFill>
        </p:spPr>
        <p:txBody>
          <a:bodyPr lIns="144000" tIns="72000" anchor="t" anchorCtr="0"/>
          <a:lstStyle>
            <a:lvl1pPr marL="0" indent="0">
              <a:buNone/>
              <a:defRPr sz="1400" baseline="0"/>
            </a:lvl1pPr>
          </a:lstStyle>
          <a:p>
            <a:pPr lvl="0"/>
            <a:r>
              <a:rPr lang="es-ES_tradnl" noProof="0" err="1"/>
              <a:t>Platzhaltertext</a:t>
            </a:r>
            <a:endParaRPr lang="es-ES_tradnl" noProof="0"/>
          </a:p>
        </p:txBody>
      </p:sp>
      <p:sp>
        <p:nvSpPr>
          <p:cNvPr id="42" name="Picture"/>
          <p:cNvSpPr>
            <a:spLocks noGrp="1"/>
          </p:cNvSpPr>
          <p:nvPr>
            <p:ph type="pic" sz="quarter" idx="25"/>
          </p:nvPr>
        </p:nvSpPr>
        <p:spPr bwMode="gray">
          <a:xfrm>
            <a:off x="540001" y="2350730"/>
            <a:ext cx="2977899" cy="3259395"/>
          </a:xfrm>
          <a:solidFill>
            <a:schemeClr val="bg1">
              <a:lumMod val="85000"/>
            </a:schemeClr>
          </a:solidFill>
        </p:spPr>
        <p:txBody>
          <a:bodyPr lIns="144000" tIns="144000" rIns="144000" bIns="144000"/>
          <a:lstStyle>
            <a:lvl1pPr marL="0" indent="0">
              <a:buNone/>
              <a:defRPr/>
            </a:lvl1pPr>
          </a:lstStyle>
          <a:p>
            <a:endParaRPr lang="es-ES_tradnl" noProof="0"/>
          </a:p>
        </p:txBody>
      </p:sp>
      <p:sp>
        <p:nvSpPr>
          <p:cNvPr id="53" name="Rechteck 52"/>
          <p:cNvSpPr/>
          <p:nvPr userDrawn="1"/>
        </p:nvSpPr>
        <p:spPr>
          <a:xfrm>
            <a:off x="0" y="5715000"/>
            <a:ext cx="12190413" cy="101600"/>
          </a:xfrm>
          <a:prstGeom prst="rect">
            <a:avLst/>
          </a:prstGeom>
          <a:solidFill>
            <a:schemeClr val="bg2">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s-ES_tradnl" noProof="0"/>
          </a:p>
        </p:txBody>
      </p:sp>
      <p:sp>
        <p:nvSpPr>
          <p:cNvPr id="60" name="Textplatzhalter 26"/>
          <p:cNvSpPr>
            <a:spLocks noGrp="1"/>
          </p:cNvSpPr>
          <p:nvPr>
            <p:ph type="body" sz="quarter" idx="31" hasCustomPrompt="1"/>
          </p:nvPr>
        </p:nvSpPr>
        <p:spPr>
          <a:xfrm>
            <a:off x="3733271" y="2774625"/>
            <a:ext cx="2219854"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es-ES_tradnl" noProof="0"/>
              <a:t>REISE-VERHALTEN</a:t>
            </a:r>
          </a:p>
        </p:txBody>
      </p:sp>
      <p:sp>
        <p:nvSpPr>
          <p:cNvPr id="63" name="Textplatzhalter 26"/>
          <p:cNvSpPr>
            <a:spLocks noGrp="1"/>
          </p:cNvSpPr>
          <p:nvPr>
            <p:ph type="body" sz="quarter" idx="34" hasCustomPrompt="1"/>
          </p:nvPr>
        </p:nvSpPr>
        <p:spPr>
          <a:xfrm>
            <a:off x="539751" y="1512000"/>
            <a:ext cx="984249"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PROFIL:</a:t>
            </a:r>
          </a:p>
        </p:txBody>
      </p:sp>
      <p:sp>
        <p:nvSpPr>
          <p:cNvPr id="41" name="Textplatzhalter 26"/>
          <p:cNvSpPr>
            <a:spLocks noGrp="1"/>
          </p:cNvSpPr>
          <p:nvPr>
            <p:ph type="body" sz="quarter" idx="40" hasCustomPrompt="1"/>
          </p:nvPr>
        </p:nvSpPr>
        <p:spPr>
          <a:xfrm>
            <a:off x="3733271" y="1932875"/>
            <a:ext cx="7916329" cy="732635"/>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70" name="Textplatzhalter 26"/>
          <p:cNvSpPr>
            <a:spLocks noGrp="1"/>
          </p:cNvSpPr>
          <p:nvPr>
            <p:ph type="body" sz="quarter" idx="33" hasCustomPrompt="1"/>
          </p:nvPr>
        </p:nvSpPr>
        <p:spPr>
          <a:xfrm>
            <a:off x="3733270" y="3195500"/>
            <a:ext cx="4107710" cy="320199"/>
          </a:xfrm>
          <a:noFill/>
        </p:spPr>
        <p:txBody>
          <a:bodyPr lIns="0" tIns="72000" anchor="t" anchorCtr="0"/>
          <a:lstStyle>
            <a:lvl1pPr marL="0" indent="0" algn="l">
              <a:lnSpc>
                <a:spcPct val="80000"/>
              </a:lnSpc>
              <a:buNone/>
              <a:defRPr sz="1200" baseline="0">
                <a:latin typeface="+mj-lt"/>
              </a:defRPr>
            </a:lvl1pPr>
          </a:lstStyle>
          <a:p>
            <a:pPr lvl="0"/>
            <a:r>
              <a:rPr lang="es-ES"/>
              <a:t>REISEBUCHUNGSFREQUENZ</a:t>
            </a:r>
          </a:p>
        </p:txBody>
      </p:sp>
      <p:sp>
        <p:nvSpPr>
          <p:cNvPr id="71" name="Textplatzhalter 26"/>
          <p:cNvSpPr>
            <a:spLocks noGrp="1"/>
          </p:cNvSpPr>
          <p:nvPr>
            <p:ph type="body" sz="quarter" idx="41" hasCustomPrompt="1"/>
          </p:nvPr>
        </p:nvSpPr>
        <p:spPr>
          <a:xfrm>
            <a:off x="3733270" y="3508497"/>
            <a:ext cx="4107710" cy="320199"/>
          </a:xfrm>
          <a:noFill/>
        </p:spPr>
        <p:txBody>
          <a:bodyPr lIns="0" tIns="72000" anchor="t" anchorCtr="0"/>
          <a:lstStyle>
            <a:lvl1pPr marL="0" indent="0" algn="l">
              <a:lnSpc>
                <a:spcPct val="80000"/>
              </a:lnSpc>
              <a:buNone/>
              <a:defRPr sz="1200" baseline="0">
                <a:latin typeface="+mj-lt"/>
              </a:defRPr>
            </a:lvl1pPr>
          </a:lstStyle>
          <a:p>
            <a:pPr lvl="0"/>
            <a:r>
              <a:rPr lang="es-ES"/>
              <a:t>NUTZUNG ONLINE REISE-WEBSEITEN</a:t>
            </a:r>
          </a:p>
        </p:txBody>
      </p:sp>
      <p:sp>
        <p:nvSpPr>
          <p:cNvPr id="72" name="Textplatzhalter 26"/>
          <p:cNvSpPr>
            <a:spLocks noGrp="1"/>
          </p:cNvSpPr>
          <p:nvPr>
            <p:ph type="body" sz="quarter" idx="42" hasCustomPrompt="1"/>
          </p:nvPr>
        </p:nvSpPr>
        <p:spPr>
          <a:xfrm>
            <a:off x="3733270" y="3821494"/>
            <a:ext cx="4107710" cy="320199"/>
          </a:xfrm>
          <a:noFill/>
        </p:spPr>
        <p:txBody>
          <a:bodyPr lIns="0" tIns="72000" anchor="t" anchorCtr="0"/>
          <a:lstStyle>
            <a:lvl1pPr marL="0" indent="0" algn="l">
              <a:lnSpc>
                <a:spcPct val="80000"/>
              </a:lnSpc>
              <a:buNone/>
              <a:defRPr sz="1200" baseline="0">
                <a:latin typeface="+mj-lt"/>
              </a:defRPr>
            </a:lvl1pPr>
          </a:lstStyle>
          <a:p>
            <a:pPr lvl="0"/>
            <a:r>
              <a:rPr lang="de-DE"/>
              <a:t>BEDEUTUNG VON KOMFORT BEI REISEBUCHUNG</a:t>
            </a:r>
          </a:p>
        </p:txBody>
      </p:sp>
      <p:sp>
        <p:nvSpPr>
          <p:cNvPr id="73" name="Textplatzhalter 26"/>
          <p:cNvSpPr>
            <a:spLocks noGrp="1"/>
          </p:cNvSpPr>
          <p:nvPr>
            <p:ph type="body" sz="quarter" idx="43" hasCustomPrompt="1"/>
          </p:nvPr>
        </p:nvSpPr>
        <p:spPr>
          <a:xfrm>
            <a:off x="3733270" y="4134491"/>
            <a:ext cx="4107710" cy="320199"/>
          </a:xfrm>
          <a:noFill/>
        </p:spPr>
        <p:txBody>
          <a:bodyPr lIns="0" tIns="72000" anchor="t" anchorCtr="0"/>
          <a:lstStyle>
            <a:lvl1pPr marL="0" indent="0" algn="l">
              <a:lnSpc>
                <a:spcPct val="80000"/>
              </a:lnSpc>
              <a:buNone/>
              <a:defRPr sz="1200" baseline="0">
                <a:latin typeface="+mj-lt"/>
              </a:defRPr>
            </a:lvl1pPr>
          </a:lstStyle>
          <a:p>
            <a:pPr lvl="0"/>
            <a:r>
              <a:rPr lang="de-DE"/>
              <a:t>BEDEUTUNG DES PREISES BEI REISEBUCHUNG</a:t>
            </a:r>
          </a:p>
        </p:txBody>
      </p:sp>
      <p:sp>
        <p:nvSpPr>
          <p:cNvPr id="74" name="Textplatzhalter 26"/>
          <p:cNvSpPr>
            <a:spLocks noGrp="1"/>
          </p:cNvSpPr>
          <p:nvPr>
            <p:ph type="body" sz="quarter" idx="44" hasCustomPrompt="1"/>
          </p:nvPr>
        </p:nvSpPr>
        <p:spPr>
          <a:xfrm>
            <a:off x="3733270" y="4447488"/>
            <a:ext cx="4107710" cy="320199"/>
          </a:xfrm>
          <a:noFill/>
        </p:spPr>
        <p:txBody>
          <a:bodyPr lIns="0" tIns="72000" anchor="t" anchorCtr="0"/>
          <a:lstStyle>
            <a:lvl1pPr marL="0" indent="0" algn="l">
              <a:lnSpc>
                <a:spcPct val="80000"/>
              </a:lnSpc>
              <a:buNone/>
              <a:defRPr sz="1200" baseline="0">
                <a:latin typeface="+mj-lt"/>
              </a:defRPr>
            </a:lvl1pPr>
          </a:lstStyle>
          <a:p>
            <a:pPr lvl="0"/>
            <a:r>
              <a:rPr lang="es-ES"/>
              <a:t>FLEXIBILITÄT BEI REISEPLANUNG</a:t>
            </a:r>
          </a:p>
        </p:txBody>
      </p:sp>
      <p:sp>
        <p:nvSpPr>
          <p:cNvPr id="75" name="Textplatzhalter 26"/>
          <p:cNvSpPr>
            <a:spLocks noGrp="1"/>
          </p:cNvSpPr>
          <p:nvPr>
            <p:ph type="body" sz="quarter" idx="45" hasCustomPrompt="1"/>
          </p:nvPr>
        </p:nvSpPr>
        <p:spPr>
          <a:xfrm>
            <a:off x="3733271" y="4879000"/>
            <a:ext cx="1126322" cy="309562"/>
          </a:xfrm>
          <a:solidFill>
            <a:schemeClr val="accent1">
              <a:lumMod val="75000"/>
            </a:schemeClr>
          </a:solidFill>
          <a:ln>
            <a:solidFill>
              <a:schemeClr val="bg2">
                <a:lumMod val="95000"/>
              </a:schemeClr>
            </a:solidFill>
          </a:ln>
        </p:spPr>
        <p:txBody>
          <a:bodyPr lIns="108000" tIns="72000" anchor="t" anchorCtr="0"/>
          <a:lstStyle>
            <a:lvl1pPr marL="0" indent="0" algn="l">
              <a:lnSpc>
                <a:spcPct val="80000"/>
              </a:lnSpc>
              <a:buNone/>
              <a:defRPr sz="1600" baseline="0">
                <a:solidFill>
                  <a:schemeClr val="bg2"/>
                </a:solidFill>
                <a:latin typeface="Bebas Neue" panose="020B0506020202020201" pitchFamily="34" charset="0"/>
              </a:defRPr>
            </a:lvl1pPr>
          </a:lstStyle>
          <a:p>
            <a:pPr lvl="0"/>
            <a:r>
              <a:rPr lang="es-ES_tradnl" noProof="0"/>
              <a:t>NAME</a:t>
            </a:r>
          </a:p>
        </p:txBody>
      </p:sp>
      <p:sp>
        <p:nvSpPr>
          <p:cNvPr id="85" name="Textplatzhalter 26"/>
          <p:cNvSpPr>
            <a:spLocks noGrp="1"/>
          </p:cNvSpPr>
          <p:nvPr>
            <p:ph type="body" sz="quarter" idx="47" hasCustomPrompt="1"/>
          </p:nvPr>
        </p:nvSpPr>
        <p:spPr>
          <a:xfrm>
            <a:off x="4864939" y="4879000"/>
            <a:ext cx="1126322" cy="309562"/>
          </a:xfrm>
          <a:solidFill>
            <a:schemeClr val="accent1">
              <a:lumMod val="75000"/>
            </a:schemeClr>
          </a:solidFill>
          <a:ln>
            <a:solidFill>
              <a:schemeClr val="bg2">
                <a:lumMod val="95000"/>
              </a:schemeClr>
            </a:solidFill>
          </a:ln>
        </p:spPr>
        <p:txBody>
          <a:bodyPr lIns="108000" tIns="72000" anchor="t" anchorCtr="0"/>
          <a:lstStyle>
            <a:lvl1pPr marL="0" indent="0" algn="l">
              <a:lnSpc>
                <a:spcPct val="80000"/>
              </a:lnSpc>
              <a:buNone/>
              <a:defRPr sz="1600" baseline="0">
                <a:solidFill>
                  <a:schemeClr val="bg2"/>
                </a:solidFill>
                <a:latin typeface="Bebas Neue" panose="020B0506020202020201" pitchFamily="34" charset="0"/>
              </a:defRPr>
            </a:lvl1pPr>
          </a:lstStyle>
          <a:p>
            <a:pPr lvl="0"/>
            <a:r>
              <a:rPr lang="es-ES_tradnl" noProof="0"/>
              <a:t>ALTER</a:t>
            </a:r>
          </a:p>
        </p:txBody>
      </p:sp>
      <p:sp>
        <p:nvSpPr>
          <p:cNvPr id="95" name="Textplatzhalter 26"/>
          <p:cNvSpPr>
            <a:spLocks noGrp="1"/>
          </p:cNvSpPr>
          <p:nvPr>
            <p:ph type="body" sz="quarter" idx="48" hasCustomPrompt="1"/>
          </p:nvPr>
        </p:nvSpPr>
        <p:spPr>
          <a:xfrm>
            <a:off x="5996607" y="4879000"/>
            <a:ext cx="1126322" cy="309562"/>
          </a:xfrm>
          <a:solidFill>
            <a:schemeClr val="accent1">
              <a:lumMod val="75000"/>
            </a:schemeClr>
          </a:solidFill>
          <a:ln>
            <a:solidFill>
              <a:schemeClr val="bg2">
                <a:lumMod val="95000"/>
              </a:schemeClr>
            </a:solidFill>
          </a:ln>
        </p:spPr>
        <p:txBody>
          <a:bodyPr lIns="108000" tIns="72000" anchor="t" anchorCtr="0"/>
          <a:lstStyle>
            <a:lvl1pPr marL="0" indent="0" algn="l">
              <a:lnSpc>
                <a:spcPct val="80000"/>
              </a:lnSpc>
              <a:buNone/>
              <a:defRPr sz="1600" baseline="0">
                <a:solidFill>
                  <a:schemeClr val="bg2"/>
                </a:solidFill>
                <a:latin typeface="Bebas Neue" panose="020B0506020202020201" pitchFamily="34" charset="0"/>
              </a:defRPr>
            </a:lvl1pPr>
          </a:lstStyle>
          <a:p>
            <a:pPr lvl="0"/>
            <a:r>
              <a:rPr lang="es-ES_tradnl" noProof="0"/>
              <a:t>EINKOMMEN </a:t>
            </a:r>
          </a:p>
        </p:txBody>
      </p:sp>
      <p:sp>
        <p:nvSpPr>
          <p:cNvPr id="96" name="Textplatzhalter 26"/>
          <p:cNvSpPr>
            <a:spLocks noGrp="1"/>
          </p:cNvSpPr>
          <p:nvPr>
            <p:ph type="body" sz="quarter" idx="49" hasCustomPrompt="1"/>
          </p:nvPr>
        </p:nvSpPr>
        <p:spPr>
          <a:xfrm>
            <a:off x="7128275" y="4879000"/>
            <a:ext cx="1126322" cy="309562"/>
          </a:xfrm>
          <a:solidFill>
            <a:schemeClr val="accent1">
              <a:lumMod val="75000"/>
            </a:schemeClr>
          </a:solidFill>
          <a:ln>
            <a:solidFill>
              <a:schemeClr val="bg2">
                <a:lumMod val="95000"/>
              </a:schemeClr>
            </a:solidFill>
          </a:ln>
        </p:spPr>
        <p:txBody>
          <a:bodyPr lIns="108000" tIns="72000" anchor="t" anchorCtr="0"/>
          <a:lstStyle>
            <a:lvl1pPr marL="0" indent="0" algn="l">
              <a:lnSpc>
                <a:spcPct val="80000"/>
              </a:lnSpc>
              <a:buNone/>
              <a:defRPr sz="1600" baseline="0">
                <a:solidFill>
                  <a:schemeClr val="bg2"/>
                </a:solidFill>
                <a:latin typeface="Bebas Neue" panose="020B0506020202020201" pitchFamily="34" charset="0"/>
              </a:defRPr>
            </a:lvl1pPr>
          </a:lstStyle>
          <a:p>
            <a:pPr lvl="0"/>
            <a:r>
              <a:rPr lang="es-ES_tradnl" noProof="0"/>
              <a:t>BILDUNG</a:t>
            </a:r>
          </a:p>
          <a:p>
            <a:pPr lvl="0"/>
            <a:endParaRPr lang="es-ES_tradnl" noProof="0"/>
          </a:p>
        </p:txBody>
      </p:sp>
      <p:sp>
        <p:nvSpPr>
          <p:cNvPr id="97" name="Textplatzhalter 26"/>
          <p:cNvSpPr>
            <a:spLocks noGrp="1"/>
          </p:cNvSpPr>
          <p:nvPr>
            <p:ph type="body" sz="quarter" idx="50" hasCustomPrompt="1"/>
          </p:nvPr>
        </p:nvSpPr>
        <p:spPr>
          <a:xfrm>
            <a:off x="8259943" y="4879000"/>
            <a:ext cx="1126322" cy="309562"/>
          </a:xfrm>
          <a:solidFill>
            <a:schemeClr val="accent1">
              <a:lumMod val="75000"/>
            </a:schemeClr>
          </a:solidFill>
          <a:ln>
            <a:solidFill>
              <a:schemeClr val="bg2">
                <a:lumMod val="95000"/>
              </a:schemeClr>
            </a:solidFill>
          </a:ln>
        </p:spPr>
        <p:txBody>
          <a:bodyPr lIns="108000" tIns="72000" anchor="t" anchorCtr="0"/>
          <a:lstStyle>
            <a:lvl1pPr marL="0" indent="0" algn="l">
              <a:lnSpc>
                <a:spcPct val="80000"/>
              </a:lnSpc>
              <a:buNone/>
              <a:defRPr sz="1600" baseline="0">
                <a:solidFill>
                  <a:schemeClr val="bg2"/>
                </a:solidFill>
                <a:latin typeface="Bebas Neue" panose="020B0506020202020201" pitchFamily="34" charset="0"/>
              </a:defRPr>
            </a:lvl1pPr>
          </a:lstStyle>
          <a:p>
            <a:pPr lvl="0"/>
            <a:r>
              <a:rPr lang="es-ES_tradnl" noProof="0"/>
              <a:t>FAMILIE</a:t>
            </a:r>
          </a:p>
        </p:txBody>
      </p:sp>
      <p:sp>
        <p:nvSpPr>
          <p:cNvPr id="98" name="Textplatzhalter 26"/>
          <p:cNvSpPr>
            <a:spLocks noGrp="1"/>
          </p:cNvSpPr>
          <p:nvPr>
            <p:ph type="body" sz="quarter" idx="51" hasCustomPrompt="1"/>
          </p:nvPr>
        </p:nvSpPr>
        <p:spPr>
          <a:xfrm>
            <a:off x="9391611" y="4879000"/>
            <a:ext cx="1126322" cy="309562"/>
          </a:xfrm>
          <a:solidFill>
            <a:schemeClr val="accent1">
              <a:lumMod val="75000"/>
            </a:schemeClr>
          </a:solidFill>
          <a:ln>
            <a:solidFill>
              <a:schemeClr val="bg2">
                <a:lumMod val="95000"/>
              </a:schemeClr>
            </a:solidFill>
          </a:ln>
        </p:spPr>
        <p:txBody>
          <a:bodyPr lIns="108000" tIns="72000" anchor="t" anchorCtr="0"/>
          <a:lstStyle>
            <a:lvl1pPr marL="0" indent="0" algn="l">
              <a:lnSpc>
                <a:spcPct val="80000"/>
              </a:lnSpc>
              <a:buNone/>
              <a:defRPr sz="1200" baseline="0">
                <a:solidFill>
                  <a:schemeClr val="bg2"/>
                </a:solidFill>
                <a:latin typeface="Bebas Neue" panose="020B0506020202020201" pitchFamily="34" charset="0"/>
              </a:defRPr>
            </a:lvl1pPr>
          </a:lstStyle>
          <a:p>
            <a:pPr lvl="0"/>
            <a:r>
              <a:rPr lang="es-ES_tradnl" noProof="0"/>
              <a:t>BEZIEHUNGSSTATUS</a:t>
            </a:r>
          </a:p>
        </p:txBody>
      </p:sp>
      <p:sp>
        <p:nvSpPr>
          <p:cNvPr id="99" name="Textplatzhalter 26"/>
          <p:cNvSpPr>
            <a:spLocks noGrp="1"/>
          </p:cNvSpPr>
          <p:nvPr>
            <p:ph type="body" sz="quarter" idx="52" hasCustomPrompt="1"/>
          </p:nvPr>
        </p:nvSpPr>
        <p:spPr>
          <a:xfrm>
            <a:off x="10523278" y="4879000"/>
            <a:ext cx="1126322" cy="309562"/>
          </a:xfrm>
          <a:solidFill>
            <a:schemeClr val="accent1">
              <a:lumMod val="75000"/>
            </a:schemeClr>
          </a:solidFill>
          <a:ln>
            <a:solidFill>
              <a:schemeClr val="bg2">
                <a:lumMod val="95000"/>
              </a:schemeClr>
            </a:solidFill>
          </a:ln>
        </p:spPr>
        <p:txBody>
          <a:bodyPr lIns="108000" tIns="72000" anchor="t" anchorCtr="0"/>
          <a:lstStyle>
            <a:lvl1pPr marL="0" indent="0" algn="l">
              <a:lnSpc>
                <a:spcPct val="80000"/>
              </a:lnSpc>
              <a:buNone/>
              <a:defRPr sz="1600" baseline="0">
                <a:solidFill>
                  <a:schemeClr val="bg2"/>
                </a:solidFill>
                <a:latin typeface="Bebas Neue" panose="020B0506020202020201" pitchFamily="34" charset="0"/>
              </a:defRPr>
            </a:lvl1pPr>
          </a:lstStyle>
          <a:p>
            <a:pPr lvl="0"/>
            <a:r>
              <a:rPr lang="es-ES_tradnl" noProof="0"/>
              <a:t>SPRACHEN</a:t>
            </a:r>
          </a:p>
          <a:p>
            <a:pPr lvl="0"/>
            <a:endParaRPr lang="es-ES_tradnl" noProof="0"/>
          </a:p>
        </p:txBody>
      </p:sp>
      <p:sp>
        <p:nvSpPr>
          <p:cNvPr id="102" name="Textplatzhalter 26"/>
          <p:cNvSpPr>
            <a:spLocks noGrp="1"/>
          </p:cNvSpPr>
          <p:nvPr>
            <p:ph type="body" sz="quarter" idx="54" hasCustomPrompt="1"/>
          </p:nvPr>
        </p:nvSpPr>
        <p:spPr>
          <a:xfrm>
            <a:off x="3733271" y="5188562"/>
            <a:ext cx="1126322" cy="420873"/>
          </a:xfrm>
          <a:solidFill>
            <a:schemeClr val="bg2">
              <a:lumMod val="95000"/>
            </a:schemeClr>
          </a:solidFill>
          <a:ln>
            <a:solidFill>
              <a:schemeClr val="bg2">
                <a:lumMod val="65000"/>
              </a:schemeClr>
            </a:solidFill>
          </a:ln>
        </p:spPr>
        <p:txBody>
          <a:bodyPr lIns="108000" tIns="72000" rIns="108000" anchor="t" anchorCtr="0"/>
          <a:lstStyle>
            <a:lvl1pPr marL="0" indent="0" algn="l">
              <a:lnSpc>
                <a:spcPct val="80000"/>
              </a:lnSpc>
              <a:buNone/>
              <a:defRPr sz="1200" baseline="0">
                <a:solidFill>
                  <a:schemeClr val="tx1"/>
                </a:solidFill>
                <a:latin typeface="+mn-lt"/>
              </a:defRPr>
            </a:lvl1pPr>
          </a:lstStyle>
          <a:p>
            <a:pPr lvl="0"/>
            <a:r>
              <a:rPr lang="es-ES_tradnl" noProof="0" err="1"/>
              <a:t>Name</a:t>
            </a:r>
            <a:endParaRPr lang="es-ES_tradnl" noProof="0"/>
          </a:p>
        </p:txBody>
      </p:sp>
      <p:sp>
        <p:nvSpPr>
          <p:cNvPr id="103" name="Textplatzhalter 26"/>
          <p:cNvSpPr>
            <a:spLocks noGrp="1"/>
          </p:cNvSpPr>
          <p:nvPr>
            <p:ph type="body" sz="quarter" idx="55" hasCustomPrompt="1"/>
          </p:nvPr>
        </p:nvSpPr>
        <p:spPr>
          <a:xfrm>
            <a:off x="4864939" y="5188562"/>
            <a:ext cx="1126322" cy="420873"/>
          </a:xfrm>
          <a:solidFill>
            <a:schemeClr val="bg2">
              <a:lumMod val="95000"/>
            </a:schemeClr>
          </a:solidFill>
          <a:ln>
            <a:solidFill>
              <a:schemeClr val="bg2">
                <a:lumMod val="65000"/>
              </a:schemeClr>
            </a:solidFill>
          </a:ln>
        </p:spPr>
        <p:txBody>
          <a:bodyPr lIns="108000" tIns="72000" rIns="108000" anchor="t" anchorCtr="0"/>
          <a:lstStyle>
            <a:lvl1pPr marL="0" indent="0" algn="l">
              <a:lnSpc>
                <a:spcPct val="80000"/>
              </a:lnSpc>
              <a:buNone/>
              <a:defRPr sz="1200" baseline="0">
                <a:solidFill>
                  <a:schemeClr val="tx1"/>
                </a:solidFill>
                <a:latin typeface="+mn-lt"/>
              </a:defRPr>
            </a:lvl1pPr>
          </a:lstStyle>
          <a:p>
            <a:pPr lvl="0"/>
            <a:r>
              <a:rPr lang="es-ES_tradnl" noProof="0"/>
              <a:t>Alter</a:t>
            </a:r>
          </a:p>
        </p:txBody>
      </p:sp>
      <p:sp>
        <p:nvSpPr>
          <p:cNvPr id="104" name="Textplatzhalter 26"/>
          <p:cNvSpPr>
            <a:spLocks noGrp="1"/>
          </p:cNvSpPr>
          <p:nvPr>
            <p:ph type="body" sz="quarter" idx="56" hasCustomPrompt="1"/>
          </p:nvPr>
        </p:nvSpPr>
        <p:spPr>
          <a:xfrm>
            <a:off x="5996607" y="5188562"/>
            <a:ext cx="1126322" cy="420873"/>
          </a:xfrm>
          <a:solidFill>
            <a:schemeClr val="bg2">
              <a:lumMod val="95000"/>
            </a:schemeClr>
          </a:solidFill>
          <a:ln>
            <a:solidFill>
              <a:schemeClr val="bg2">
                <a:lumMod val="65000"/>
              </a:schemeClr>
            </a:solidFill>
          </a:ln>
        </p:spPr>
        <p:txBody>
          <a:bodyPr lIns="108000" tIns="72000" rIns="108000" anchor="t" anchorCtr="0"/>
          <a:lstStyle>
            <a:lvl1pPr marL="0" indent="0" algn="l">
              <a:lnSpc>
                <a:spcPct val="80000"/>
              </a:lnSpc>
              <a:buNone/>
              <a:defRPr sz="1200" baseline="0">
                <a:solidFill>
                  <a:schemeClr val="tx1"/>
                </a:solidFill>
                <a:latin typeface="+mn-lt"/>
              </a:defRPr>
            </a:lvl1pPr>
          </a:lstStyle>
          <a:p>
            <a:pPr lvl="0"/>
            <a:r>
              <a:rPr lang="es-ES_tradnl" noProof="0" err="1"/>
              <a:t>Einkommen</a:t>
            </a:r>
            <a:r>
              <a:rPr lang="es-ES_tradnl" noProof="0"/>
              <a:t> </a:t>
            </a:r>
          </a:p>
        </p:txBody>
      </p:sp>
      <p:sp>
        <p:nvSpPr>
          <p:cNvPr id="105" name="Textplatzhalter 26"/>
          <p:cNvSpPr>
            <a:spLocks noGrp="1"/>
          </p:cNvSpPr>
          <p:nvPr>
            <p:ph type="body" sz="quarter" idx="57" hasCustomPrompt="1"/>
          </p:nvPr>
        </p:nvSpPr>
        <p:spPr>
          <a:xfrm>
            <a:off x="7128275" y="5188562"/>
            <a:ext cx="1126322" cy="420873"/>
          </a:xfrm>
          <a:solidFill>
            <a:schemeClr val="bg2">
              <a:lumMod val="95000"/>
            </a:schemeClr>
          </a:solidFill>
          <a:ln>
            <a:solidFill>
              <a:schemeClr val="bg2">
                <a:lumMod val="65000"/>
              </a:schemeClr>
            </a:solidFill>
          </a:ln>
        </p:spPr>
        <p:txBody>
          <a:bodyPr lIns="108000" tIns="72000" rIns="108000" anchor="t" anchorCtr="0"/>
          <a:lstStyle>
            <a:lvl1pPr marL="0" indent="0" algn="l">
              <a:lnSpc>
                <a:spcPct val="80000"/>
              </a:lnSpc>
              <a:buNone/>
              <a:defRPr sz="1200" baseline="0">
                <a:solidFill>
                  <a:schemeClr val="tx1"/>
                </a:solidFill>
                <a:latin typeface="+mn-lt"/>
              </a:defRPr>
            </a:lvl1pPr>
          </a:lstStyle>
          <a:p>
            <a:pPr lvl="0"/>
            <a:r>
              <a:rPr lang="es-ES_tradnl" noProof="0" err="1"/>
              <a:t>Bildung</a:t>
            </a:r>
            <a:endParaRPr lang="es-ES_tradnl" noProof="0"/>
          </a:p>
        </p:txBody>
      </p:sp>
      <p:sp>
        <p:nvSpPr>
          <p:cNvPr id="106" name="Textplatzhalter 26"/>
          <p:cNvSpPr>
            <a:spLocks noGrp="1"/>
          </p:cNvSpPr>
          <p:nvPr>
            <p:ph type="body" sz="quarter" idx="58" hasCustomPrompt="1"/>
          </p:nvPr>
        </p:nvSpPr>
        <p:spPr>
          <a:xfrm>
            <a:off x="8259943" y="5188562"/>
            <a:ext cx="1126322" cy="420873"/>
          </a:xfrm>
          <a:solidFill>
            <a:schemeClr val="bg2">
              <a:lumMod val="95000"/>
            </a:schemeClr>
          </a:solidFill>
          <a:ln>
            <a:solidFill>
              <a:schemeClr val="bg2">
                <a:lumMod val="65000"/>
              </a:schemeClr>
            </a:solidFill>
          </a:ln>
        </p:spPr>
        <p:txBody>
          <a:bodyPr lIns="108000" tIns="72000" rIns="108000" anchor="t" anchorCtr="0"/>
          <a:lstStyle>
            <a:lvl1pPr marL="0" indent="0" algn="l">
              <a:lnSpc>
                <a:spcPct val="80000"/>
              </a:lnSpc>
              <a:buNone/>
              <a:defRPr sz="1200" baseline="0">
                <a:solidFill>
                  <a:schemeClr val="tx1"/>
                </a:solidFill>
                <a:latin typeface="+mn-lt"/>
              </a:defRPr>
            </a:lvl1pPr>
          </a:lstStyle>
          <a:p>
            <a:pPr lvl="0"/>
            <a:r>
              <a:rPr lang="es-ES_tradnl" noProof="0" err="1"/>
              <a:t>Familie</a:t>
            </a:r>
            <a:endParaRPr lang="es-ES_tradnl" noProof="0"/>
          </a:p>
        </p:txBody>
      </p:sp>
      <p:sp>
        <p:nvSpPr>
          <p:cNvPr id="107" name="Textplatzhalter 26"/>
          <p:cNvSpPr>
            <a:spLocks noGrp="1"/>
          </p:cNvSpPr>
          <p:nvPr>
            <p:ph type="body" sz="quarter" idx="59" hasCustomPrompt="1"/>
          </p:nvPr>
        </p:nvSpPr>
        <p:spPr>
          <a:xfrm>
            <a:off x="9391611" y="5188562"/>
            <a:ext cx="1126322" cy="420873"/>
          </a:xfrm>
          <a:solidFill>
            <a:schemeClr val="bg2">
              <a:lumMod val="95000"/>
            </a:schemeClr>
          </a:solidFill>
          <a:ln>
            <a:solidFill>
              <a:schemeClr val="bg2">
                <a:lumMod val="65000"/>
              </a:schemeClr>
            </a:solidFill>
          </a:ln>
        </p:spPr>
        <p:txBody>
          <a:bodyPr lIns="108000" tIns="72000" rIns="108000" anchor="t" anchorCtr="0"/>
          <a:lstStyle>
            <a:lvl1pPr marL="0" indent="0" algn="l">
              <a:lnSpc>
                <a:spcPct val="80000"/>
              </a:lnSpc>
              <a:buNone/>
              <a:defRPr sz="1000" baseline="0">
                <a:solidFill>
                  <a:schemeClr val="tx1"/>
                </a:solidFill>
                <a:latin typeface="+mn-lt"/>
              </a:defRPr>
            </a:lvl1pPr>
          </a:lstStyle>
          <a:p>
            <a:pPr lvl="0"/>
            <a:r>
              <a:rPr lang="es-ES_tradnl" noProof="0" err="1"/>
              <a:t>Beziehungsstatus</a:t>
            </a:r>
            <a:endParaRPr lang="es-ES_tradnl" noProof="0"/>
          </a:p>
        </p:txBody>
      </p:sp>
      <p:sp>
        <p:nvSpPr>
          <p:cNvPr id="108" name="Textplatzhalter 26"/>
          <p:cNvSpPr>
            <a:spLocks noGrp="1"/>
          </p:cNvSpPr>
          <p:nvPr>
            <p:ph type="body" sz="quarter" idx="60" hasCustomPrompt="1"/>
          </p:nvPr>
        </p:nvSpPr>
        <p:spPr>
          <a:xfrm>
            <a:off x="10523278" y="5188562"/>
            <a:ext cx="1126322" cy="420873"/>
          </a:xfrm>
          <a:solidFill>
            <a:schemeClr val="bg2">
              <a:lumMod val="95000"/>
            </a:schemeClr>
          </a:solidFill>
          <a:ln>
            <a:solidFill>
              <a:schemeClr val="bg2">
                <a:lumMod val="65000"/>
              </a:schemeClr>
            </a:solidFill>
          </a:ln>
        </p:spPr>
        <p:txBody>
          <a:bodyPr lIns="108000" tIns="72000" rIns="108000" anchor="t" anchorCtr="0"/>
          <a:lstStyle>
            <a:lvl1pPr marL="0" indent="0" algn="l">
              <a:lnSpc>
                <a:spcPct val="80000"/>
              </a:lnSpc>
              <a:buNone/>
              <a:defRPr sz="1200" baseline="0">
                <a:solidFill>
                  <a:schemeClr val="tx1"/>
                </a:solidFill>
                <a:latin typeface="+mn-lt"/>
              </a:defRPr>
            </a:lvl1pPr>
          </a:lstStyle>
          <a:p>
            <a:pPr lvl="0"/>
            <a:r>
              <a:rPr lang="es-ES_tradnl" noProof="0" err="1"/>
              <a:t>Sprachen</a:t>
            </a:r>
            <a:endParaRPr lang="es-ES_tradnl" noProof="0"/>
          </a:p>
          <a:p>
            <a:pPr lvl="0"/>
            <a:endParaRPr lang="es-ES_tradnl" noProof="0"/>
          </a:p>
        </p:txBody>
      </p:sp>
      <p:sp>
        <p:nvSpPr>
          <p:cNvPr id="112" name="Textplatzhalter 26"/>
          <p:cNvSpPr>
            <a:spLocks noGrp="1"/>
          </p:cNvSpPr>
          <p:nvPr>
            <p:ph type="body" sz="quarter" idx="61" hasCustomPrompt="1"/>
          </p:nvPr>
        </p:nvSpPr>
        <p:spPr>
          <a:xfrm>
            <a:off x="8134278" y="2774625"/>
            <a:ext cx="871699" cy="309562"/>
          </a:xfrm>
          <a:noFill/>
        </p:spPr>
        <p:txBody>
          <a:bodyPr lIns="0" tIns="72000" anchor="b" anchorCtr="0"/>
          <a:lstStyle>
            <a:lvl1pPr marL="0" indent="0" algn="ctr">
              <a:lnSpc>
                <a:spcPct val="80000"/>
              </a:lnSpc>
              <a:buNone/>
              <a:defRPr sz="1200" baseline="0">
                <a:latin typeface="+mj-lt"/>
              </a:defRPr>
            </a:lvl1pPr>
          </a:lstStyle>
          <a:p>
            <a:pPr lvl="0"/>
            <a:r>
              <a:rPr lang="es-ES_tradnl" noProof="0"/>
              <a:t>WENIG</a:t>
            </a:r>
          </a:p>
        </p:txBody>
      </p:sp>
      <p:sp>
        <p:nvSpPr>
          <p:cNvPr id="113" name="Textplatzhalter 26"/>
          <p:cNvSpPr>
            <a:spLocks noGrp="1"/>
          </p:cNvSpPr>
          <p:nvPr>
            <p:ph type="body" sz="quarter" idx="62" hasCustomPrompt="1"/>
          </p:nvPr>
        </p:nvSpPr>
        <p:spPr>
          <a:xfrm>
            <a:off x="9456090" y="2774625"/>
            <a:ext cx="871699" cy="309562"/>
          </a:xfrm>
          <a:noFill/>
        </p:spPr>
        <p:txBody>
          <a:bodyPr lIns="0" tIns="72000" anchor="b" anchorCtr="0"/>
          <a:lstStyle>
            <a:lvl1pPr marL="0" indent="0" algn="ctr">
              <a:lnSpc>
                <a:spcPct val="80000"/>
              </a:lnSpc>
              <a:buNone/>
              <a:defRPr sz="1200" baseline="0">
                <a:latin typeface="+mj-lt"/>
              </a:defRPr>
            </a:lvl1pPr>
          </a:lstStyle>
          <a:p>
            <a:pPr lvl="0"/>
            <a:r>
              <a:rPr lang="es-ES_tradnl" noProof="0"/>
              <a:t>MITTEL</a:t>
            </a:r>
          </a:p>
        </p:txBody>
      </p:sp>
      <p:sp>
        <p:nvSpPr>
          <p:cNvPr id="114" name="Textplatzhalter 26"/>
          <p:cNvSpPr>
            <a:spLocks noGrp="1"/>
          </p:cNvSpPr>
          <p:nvPr>
            <p:ph type="body" sz="quarter" idx="63" hasCustomPrompt="1"/>
          </p:nvPr>
        </p:nvSpPr>
        <p:spPr>
          <a:xfrm>
            <a:off x="10777901" y="2774625"/>
            <a:ext cx="871699" cy="309562"/>
          </a:xfrm>
          <a:noFill/>
        </p:spPr>
        <p:txBody>
          <a:bodyPr lIns="0" tIns="72000" anchor="b" anchorCtr="0"/>
          <a:lstStyle>
            <a:lvl1pPr marL="0" indent="0" algn="ctr">
              <a:lnSpc>
                <a:spcPct val="80000"/>
              </a:lnSpc>
              <a:buNone/>
              <a:defRPr sz="1200" baseline="0">
                <a:latin typeface="+mj-lt"/>
              </a:defRPr>
            </a:lvl1pPr>
          </a:lstStyle>
          <a:p>
            <a:pPr lvl="0"/>
            <a:r>
              <a:rPr lang="es-ES_tradnl" noProof="0"/>
              <a:t>VIEL</a:t>
            </a:r>
          </a:p>
        </p:txBody>
      </p:sp>
      <p:sp>
        <p:nvSpPr>
          <p:cNvPr id="115" name="Rechteck 114"/>
          <p:cNvSpPr/>
          <p:nvPr userDrawn="1"/>
        </p:nvSpPr>
        <p:spPr>
          <a:xfrm>
            <a:off x="8001000" y="3195499"/>
            <a:ext cx="3648600" cy="1576800"/>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s-ES_tradnl" noProof="0"/>
          </a:p>
        </p:txBody>
      </p:sp>
      <p:sp>
        <p:nvSpPr>
          <p:cNvPr id="39" name="Textplatzhalter 26"/>
          <p:cNvSpPr>
            <a:spLocks noGrp="1"/>
          </p:cNvSpPr>
          <p:nvPr>
            <p:ph type="body" sz="quarter" idx="22" hasCustomPrompt="1"/>
          </p:nvPr>
        </p:nvSpPr>
        <p:spPr>
          <a:xfrm>
            <a:off x="1745721" y="1935208"/>
            <a:ext cx="1772180" cy="309562"/>
          </a:xfrm>
          <a:solidFill>
            <a:schemeClr val="bg2">
              <a:lumMod val="95000"/>
            </a:schemeClr>
          </a:solidFill>
        </p:spPr>
        <p:txBody>
          <a:bodyPr lIns="144000" tIns="72000" anchor="t" anchorCtr="0"/>
          <a:lstStyle>
            <a:lvl1pPr marL="0" indent="0">
              <a:buNone/>
              <a:defRPr sz="1400" baseline="0"/>
            </a:lvl1pPr>
          </a:lstStyle>
          <a:p>
            <a:pPr lvl="0"/>
            <a:r>
              <a:rPr lang="es-ES_tradnl" noProof="0" err="1"/>
              <a:t>Platzhaltertext</a:t>
            </a:r>
            <a:endParaRPr lang="es-ES_tradnl" noProof="0"/>
          </a:p>
        </p:txBody>
      </p:sp>
      <p:sp>
        <p:nvSpPr>
          <p:cNvPr id="43" name="Textplatzhalter 26"/>
          <p:cNvSpPr>
            <a:spLocks noGrp="1"/>
          </p:cNvSpPr>
          <p:nvPr>
            <p:ph type="body" sz="quarter" idx="35" hasCustomPrompt="1"/>
          </p:nvPr>
        </p:nvSpPr>
        <p:spPr>
          <a:xfrm>
            <a:off x="431321" y="1935208"/>
            <a:ext cx="1092679"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GESCHLECHT:</a:t>
            </a:r>
          </a:p>
        </p:txBody>
      </p:sp>
    </p:spTree>
    <p:extLst>
      <p:ext uri="{BB962C8B-B14F-4D97-AF65-F5344CB8AC3E}">
        <p14:creationId xmlns:p14="http://schemas.microsoft.com/office/powerpoint/2010/main" val="24248894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4_customer buyer persona 1">
    <p:spTree>
      <p:nvGrpSpPr>
        <p:cNvPr id="1" name=""/>
        <p:cNvGrpSpPr/>
        <p:nvPr/>
      </p:nvGrpSpPr>
      <p:grpSpPr>
        <a:xfrm>
          <a:off x="0" y="0"/>
          <a:ext cx="0" cy="0"/>
          <a:chOff x="0" y="0"/>
          <a:chExt cx="0" cy="0"/>
        </a:xfrm>
      </p:grpSpPr>
      <p:sp>
        <p:nvSpPr>
          <p:cNvPr id="45" name="Textplatzhalter 26"/>
          <p:cNvSpPr>
            <a:spLocks noGrp="1"/>
          </p:cNvSpPr>
          <p:nvPr>
            <p:ph type="body" sz="quarter" idx="26" hasCustomPrompt="1"/>
          </p:nvPr>
        </p:nvSpPr>
        <p:spPr>
          <a:xfrm>
            <a:off x="5369454" y="1512000"/>
            <a:ext cx="6280146" cy="1152000"/>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67" name="Textplatzhalter 26"/>
          <p:cNvSpPr>
            <a:spLocks noGrp="1"/>
          </p:cNvSpPr>
          <p:nvPr>
            <p:ph type="body" sz="quarter" idx="38" hasCustomPrompt="1"/>
          </p:nvPr>
        </p:nvSpPr>
        <p:spPr>
          <a:xfrm>
            <a:off x="3733271" y="1512000"/>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MOTIVATIONEN:</a:t>
            </a:r>
          </a:p>
        </p:txBody>
      </p:sp>
      <p:sp>
        <p:nvSpPr>
          <p:cNvPr id="2" name="Date"/>
          <p:cNvSpPr>
            <a:spLocks noGrp="1"/>
          </p:cNvSpPr>
          <p:nvPr>
            <p:ph type="dt" sz="half" idx="10"/>
          </p:nvPr>
        </p:nvSpPr>
        <p:spPr/>
        <p:txBody>
          <a:bodyPr/>
          <a:lstStyle/>
          <a:p>
            <a:endParaRPr lang="es-ES_tradnl" noProof="0"/>
          </a:p>
        </p:txBody>
      </p:sp>
      <p:sp>
        <p:nvSpPr>
          <p:cNvPr id="3" name="Footer"/>
          <p:cNvSpPr>
            <a:spLocks noGrp="1"/>
          </p:cNvSpPr>
          <p:nvPr>
            <p:ph type="ftr" sz="quarter" idx="11"/>
          </p:nvPr>
        </p:nvSpPr>
        <p:spPr/>
        <p:txBody>
          <a:bodyPr/>
          <a:lstStyle/>
          <a:p>
            <a:r>
              <a:rPr lang="en-US" noProof="0"/>
              <a:t>DESIGN THINKING - BUSINESS MODEL INNOVATION - CPS</a:t>
            </a:r>
            <a:endParaRPr lang="es-ES_tradnl" noProof="0"/>
          </a:p>
        </p:txBody>
      </p:sp>
      <p:sp>
        <p:nvSpPr>
          <p:cNvPr id="4" name="Slide Number"/>
          <p:cNvSpPr>
            <a:spLocks noGrp="1"/>
          </p:cNvSpPr>
          <p:nvPr>
            <p:ph type="sldNum" sz="quarter" idx="12"/>
          </p:nvPr>
        </p:nvSpPr>
        <p:spPr/>
        <p:txBody>
          <a:bodyPr/>
          <a:lstStyle/>
          <a:p>
            <a:fld id="{02CEFE82-39F2-4F47-8A0C-D5AB3496FA5C}" type="slidenum">
              <a:rPr lang="es-ES_tradnl" noProof="0" smtClean="0"/>
              <a:t>‹Nr.›</a:t>
            </a:fld>
            <a:endParaRPr lang="es-ES_tradnl" noProof="0"/>
          </a:p>
        </p:txBody>
      </p:sp>
      <p:sp>
        <p:nvSpPr>
          <p:cNvPr id="7" name="Textplatzhalter 6"/>
          <p:cNvSpPr>
            <a:spLocks noGrp="1"/>
          </p:cNvSpPr>
          <p:nvPr>
            <p:ph type="body" sz="quarter" idx="13" hasCustomPrompt="1"/>
          </p:nvPr>
        </p:nvSpPr>
        <p:spPr>
          <a:xfrm>
            <a:off x="0" y="1"/>
            <a:ext cx="12190413" cy="1269999"/>
          </a:xfrm>
          <a:solidFill>
            <a:schemeClr val="bg2">
              <a:lumMod val="85000"/>
            </a:schemeClr>
          </a:solidFill>
        </p:spPr>
        <p:txBody>
          <a:bodyPr lIns="540000" anchor="b"/>
          <a:lstStyle>
            <a:lvl1pPr marL="0" indent="0">
              <a:lnSpc>
                <a:spcPct val="80000"/>
              </a:lnSpc>
              <a:buNone/>
              <a:defRPr sz="4400">
                <a:latin typeface="Bebas Neue" panose="020B0506020202020201" pitchFamily="34" charset="0"/>
              </a:defRPr>
            </a:lvl1pPr>
          </a:lstStyle>
          <a:p>
            <a:pPr lvl="0"/>
            <a:r>
              <a:rPr lang="es-ES_tradnl" noProof="0"/>
              <a:t>NAME</a:t>
            </a:r>
          </a:p>
        </p:txBody>
      </p:sp>
      <p:sp>
        <p:nvSpPr>
          <p:cNvPr id="37" name="Textplatzhalter 26"/>
          <p:cNvSpPr>
            <a:spLocks noGrp="1"/>
          </p:cNvSpPr>
          <p:nvPr>
            <p:ph type="body" sz="quarter" idx="21" hasCustomPrompt="1"/>
          </p:nvPr>
        </p:nvSpPr>
        <p:spPr>
          <a:xfrm>
            <a:off x="1745721" y="1515843"/>
            <a:ext cx="1772180" cy="309562"/>
          </a:xfrm>
          <a:solidFill>
            <a:schemeClr val="bg2">
              <a:lumMod val="95000"/>
            </a:schemeClr>
          </a:solidFill>
        </p:spPr>
        <p:txBody>
          <a:bodyPr lIns="144000" tIns="72000" anchor="t" anchorCtr="0"/>
          <a:lstStyle>
            <a:lvl1pPr marL="0" indent="0">
              <a:buNone/>
              <a:defRPr sz="1400" baseline="0"/>
            </a:lvl1pPr>
          </a:lstStyle>
          <a:p>
            <a:pPr lvl="0"/>
            <a:r>
              <a:rPr lang="es-ES_tradnl" noProof="0" err="1"/>
              <a:t>Platzhaltertext</a:t>
            </a:r>
            <a:endParaRPr lang="es-ES_tradnl" noProof="0"/>
          </a:p>
        </p:txBody>
      </p:sp>
      <p:sp>
        <p:nvSpPr>
          <p:cNvPr id="38" name="Textplatzhalter 26"/>
          <p:cNvSpPr>
            <a:spLocks noGrp="1"/>
          </p:cNvSpPr>
          <p:nvPr>
            <p:ph type="body" sz="quarter" idx="22" hasCustomPrompt="1"/>
          </p:nvPr>
        </p:nvSpPr>
        <p:spPr>
          <a:xfrm>
            <a:off x="1745721" y="1935208"/>
            <a:ext cx="1772180" cy="309562"/>
          </a:xfrm>
          <a:solidFill>
            <a:schemeClr val="bg2">
              <a:lumMod val="95000"/>
            </a:schemeClr>
          </a:solidFill>
        </p:spPr>
        <p:txBody>
          <a:bodyPr lIns="144000" tIns="72000" anchor="t" anchorCtr="0"/>
          <a:lstStyle>
            <a:lvl1pPr marL="0" indent="0">
              <a:buNone/>
              <a:defRPr sz="1400" baseline="0"/>
            </a:lvl1pPr>
          </a:lstStyle>
          <a:p>
            <a:pPr lvl="0"/>
            <a:r>
              <a:rPr lang="es-ES_tradnl" noProof="0" err="1"/>
              <a:t>Platzhaltertext</a:t>
            </a:r>
            <a:endParaRPr lang="es-ES_tradnl" noProof="0"/>
          </a:p>
        </p:txBody>
      </p:sp>
      <p:sp>
        <p:nvSpPr>
          <p:cNvPr id="39" name="Textplatzhalter 26"/>
          <p:cNvSpPr>
            <a:spLocks noGrp="1"/>
          </p:cNvSpPr>
          <p:nvPr>
            <p:ph type="body" sz="quarter" idx="23" hasCustomPrompt="1"/>
          </p:nvPr>
        </p:nvSpPr>
        <p:spPr>
          <a:xfrm>
            <a:off x="1745721" y="2354573"/>
            <a:ext cx="1772180" cy="309562"/>
          </a:xfrm>
          <a:solidFill>
            <a:schemeClr val="bg2">
              <a:lumMod val="95000"/>
            </a:schemeClr>
          </a:solidFill>
        </p:spPr>
        <p:txBody>
          <a:bodyPr lIns="144000" tIns="72000" anchor="t" anchorCtr="0"/>
          <a:lstStyle>
            <a:lvl1pPr marL="0" indent="0">
              <a:buNone/>
              <a:defRPr sz="1400" baseline="0"/>
            </a:lvl1pPr>
          </a:lstStyle>
          <a:p>
            <a:pPr lvl="0"/>
            <a:r>
              <a:rPr lang="es-ES_tradnl" noProof="0" err="1"/>
              <a:t>Platzhaltertext</a:t>
            </a:r>
            <a:endParaRPr lang="es-ES_tradnl" noProof="0"/>
          </a:p>
        </p:txBody>
      </p:sp>
      <p:sp>
        <p:nvSpPr>
          <p:cNvPr id="42" name="Picture"/>
          <p:cNvSpPr>
            <a:spLocks noGrp="1"/>
          </p:cNvSpPr>
          <p:nvPr>
            <p:ph type="pic" sz="quarter" idx="25"/>
          </p:nvPr>
        </p:nvSpPr>
        <p:spPr bwMode="gray">
          <a:xfrm>
            <a:off x="540001" y="2774625"/>
            <a:ext cx="2977899" cy="2835500"/>
          </a:xfrm>
          <a:solidFill>
            <a:schemeClr val="bg1">
              <a:lumMod val="85000"/>
            </a:schemeClr>
          </a:solidFill>
        </p:spPr>
        <p:txBody>
          <a:bodyPr lIns="144000" tIns="144000" rIns="144000" bIns="144000"/>
          <a:lstStyle>
            <a:lvl1pPr marL="0" indent="0">
              <a:buNone/>
              <a:defRPr/>
            </a:lvl1pPr>
          </a:lstStyle>
          <a:p>
            <a:endParaRPr lang="es-ES_tradnl" noProof="0"/>
          </a:p>
        </p:txBody>
      </p:sp>
      <p:sp>
        <p:nvSpPr>
          <p:cNvPr id="53" name="Rechteck 52"/>
          <p:cNvSpPr/>
          <p:nvPr userDrawn="1"/>
        </p:nvSpPr>
        <p:spPr>
          <a:xfrm>
            <a:off x="0" y="5715000"/>
            <a:ext cx="12190413" cy="101600"/>
          </a:xfrm>
          <a:prstGeom prst="rect">
            <a:avLst/>
          </a:prstGeom>
          <a:solidFill>
            <a:schemeClr val="bg2">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s-ES_tradnl" noProof="0"/>
          </a:p>
        </p:txBody>
      </p:sp>
      <p:sp>
        <p:nvSpPr>
          <p:cNvPr id="60" name="Textplatzhalter 26"/>
          <p:cNvSpPr>
            <a:spLocks noGrp="1"/>
          </p:cNvSpPr>
          <p:nvPr>
            <p:ph type="body" sz="quarter" idx="31" hasCustomPrompt="1"/>
          </p:nvPr>
        </p:nvSpPr>
        <p:spPr>
          <a:xfrm>
            <a:off x="3733271" y="2774625"/>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ZIELE:</a:t>
            </a:r>
          </a:p>
        </p:txBody>
      </p:sp>
      <p:sp>
        <p:nvSpPr>
          <p:cNvPr id="62" name="Textplatzhalter 26"/>
          <p:cNvSpPr>
            <a:spLocks noGrp="1"/>
          </p:cNvSpPr>
          <p:nvPr>
            <p:ph type="body" sz="quarter" idx="33" hasCustomPrompt="1"/>
          </p:nvPr>
        </p:nvSpPr>
        <p:spPr>
          <a:xfrm>
            <a:off x="3733271" y="3616375"/>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PROBLEME:</a:t>
            </a:r>
          </a:p>
        </p:txBody>
      </p:sp>
      <p:sp>
        <p:nvSpPr>
          <p:cNvPr id="63" name="Textplatzhalter 26"/>
          <p:cNvSpPr>
            <a:spLocks noGrp="1"/>
          </p:cNvSpPr>
          <p:nvPr>
            <p:ph type="body" sz="quarter" idx="34" hasCustomPrompt="1"/>
          </p:nvPr>
        </p:nvSpPr>
        <p:spPr>
          <a:xfrm>
            <a:off x="539751" y="1515843"/>
            <a:ext cx="984249"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PROFIL:</a:t>
            </a:r>
          </a:p>
        </p:txBody>
      </p:sp>
      <p:sp>
        <p:nvSpPr>
          <p:cNvPr id="64" name="Textplatzhalter 26"/>
          <p:cNvSpPr>
            <a:spLocks noGrp="1"/>
          </p:cNvSpPr>
          <p:nvPr>
            <p:ph type="body" sz="quarter" idx="35" hasCustomPrompt="1"/>
          </p:nvPr>
        </p:nvSpPr>
        <p:spPr>
          <a:xfrm>
            <a:off x="431321" y="1935208"/>
            <a:ext cx="1092679"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GESCHLECHT:</a:t>
            </a:r>
          </a:p>
        </p:txBody>
      </p:sp>
      <p:sp>
        <p:nvSpPr>
          <p:cNvPr id="65" name="Textplatzhalter 26"/>
          <p:cNvSpPr>
            <a:spLocks noGrp="1"/>
          </p:cNvSpPr>
          <p:nvPr>
            <p:ph type="body" sz="quarter" idx="36" hasCustomPrompt="1"/>
          </p:nvPr>
        </p:nvSpPr>
        <p:spPr>
          <a:xfrm>
            <a:off x="539751" y="2354573"/>
            <a:ext cx="984249"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ALTER:</a:t>
            </a:r>
          </a:p>
        </p:txBody>
      </p:sp>
      <p:sp>
        <p:nvSpPr>
          <p:cNvPr id="43" name="Textplatzhalter 26"/>
          <p:cNvSpPr>
            <a:spLocks noGrp="1"/>
          </p:cNvSpPr>
          <p:nvPr>
            <p:ph type="body" sz="quarter" idx="42" hasCustomPrompt="1"/>
          </p:nvPr>
        </p:nvSpPr>
        <p:spPr>
          <a:xfrm>
            <a:off x="5369454" y="2774625"/>
            <a:ext cx="6280146" cy="728926"/>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44" name="Textplatzhalter 26"/>
          <p:cNvSpPr>
            <a:spLocks noGrp="1"/>
          </p:cNvSpPr>
          <p:nvPr>
            <p:ph type="body" sz="quarter" idx="43" hasCustomPrompt="1"/>
          </p:nvPr>
        </p:nvSpPr>
        <p:spPr>
          <a:xfrm>
            <a:off x="5369454" y="3616375"/>
            <a:ext cx="6280146" cy="728926"/>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46" name="Textplatzhalter 26"/>
          <p:cNvSpPr>
            <a:spLocks noGrp="1"/>
          </p:cNvSpPr>
          <p:nvPr>
            <p:ph type="body" sz="quarter" idx="44" hasCustomPrompt="1"/>
          </p:nvPr>
        </p:nvSpPr>
        <p:spPr>
          <a:xfrm>
            <a:off x="3733271" y="4458125"/>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BIOGRAFIE </a:t>
            </a:r>
          </a:p>
        </p:txBody>
      </p:sp>
      <p:sp>
        <p:nvSpPr>
          <p:cNvPr id="47" name="Textplatzhalter 26"/>
          <p:cNvSpPr>
            <a:spLocks noGrp="1"/>
          </p:cNvSpPr>
          <p:nvPr>
            <p:ph type="body" sz="quarter" idx="45" hasCustomPrompt="1"/>
          </p:nvPr>
        </p:nvSpPr>
        <p:spPr>
          <a:xfrm>
            <a:off x="5369454" y="4458125"/>
            <a:ext cx="6280146" cy="1152000"/>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Tree>
    <p:extLst>
      <p:ext uri="{BB962C8B-B14F-4D97-AF65-F5344CB8AC3E}">
        <p14:creationId xmlns:p14="http://schemas.microsoft.com/office/powerpoint/2010/main" val="39758187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1_customer buyer persona 1">
    <p:spTree>
      <p:nvGrpSpPr>
        <p:cNvPr id="1" name=""/>
        <p:cNvGrpSpPr/>
        <p:nvPr/>
      </p:nvGrpSpPr>
      <p:grpSpPr>
        <a:xfrm>
          <a:off x="0" y="0"/>
          <a:ext cx="0" cy="0"/>
          <a:chOff x="0" y="0"/>
          <a:chExt cx="0" cy="0"/>
        </a:xfrm>
      </p:grpSpPr>
      <p:sp>
        <p:nvSpPr>
          <p:cNvPr id="2" name="Date"/>
          <p:cNvSpPr>
            <a:spLocks noGrp="1"/>
          </p:cNvSpPr>
          <p:nvPr>
            <p:ph type="dt" sz="half" idx="10"/>
          </p:nvPr>
        </p:nvSpPr>
        <p:spPr/>
        <p:txBody>
          <a:bodyPr/>
          <a:lstStyle/>
          <a:p>
            <a:endParaRPr lang="en-US"/>
          </a:p>
        </p:txBody>
      </p:sp>
      <p:sp>
        <p:nvSpPr>
          <p:cNvPr id="3" name="Footer"/>
          <p:cNvSpPr>
            <a:spLocks noGrp="1"/>
          </p:cNvSpPr>
          <p:nvPr>
            <p:ph type="ftr" sz="quarter" idx="11"/>
          </p:nvPr>
        </p:nvSpPr>
        <p:spPr/>
        <p:txBody>
          <a:bodyPr/>
          <a:lstStyle/>
          <a:p>
            <a:r>
              <a:rPr lang="en-US"/>
              <a:t>DESIGN THINKING - BUSINESS MODEL INNOVATION - CPS</a:t>
            </a:r>
          </a:p>
        </p:txBody>
      </p:sp>
      <p:sp>
        <p:nvSpPr>
          <p:cNvPr id="4" name="Slide Number"/>
          <p:cNvSpPr>
            <a:spLocks noGrp="1"/>
          </p:cNvSpPr>
          <p:nvPr>
            <p:ph type="sldNum" sz="quarter" idx="12"/>
          </p:nvPr>
        </p:nvSpPr>
        <p:spPr/>
        <p:txBody>
          <a:bodyPr/>
          <a:lstStyle/>
          <a:p>
            <a:fld id="{02CEFE82-39F2-4F47-8A0C-D5AB3496FA5C}" type="slidenum">
              <a:rPr lang="en-US" smtClean="0"/>
              <a:t>‹Nr.›</a:t>
            </a:fld>
            <a:endParaRPr lang="en-US"/>
          </a:p>
        </p:txBody>
      </p:sp>
      <p:sp>
        <p:nvSpPr>
          <p:cNvPr id="7" name="Textplatzhalter 6"/>
          <p:cNvSpPr>
            <a:spLocks noGrp="1"/>
          </p:cNvSpPr>
          <p:nvPr>
            <p:ph type="body" sz="quarter" idx="13" hasCustomPrompt="1"/>
          </p:nvPr>
        </p:nvSpPr>
        <p:spPr>
          <a:xfrm>
            <a:off x="0" y="1"/>
            <a:ext cx="12190413" cy="1269999"/>
          </a:xfrm>
          <a:solidFill>
            <a:schemeClr val="bg2">
              <a:lumMod val="85000"/>
            </a:schemeClr>
          </a:solidFill>
        </p:spPr>
        <p:txBody>
          <a:bodyPr lIns="540000" anchor="b"/>
          <a:lstStyle>
            <a:lvl1pPr marL="0" indent="0">
              <a:lnSpc>
                <a:spcPct val="80000"/>
              </a:lnSpc>
              <a:buNone/>
              <a:defRPr sz="4400">
                <a:latin typeface="Bebas Neue" panose="020B0506020202020201" pitchFamily="34" charset="0"/>
              </a:defRPr>
            </a:lvl1pPr>
          </a:lstStyle>
          <a:p>
            <a:pPr lvl="0"/>
            <a:r>
              <a:rPr lang="de-DE"/>
              <a:t>NAME</a:t>
            </a:r>
          </a:p>
        </p:txBody>
      </p:sp>
      <p:sp>
        <p:nvSpPr>
          <p:cNvPr id="27" name="Textplatzhalter 26"/>
          <p:cNvSpPr>
            <a:spLocks noGrp="1"/>
          </p:cNvSpPr>
          <p:nvPr>
            <p:ph type="body" sz="quarter" idx="14" hasCustomPrompt="1"/>
          </p:nvPr>
        </p:nvSpPr>
        <p:spPr>
          <a:xfrm>
            <a:off x="5369456" y="1512000"/>
            <a:ext cx="2217600" cy="309562"/>
          </a:xfrm>
          <a:solidFill>
            <a:schemeClr val="bg2">
              <a:lumMod val="95000"/>
            </a:schemeClr>
          </a:solidFill>
        </p:spPr>
        <p:txBody>
          <a:bodyPr lIns="144000" tIns="72000" anchor="t" anchorCtr="0"/>
          <a:lstStyle>
            <a:lvl1pPr marL="0" indent="0">
              <a:buNone/>
              <a:defRPr sz="1400" baseline="0"/>
            </a:lvl1pPr>
          </a:lstStyle>
          <a:p>
            <a:pPr lvl="0"/>
            <a:r>
              <a:rPr lang="de-DE"/>
              <a:t>Platzhaltertext</a:t>
            </a:r>
          </a:p>
        </p:txBody>
      </p:sp>
      <p:sp>
        <p:nvSpPr>
          <p:cNvPr id="32" name="Textplatzhalter 26"/>
          <p:cNvSpPr>
            <a:spLocks noGrp="1"/>
          </p:cNvSpPr>
          <p:nvPr>
            <p:ph type="body" sz="quarter" idx="16" hasCustomPrompt="1"/>
          </p:nvPr>
        </p:nvSpPr>
        <p:spPr>
          <a:xfrm>
            <a:off x="5369456" y="1932875"/>
            <a:ext cx="2217600" cy="309562"/>
          </a:xfrm>
          <a:solidFill>
            <a:schemeClr val="bg2">
              <a:lumMod val="95000"/>
            </a:schemeClr>
          </a:solidFill>
        </p:spPr>
        <p:txBody>
          <a:bodyPr lIns="144000" tIns="72000" anchor="t" anchorCtr="0"/>
          <a:lstStyle>
            <a:lvl1pPr marL="0" indent="0">
              <a:buNone/>
              <a:defRPr sz="1400" baseline="0"/>
            </a:lvl1pPr>
          </a:lstStyle>
          <a:p>
            <a:pPr lvl="0"/>
            <a:r>
              <a:rPr lang="de-DE"/>
              <a:t>Platzhaltertext</a:t>
            </a:r>
          </a:p>
        </p:txBody>
      </p:sp>
      <p:sp>
        <p:nvSpPr>
          <p:cNvPr id="34" name="Textplatzhalter 26"/>
          <p:cNvSpPr>
            <a:spLocks noGrp="1"/>
          </p:cNvSpPr>
          <p:nvPr>
            <p:ph type="body" sz="quarter" idx="18" hasCustomPrompt="1"/>
          </p:nvPr>
        </p:nvSpPr>
        <p:spPr>
          <a:xfrm>
            <a:off x="5369456" y="2353750"/>
            <a:ext cx="2217600" cy="309562"/>
          </a:xfrm>
          <a:solidFill>
            <a:schemeClr val="bg2">
              <a:lumMod val="95000"/>
            </a:schemeClr>
          </a:solidFill>
        </p:spPr>
        <p:txBody>
          <a:bodyPr lIns="144000" tIns="72000" anchor="t" anchorCtr="0"/>
          <a:lstStyle>
            <a:lvl1pPr marL="0" indent="0">
              <a:buNone/>
              <a:defRPr sz="1400" baseline="0"/>
            </a:lvl1pPr>
          </a:lstStyle>
          <a:p>
            <a:pPr lvl="0"/>
            <a:r>
              <a:rPr lang="de-DE"/>
              <a:t>Platzhaltertext</a:t>
            </a:r>
          </a:p>
        </p:txBody>
      </p:sp>
      <p:sp>
        <p:nvSpPr>
          <p:cNvPr id="42" name="Picture"/>
          <p:cNvSpPr>
            <a:spLocks noGrp="1"/>
          </p:cNvSpPr>
          <p:nvPr>
            <p:ph type="pic" sz="quarter" idx="25"/>
          </p:nvPr>
        </p:nvSpPr>
        <p:spPr bwMode="gray">
          <a:xfrm>
            <a:off x="540001" y="1512000"/>
            <a:ext cx="2977899" cy="2834812"/>
          </a:xfrm>
          <a:solidFill>
            <a:schemeClr val="bg1">
              <a:lumMod val="85000"/>
            </a:schemeClr>
          </a:solidFill>
        </p:spPr>
        <p:txBody>
          <a:bodyPr lIns="144000" tIns="144000" rIns="144000" bIns="144000"/>
          <a:lstStyle>
            <a:lvl1pPr marL="0" indent="0">
              <a:buNone/>
              <a:defRPr/>
            </a:lvl1pPr>
          </a:lstStyle>
          <a:p>
            <a:endParaRPr lang="en-US"/>
          </a:p>
        </p:txBody>
      </p:sp>
      <p:sp>
        <p:nvSpPr>
          <p:cNvPr id="53" name="Rechteck 52"/>
          <p:cNvSpPr/>
          <p:nvPr userDrawn="1"/>
        </p:nvSpPr>
        <p:spPr>
          <a:xfrm>
            <a:off x="0" y="5715000"/>
            <a:ext cx="12190413" cy="101600"/>
          </a:xfrm>
          <a:prstGeom prst="rect">
            <a:avLst/>
          </a:prstGeom>
          <a:solidFill>
            <a:schemeClr val="bg2">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s-ES_tradnl" err="1"/>
          </a:p>
        </p:txBody>
      </p:sp>
      <p:sp>
        <p:nvSpPr>
          <p:cNvPr id="57" name="Textplatzhalter 26"/>
          <p:cNvSpPr>
            <a:spLocks noGrp="1"/>
          </p:cNvSpPr>
          <p:nvPr>
            <p:ph type="body" sz="quarter" idx="28" hasCustomPrompt="1"/>
          </p:nvPr>
        </p:nvSpPr>
        <p:spPr>
          <a:xfrm>
            <a:off x="3733271" y="1512000"/>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LEBT IN:</a:t>
            </a:r>
            <a:endParaRPr lang="es-ES_tradnl"/>
          </a:p>
        </p:txBody>
      </p:sp>
      <p:sp>
        <p:nvSpPr>
          <p:cNvPr id="59" name="Textplatzhalter 26"/>
          <p:cNvSpPr>
            <a:spLocks noGrp="1"/>
          </p:cNvSpPr>
          <p:nvPr>
            <p:ph type="body" sz="quarter" idx="30" hasCustomPrompt="1"/>
          </p:nvPr>
        </p:nvSpPr>
        <p:spPr>
          <a:xfrm>
            <a:off x="3733271" y="1932875"/>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ALTER:</a:t>
            </a:r>
            <a:endParaRPr lang="es-ES_tradnl"/>
          </a:p>
        </p:txBody>
      </p:sp>
      <p:sp>
        <p:nvSpPr>
          <p:cNvPr id="60" name="Textplatzhalter 26"/>
          <p:cNvSpPr>
            <a:spLocks noGrp="1"/>
          </p:cNvSpPr>
          <p:nvPr>
            <p:ph type="body" sz="quarter" idx="31" hasCustomPrompt="1"/>
          </p:nvPr>
        </p:nvSpPr>
        <p:spPr>
          <a:xfrm>
            <a:off x="3733271" y="2353750"/>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GESCHLECHT:</a:t>
            </a:r>
            <a:endParaRPr lang="es-ES_tradnl"/>
          </a:p>
        </p:txBody>
      </p:sp>
      <p:sp>
        <p:nvSpPr>
          <p:cNvPr id="46" name="Textplatzhalter 26"/>
          <p:cNvSpPr>
            <a:spLocks noGrp="1"/>
          </p:cNvSpPr>
          <p:nvPr>
            <p:ph type="body" sz="quarter" idx="43" hasCustomPrompt="1"/>
          </p:nvPr>
        </p:nvSpPr>
        <p:spPr>
          <a:xfrm>
            <a:off x="540000" y="5299873"/>
            <a:ext cx="941138"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INTERESSE:</a:t>
            </a:r>
            <a:endParaRPr lang="es-ES_tradnl"/>
          </a:p>
        </p:txBody>
      </p:sp>
      <p:sp>
        <p:nvSpPr>
          <p:cNvPr id="47" name="Textplatzhalter 26"/>
          <p:cNvSpPr>
            <a:spLocks noGrp="1"/>
          </p:cNvSpPr>
          <p:nvPr>
            <p:ph type="body" sz="quarter" idx="44" hasCustomPrompt="1"/>
          </p:nvPr>
        </p:nvSpPr>
        <p:spPr>
          <a:xfrm>
            <a:off x="540000" y="4458125"/>
            <a:ext cx="941138"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FREUNDE:</a:t>
            </a:r>
            <a:endParaRPr lang="es-ES_tradnl"/>
          </a:p>
        </p:txBody>
      </p:sp>
      <p:sp>
        <p:nvSpPr>
          <p:cNvPr id="48" name="Textplatzhalter 26"/>
          <p:cNvSpPr>
            <a:spLocks noGrp="1"/>
          </p:cNvSpPr>
          <p:nvPr>
            <p:ph type="body" sz="quarter" idx="45" hasCustomPrompt="1"/>
          </p:nvPr>
        </p:nvSpPr>
        <p:spPr>
          <a:xfrm>
            <a:off x="540000" y="4879000"/>
            <a:ext cx="941138"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GRUPPEN:</a:t>
            </a:r>
            <a:endParaRPr lang="es-ES_tradnl"/>
          </a:p>
        </p:txBody>
      </p:sp>
      <p:sp>
        <p:nvSpPr>
          <p:cNvPr id="50" name="Picture"/>
          <p:cNvSpPr>
            <a:spLocks noGrp="1"/>
          </p:cNvSpPr>
          <p:nvPr>
            <p:ph type="pic" sz="quarter" idx="46"/>
          </p:nvPr>
        </p:nvSpPr>
        <p:spPr bwMode="gray">
          <a:xfrm>
            <a:off x="1594735" y="4458125"/>
            <a:ext cx="309600" cy="309562"/>
          </a:xfrm>
          <a:solidFill>
            <a:schemeClr val="bg1">
              <a:lumMod val="85000"/>
            </a:schemeClr>
          </a:solidFill>
        </p:spPr>
        <p:txBody>
          <a:bodyPr lIns="144000" tIns="144000" rIns="144000" bIns="144000"/>
          <a:lstStyle>
            <a:lvl1pPr marL="0" indent="0">
              <a:buNone/>
              <a:defRPr/>
            </a:lvl1pPr>
          </a:lstStyle>
          <a:p>
            <a:endParaRPr lang="en-US"/>
          </a:p>
        </p:txBody>
      </p:sp>
      <p:sp>
        <p:nvSpPr>
          <p:cNvPr id="51" name="Picture"/>
          <p:cNvSpPr>
            <a:spLocks noGrp="1"/>
          </p:cNvSpPr>
          <p:nvPr>
            <p:ph type="pic" sz="quarter" idx="47"/>
          </p:nvPr>
        </p:nvSpPr>
        <p:spPr bwMode="gray">
          <a:xfrm>
            <a:off x="1998126" y="4458125"/>
            <a:ext cx="309600" cy="309562"/>
          </a:xfrm>
          <a:solidFill>
            <a:schemeClr val="bg1">
              <a:lumMod val="85000"/>
            </a:schemeClr>
          </a:solidFill>
        </p:spPr>
        <p:txBody>
          <a:bodyPr lIns="144000" tIns="144000" rIns="144000" bIns="144000"/>
          <a:lstStyle>
            <a:lvl1pPr marL="0" indent="0">
              <a:buNone/>
              <a:defRPr/>
            </a:lvl1pPr>
          </a:lstStyle>
          <a:p>
            <a:endParaRPr lang="en-US"/>
          </a:p>
        </p:txBody>
      </p:sp>
      <p:sp>
        <p:nvSpPr>
          <p:cNvPr id="52" name="Picture"/>
          <p:cNvSpPr>
            <a:spLocks noGrp="1"/>
          </p:cNvSpPr>
          <p:nvPr>
            <p:ph type="pic" sz="quarter" idx="48"/>
          </p:nvPr>
        </p:nvSpPr>
        <p:spPr bwMode="gray">
          <a:xfrm>
            <a:off x="2401517" y="4458125"/>
            <a:ext cx="309600" cy="309562"/>
          </a:xfrm>
          <a:solidFill>
            <a:schemeClr val="bg1">
              <a:lumMod val="85000"/>
            </a:schemeClr>
          </a:solidFill>
        </p:spPr>
        <p:txBody>
          <a:bodyPr lIns="144000" tIns="144000" rIns="144000" bIns="144000"/>
          <a:lstStyle>
            <a:lvl1pPr marL="0" indent="0">
              <a:buNone/>
              <a:defRPr/>
            </a:lvl1pPr>
          </a:lstStyle>
          <a:p>
            <a:endParaRPr lang="en-US"/>
          </a:p>
        </p:txBody>
      </p:sp>
      <p:sp>
        <p:nvSpPr>
          <p:cNvPr id="54" name="Picture"/>
          <p:cNvSpPr>
            <a:spLocks noGrp="1"/>
          </p:cNvSpPr>
          <p:nvPr>
            <p:ph type="pic" sz="quarter" idx="49"/>
          </p:nvPr>
        </p:nvSpPr>
        <p:spPr bwMode="gray">
          <a:xfrm>
            <a:off x="2804908" y="4458125"/>
            <a:ext cx="309600" cy="309562"/>
          </a:xfrm>
          <a:solidFill>
            <a:schemeClr val="bg1">
              <a:lumMod val="85000"/>
            </a:schemeClr>
          </a:solidFill>
        </p:spPr>
        <p:txBody>
          <a:bodyPr lIns="144000" tIns="144000" rIns="144000" bIns="144000"/>
          <a:lstStyle>
            <a:lvl1pPr marL="0" indent="0">
              <a:buNone/>
              <a:defRPr/>
            </a:lvl1pPr>
          </a:lstStyle>
          <a:p>
            <a:endParaRPr lang="en-US"/>
          </a:p>
        </p:txBody>
      </p:sp>
      <p:sp>
        <p:nvSpPr>
          <p:cNvPr id="55" name="Picture"/>
          <p:cNvSpPr>
            <a:spLocks noGrp="1"/>
          </p:cNvSpPr>
          <p:nvPr>
            <p:ph type="pic" sz="quarter" idx="50"/>
          </p:nvPr>
        </p:nvSpPr>
        <p:spPr bwMode="gray">
          <a:xfrm>
            <a:off x="3208300" y="4458125"/>
            <a:ext cx="309600" cy="309562"/>
          </a:xfrm>
          <a:solidFill>
            <a:schemeClr val="bg1">
              <a:lumMod val="85000"/>
            </a:schemeClr>
          </a:solidFill>
        </p:spPr>
        <p:txBody>
          <a:bodyPr lIns="144000" tIns="144000" rIns="144000" bIns="144000"/>
          <a:lstStyle>
            <a:lvl1pPr marL="0" indent="0">
              <a:buNone/>
              <a:defRPr/>
            </a:lvl1pPr>
          </a:lstStyle>
          <a:p>
            <a:endParaRPr lang="en-US"/>
          </a:p>
        </p:txBody>
      </p:sp>
      <p:sp>
        <p:nvSpPr>
          <p:cNvPr id="5" name="Rectangle 4"/>
          <p:cNvSpPr/>
          <p:nvPr userDrawn="1"/>
        </p:nvSpPr>
        <p:spPr>
          <a:xfrm>
            <a:off x="1594735" y="4879000"/>
            <a:ext cx="309600" cy="309562"/>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56" name="Rectangle 55"/>
          <p:cNvSpPr/>
          <p:nvPr userDrawn="1"/>
        </p:nvSpPr>
        <p:spPr>
          <a:xfrm>
            <a:off x="1998126" y="4879000"/>
            <a:ext cx="309600" cy="309562"/>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69" name="Rectangle 68"/>
          <p:cNvSpPr/>
          <p:nvPr userDrawn="1"/>
        </p:nvSpPr>
        <p:spPr>
          <a:xfrm>
            <a:off x="2401517" y="4879000"/>
            <a:ext cx="309600" cy="309562"/>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70" name="Rectangle 69"/>
          <p:cNvSpPr/>
          <p:nvPr userDrawn="1"/>
        </p:nvSpPr>
        <p:spPr>
          <a:xfrm>
            <a:off x="2804908" y="4879000"/>
            <a:ext cx="309600" cy="309562"/>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71" name="Rectangle 70"/>
          <p:cNvSpPr/>
          <p:nvPr userDrawn="1"/>
        </p:nvSpPr>
        <p:spPr>
          <a:xfrm>
            <a:off x="3208300" y="4879000"/>
            <a:ext cx="309600" cy="309562"/>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72" name="Rectangle 71"/>
          <p:cNvSpPr/>
          <p:nvPr userDrawn="1"/>
        </p:nvSpPr>
        <p:spPr>
          <a:xfrm>
            <a:off x="1594735" y="5299873"/>
            <a:ext cx="309600" cy="309562"/>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73" name="Rectangle 72"/>
          <p:cNvSpPr/>
          <p:nvPr userDrawn="1"/>
        </p:nvSpPr>
        <p:spPr>
          <a:xfrm>
            <a:off x="1998126" y="5299873"/>
            <a:ext cx="309600" cy="309562"/>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74" name="Rectangle 73"/>
          <p:cNvSpPr/>
          <p:nvPr userDrawn="1"/>
        </p:nvSpPr>
        <p:spPr>
          <a:xfrm>
            <a:off x="2401517" y="5299873"/>
            <a:ext cx="309600" cy="309562"/>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75" name="Rectangle 74"/>
          <p:cNvSpPr/>
          <p:nvPr userDrawn="1"/>
        </p:nvSpPr>
        <p:spPr>
          <a:xfrm>
            <a:off x="2804908" y="5299873"/>
            <a:ext cx="309600" cy="309562"/>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76" name="Rectangle 75"/>
          <p:cNvSpPr/>
          <p:nvPr userDrawn="1"/>
        </p:nvSpPr>
        <p:spPr>
          <a:xfrm>
            <a:off x="3208300" y="5299873"/>
            <a:ext cx="309600" cy="309562"/>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77" name="Textplatzhalter 26"/>
          <p:cNvSpPr>
            <a:spLocks noGrp="1"/>
          </p:cNvSpPr>
          <p:nvPr>
            <p:ph type="body" sz="quarter" idx="51" hasCustomPrompt="1"/>
          </p:nvPr>
        </p:nvSpPr>
        <p:spPr>
          <a:xfrm>
            <a:off x="3733271" y="2774625"/>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JOB ZIELE</a:t>
            </a:r>
          </a:p>
        </p:txBody>
      </p:sp>
      <p:sp>
        <p:nvSpPr>
          <p:cNvPr id="78" name="Textplatzhalter 26"/>
          <p:cNvSpPr>
            <a:spLocks noGrp="1"/>
          </p:cNvSpPr>
          <p:nvPr>
            <p:ph type="body" sz="quarter" idx="52" hasCustomPrompt="1"/>
          </p:nvPr>
        </p:nvSpPr>
        <p:spPr>
          <a:xfrm>
            <a:off x="3733271" y="3520988"/>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SCHWACHPUNKTE:</a:t>
            </a:r>
          </a:p>
        </p:txBody>
      </p:sp>
      <p:sp>
        <p:nvSpPr>
          <p:cNvPr id="79" name="Textplatzhalter 26"/>
          <p:cNvSpPr>
            <a:spLocks noGrp="1"/>
          </p:cNvSpPr>
          <p:nvPr>
            <p:ph type="body" sz="quarter" idx="42" hasCustomPrompt="1"/>
          </p:nvPr>
        </p:nvSpPr>
        <p:spPr>
          <a:xfrm>
            <a:off x="5369454" y="2774625"/>
            <a:ext cx="6280146" cy="644850"/>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80" name="Textplatzhalter 26"/>
          <p:cNvSpPr>
            <a:spLocks noGrp="1"/>
          </p:cNvSpPr>
          <p:nvPr>
            <p:ph type="body" sz="quarter" idx="53" hasCustomPrompt="1"/>
          </p:nvPr>
        </p:nvSpPr>
        <p:spPr>
          <a:xfrm>
            <a:off x="5369454" y="3520989"/>
            <a:ext cx="6280146" cy="309562"/>
          </a:xfrm>
          <a:solidFill>
            <a:schemeClr val="bg2">
              <a:lumMod val="95000"/>
            </a:schemeClr>
          </a:solidFill>
        </p:spPr>
        <p:txBody>
          <a:bodyPr lIns="144000" tIns="72000" rIns="108000" anchor="t"/>
          <a:lstStyle>
            <a:lvl1pPr marL="0" indent="0">
              <a:buNone/>
              <a:defRPr sz="1400" baseline="0"/>
            </a:lvl1pPr>
          </a:lstStyle>
          <a:p>
            <a:pPr lvl="0"/>
            <a:r>
              <a:rPr lang="de-DE"/>
              <a:t>Ersetzen Sie diesen Platzhaltertext durch Ihren Text.</a:t>
            </a:r>
          </a:p>
        </p:txBody>
      </p:sp>
      <p:sp>
        <p:nvSpPr>
          <p:cNvPr id="81" name="Textplatzhalter 26"/>
          <p:cNvSpPr>
            <a:spLocks noGrp="1"/>
          </p:cNvSpPr>
          <p:nvPr>
            <p:ph type="body" sz="quarter" idx="54" hasCustomPrompt="1"/>
          </p:nvPr>
        </p:nvSpPr>
        <p:spPr>
          <a:xfrm>
            <a:off x="3733271" y="3941864"/>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ASPIRATIONEN:</a:t>
            </a:r>
          </a:p>
        </p:txBody>
      </p:sp>
      <p:sp>
        <p:nvSpPr>
          <p:cNvPr id="82" name="Textplatzhalter 26"/>
          <p:cNvSpPr>
            <a:spLocks noGrp="1"/>
          </p:cNvSpPr>
          <p:nvPr>
            <p:ph type="body" sz="quarter" idx="55" hasCustomPrompt="1"/>
          </p:nvPr>
        </p:nvSpPr>
        <p:spPr>
          <a:xfrm>
            <a:off x="5369454" y="3941864"/>
            <a:ext cx="6280146" cy="420874"/>
          </a:xfrm>
          <a:solidFill>
            <a:schemeClr val="bg2">
              <a:lumMod val="95000"/>
            </a:schemeClr>
          </a:solidFill>
        </p:spPr>
        <p:txBody>
          <a:bodyPr lIns="144000" tIns="72000" rIns="108000" anchor="t"/>
          <a:lstStyle>
            <a:lvl1pPr marL="0" indent="0">
              <a:buNone/>
              <a:defRPr sz="1400" baseline="0"/>
            </a:lvl1pPr>
          </a:lstStyle>
          <a:p>
            <a:pPr lvl="0"/>
            <a:r>
              <a:rPr lang="de-DE" noProof="0"/>
              <a:t>Ersetzen Sie diesen Platzhaltertext durch Ihren Text.</a:t>
            </a:r>
          </a:p>
        </p:txBody>
      </p:sp>
      <p:sp>
        <p:nvSpPr>
          <p:cNvPr id="84" name="Textplatzhalter 26"/>
          <p:cNvSpPr>
            <a:spLocks noGrp="1"/>
          </p:cNvSpPr>
          <p:nvPr>
            <p:ph type="body" sz="quarter" idx="56" hasCustomPrompt="1"/>
          </p:nvPr>
        </p:nvSpPr>
        <p:spPr>
          <a:xfrm>
            <a:off x="9431999" y="1512000"/>
            <a:ext cx="2217600" cy="309562"/>
          </a:xfrm>
          <a:solidFill>
            <a:schemeClr val="bg2">
              <a:lumMod val="95000"/>
            </a:schemeClr>
          </a:solidFill>
        </p:spPr>
        <p:txBody>
          <a:bodyPr lIns="144000" tIns="72000" anchor="t" anchorCtr="0"/>
          <a:lstStyle>
            <a:lvl1pPr marL="0" indent="0">
              <a:buNone/>
              <a:defRPr sz="1400" baseline="0"/>
            </a:lvl1pPr>
          </a:lstStyle>
          <a:p>
            <a:pPr lvl="0"/>
            <a:r>
              <a:rPr lang="de-DE"/>
              <a:t>Platzhaltertext</a:t>
            </a:r>
          </a:p>
        </p:txBody>
      </p:sp>
      <p:sp>
        <p:nvSpPr>
          <p:cNvPr id="85" name="Textplatzhalter 26"/>
          <p:cNvSpPr>
            <a:spLocks noGrp="1"/>
          </p:cNvSpPr>
          <p:nvPr>
            <p:ph type="body" sz="quarter" idx="57" hasCustomPrompt="1"/>
          </p:nvPr>
        </p:nvSpPr>
        <p:spPr>
          <a:xfrm>
            <a:off x="9431999" y="1932875"/>
            <a:ext cx="2217600" cy="309562"/>
          </a:xfrm>
          <a:solidFill>
            <a:schemeClr val="bg2">
              <a:lumMod val="95000"/>
            </a:schemeClr>
          </a:solidFill>
        </p:spPr>
        <p:txBody>
          <a:bodyPr lIns="144000" tIns="72000" anchor="t" anchorCtr="0"/>
          <a:lstStyle>
            <a:lvl1pPr marL="0" indent="0">
              <a:buNone/>
              <a:defRPr sz="1400" baseline="0"/>
            </a:lvl1pPr>
          </a:lstStyle>
          <a:p>
            <a:pPr lvl="0"/>
            <a:r>
              <a:rPr lang="de-DE"/>
              <a:t>Platzhaltertext</a:t>
            </a:r>
          </a:p>
        </p:txBody>
      </p:sp>
      <p:sp>
        <p:nvSpPr>
          <p:cNvPr id="86" name="Textplatzhalter 26"/>
          <p:cNvSpPr>
            <a:spLocks noGrp="1"/>
          </p:cNvSpPr>
          <p:nvPr>
            <p:ph type="body" sz="quarter" idx="58" hasCustomPrompt="1"/>
          </p:nvPr>
        </p:nvSpPr>
        <p:spPr>
          <a:xfrm>
            <a:off x="9431999" y="2353750"/>
            <a:ext cx="2217600" cy="309562"/>
          </a:xfrm>
          <a:solidFill>
            <a:schemeClr val="bg2">
              <a:lumMod val="95000"/>
            </a:schemeClr>
          </a:solidFill>
        </p:spPr>
        <p:txBody>
          <a:bodyPr lIns="144000" tIns="72000" anchor="t" anchorCtr="0"/>
          <a:lstStyle>
            <a:lvl1pPr marL="0" indent="0">
              <a:buNone/>
              <a:defRPr sz="1400" baseline="0"/>
            </a:lvl1pPr>
          </a:lstStyle>
          <a:p>
            <a:pPr lvl="0"/>
            <a:r>
              <a:rPr lang="de-DE"/>
              <a:t>Platzhaltertext</a:t>
            </a:r>
          </a:p>
        </p:txBody>
      </p:sp>
      <p:sp>
        <p:nvSpPr>
          <p:cNvPr id="87" name="Textplatzhalter 26"/>
          <p:cNvSpPr>
            <a:spLocks noGrp="1"/>
          </p:cNvSpPr>
          <p:nvPr>
            <p:ph type="body" sz="quarter" idx="59" hasCustomPrompt="1"/>
          </p:nvPr>
        </p:nvSpPr>
        <p:spPr>
          <a:xfrm>
            <a:off x="7788777" y="1512000"/>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BILDUNG:</a:t>
            </a:r>
            <a:endParaRPr lang="es-ES_tradnl"/>
          </a:p>
        </p:txBody>
      </p:sp>
      <p:sp>
        <p:nvSpPr>
          <p:cNvPr id="88" name="Textplatzhalter 26"/>
          <p:cNvSpPr>
            <a:spLocks noGrp="1"/>
          </p:cNvSpPr>
          <p:nvPr>
            <p:ph type="body" sz="quarter" idx="60" hasCustomPrompt="1"/>
          </p:nvPr>
        </p:nvSpPr>
        <p:spPr>
          <a:xfrm>
            <a:off x="7788777" y="1932875"/>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BERUF :</a:t>
            </a:r>
            <a:endParaRPr lang="es-ES_tradnl"/>
          </a:p>
        </p:txBody>
      </p:sp>
      <p:sp>
        <p:nvSpPr>
          <p:cNvPr id="89" name="Textplatzhalter 26"/>
          <p:cNvSpPr>
            <a:spLocks noGrp="1"/>
          </p:cNvSpPr>
          <p:nvPr>
            <p:ph type="body" sz="quarter" idx="61" hasCustomPrompt="1"/>
          </p:nvPr>
        </p:nvSpPr>
        <p:spPr>
          <a:xfrm>
            <a:off x="7788777" y="2353750"/>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EINKOMMEN:</a:t>
            </a:r>
            <a:endParaRPr lang="es-ES_tradnl"/>
          </a:p>
        </p:txBody>
      </p:sp>
      <p:sp>
        <p:nvSpPr>
          <p:cNvPr id="94" name="Rechteck 89"/>
          <p:cNvSpPr/>
          <p:nvPr userDrawn="1"/>
        </p:nvSpPr>
        <p:spPr>
          <a:xfrm>
            <a:off x="5369456" y="4458125"/>
            <a:ext cx="6279644" cy="1152000"/>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s-ES_tradnl" noProof="0"/>
          </a:p>
        </p:txBody>
      </p:sp>
      <p:sp>
        <p:nvSpPr>
          <p:cNvPr id="96" name="Textplatzhalter 5"/>
          <p:cNvSpPr>
            <a:spLocks noGrp="1"/>
          </p:cNvSpPr>
          <p:nvPr>
            <p:ph type="body" sz="quarter" idx="62" hasCustomPrompt="1"/>
          </p:nvPr>
        </p:nvSpPr>
        <p:spPr>
          <a:xfrm>
            <a:off x="5538768" y="4599714"/>
            <a:ext cx="1395432" cy="206038"/>
          </a:xfrm>
        </p:spPr>
        <p:txBody>
          <a:bodyPr lIns="0" anchor="ctr"/>
          <a:lstStyle>
            <a:lvl1pPr marL="0" indent="0" algn="l">
              <a:buNone/>
              <a:defRPr sz="1200" b="1" baseline="0">
                <a:latin typeface="+mj-lt"/>
              </a:defRPr>
            </a:lvl1pPr>
          </a:lstStyle>
          <a:p>
            <a:pPr lvl="0"/>
            <a:r>
              <a:rPr lang="es-ES_tradnl" noProof="0" err="1"/>
              <a:t>formell</a:t>
            </a:r>
            <a:endParaRPr lang="es-ES_tradnl" noProof="0"/>
          </a:p>
        </p:txBody>
      </p:sp>
      <p:sp>
        <p:nvSpPr>
          <p:cNvPr id="97" name="Textplatzhalter 5"/>
          <p:cNvSpPr>
            <a:spLocks noGrp="1"/>
          </p:cNvSpPr>
          <p:nvPr>
            <p:ph type="body" sz="quarter" idx="63" hasCustomPrompt="1"/>
          </p:nvPr>
        </p:nvSpPr>
        <p:spPr>
          <a:xfrm>
            <a:off x="5538768" y="4849919"/>
            <a:ext cx="1484332" cy="206038"/>
          </a:xfrm>
        </p:spPr>
        <p:txBody>
          <a:bodyPr lIns="0" anchor="ctr"/>
          <a:lstStyle>
            <a:lvl1pPr marL="0" indent="0">
              <a:buNone/>
              <a:defRPr sz="1200" b="1" baseline="0">
                <a:latin typeface="+mj-lt"/>
              </a:defRPr>
            </a:lvl1pPr>
          </a:lstStyle>
          <a:p>
            <a:pPr lvl="0"/>
            <a:r>
              <a:rPr lang="es-ES_tradnl" noProof="0" err="1"/>
              <a:t>wettbewerbsorientiert</a:t>
            </a:r>
            <a:endParaRPr lang="es-ES_tradnl" noProof="0"/>
          </a:p>
        </p:txBody>
      </p:sp>
      <p:sp>
        <p:nvSpPr>
          <p:cNvPr id="98" name="Textplatzhalter 5"/>
          <p:cNvSpPr>
            <a:spLocks noGrp="1"/>
          </p:cNvSpPr>
          <p:nvPr>
            <p:ph type="body" sz="quarter" idx="64" hasCustomPrompt="1"/>
          </p:nvPr>
        </p:nvSpPr>
        <p:spPr>
          <a:xfrm>
            <a:off x="5538768" y="5100124"/>
            <a:ext cx="1395432" cy="206038"/>
          </a:xfrm>
        </p:spPr>
        <p:txBody>
          <a:bodyPr lIns="0" anchor="ctr"/>
          <a:lstStyle>
            <a:lvl1pPr marL="0" indent="0">
              <a:buNone/>
              <a:defRPr sz="1200" b="1" baseline="0">
                <a:latin typeface="+mj-lt"/>
              </a:defRPr>
            </a:lvl1pPr>
          </a:lstStyle>
          <a:p>
            <a:pPr lvl="0"/>
            <a:r>
              <a:rPr lang="es-ES_tradnl" noProof="0" err="1"/>
              <a:t>strukturiert</a:t>
            </a:r>
            <a:endParaRPr lang="es-ES_tradnl" noProof="0"/>
          </a:p>
        </p:txBody>
      </p:sp>
      <p:sp>
        <p:nvSpPr>
          <p:cNvPr id="99" name="Textplatzhalter 5"/>
          <p:cNvSpPr>
            <a:spLocks noGrp="1"/>
          </p:cNvSpPr>
          <p:nvPr>
            <p:ph type="body" sz="quarter" idx="65" hasCustomPrompt="1"/>
          </p:nvPr>
        </p:nvSpPr>
        <p:spPr>
          <a:xfrm>
            <a:off x="5538768" y="5350329"/>
            <a:ext cx="1395432" cy="206038"/>
          </a:xfrm>
        </p:spPr>
        <p:txBody>
          <a:bodyPr lIns="0" anchor="ctr"/>
          <a:lstStyle>
            <a:lvl1pPr marL="0" indent="0">
              <a:buNone/>
              <a:defRPr sz="1200" b="1" baseline="0">
                <a:latin typeface="+mj-lt"/>
              </a:defRPr>
            </a:lvl1pPr>
          </a:lstStyle>
          <a:p>
            <a:pPr lvl="0"/>
            <a:r>
              <a:rPr lang="es-ES_tradnl" noProof="0" err="1"/>
              <a:t>Persönliche</a:t>
            </a:r>
            <a:r>
              <a:rPr lang="es-ES_tradnl" noProof="0"/>
              <a:t> </a:t>
            </a:r>
            <a:r>
              <a:rPr lang="es-ES_tradnl" noProof="0" err="1"/>
              <a:t>Leistung</a:t>
            </a:r>
            <a:endParaRPr lang="es-ES_tradnl" noProof="0"/>
          </a:p>
        </p:txBody>
      </p:sp>
      <p:sp>
        <p:nvSpPr>
          <p:cNvPr id="100" name="Textplatzhalter 26"/>
          <p:cNvSpPr>
            <a:spLocks noGrp="1"/>
          </p:cNvSpPr>
          <p:nvPr>
            <p:ph type="body" sz="quarter" idx="66" hasCustomPrompt="1"/>
          </p:nvPr>
        </p:nvSpPr>
        <p:spPr>
          <a:xfrm>
            <a:off x="3733271" y="4458125"/>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ARBEITSKULTUR:</a:t>
            </a:r>
          </a:p>
        </p:txBody>
      </p:sp>
      <p:sp>
        <p:nvSpPr>
          <p:cNvPr id="109" name="Textplatzhalter 5"/>
          <p:cNvSpPr>
            <a:spLocks noGrp="1"/>
          </p:cNvSpPr>
          <p:nvPr>
            <p:ph type="body" sz="quarter" idx="67" hasCustomPrompt="1"/>
          </p:nvPr>
        </p:nvSpPr>
        <p:spPr>
          <a:xfrm>
            <a:off x="10053317" y="4599714"/>
            <a:ext cx="1395432" cy="206038"/>
          </a:xfrm>
        </p:spPr>
        <p:txBody>
          <a:bodyPr lIns="0" anchor="ctr"/>
          <a:lstStyle>
            <a:lvl1pPr marL="0" indent="0" algn="r">
              <a:buNone/>
              <a:defRPr sz="1200" b="1" baseline="0">
                <a:latin typeface="+mj-lt"/>
              </a:defRPr>
            </a:lvl1pPr>
          </a:lstStyle>
          <a:p>
            <a:pPr lvl="0"/>
            <a:r>
              <a:rPr lang="es-ES_tradnl" noProof="0" err="1"/>
              <a:t>informell</a:t>
            </a:r>
            <a:endParaRPr lang="es-ES_tradnl" noProof="0"/>
          </a:p>
        </p:txBody>
      </p:sp>
      <p:sp>
        <p:nvSpPr>
          <p:cNvPr id="110" name="Textplatzhalter 5"/>
          <p:cNvSpPr>
            <a:spLocks noGrp="1"/>
          </p:cNvSpPr>
          <p:nvPr>
            <p:ph type="body" sz="quarter" idx="68" hasCustomPrompt="1"/>
          </p:nvPr>
        </p:nvSpPr>
        <p:spPr>
          <a:xfrm>
            <a:off x="10053317" y="4849919"/>
            <a:ext cx="1395432" cy="206038"/>
          </a:xfrm>
        </p:spPr>
        <p:txBody>
          <a:bodyPr lIns="0" anchor="ctr"/>
          <a:lstStyle>
            <a:lvl1pPr marL="0" indent="0" algn="r">
              <a:buNone/>
              <a:defRPr sz="1200" b="1" baseline="0">
                <a:latin typeface="+mj-lt"/>
              </a:defRPr>
            </a:lvl1pPr>
          </a:lstStyle>
          <a:p>
            <a:pPr lvl="0"/>
            <a:r>
              <a:rPr lang="es-ES_tradnl" noProof="0" err="1"/>
              <a:t>kooperativ</a:t>
            </a:r>
            <a:endParaRPr lang="es-ES_tradnl" noProof="0"/>
          </a:p>
        </p:txBody>
      </p:sp>
      <p:sp>
        <p:nvSpPr>
          <p:cNvPr id="111" name="Textplatzhalter 5"/>
          <p:cNvSpPr>
            <a:spLocks noGrp="1"/>
          </p:cNvSpPr>
          <p:nvPr>
            <p:ph type="body" sz="quarter" idx="69" hasCustomPrompt="1"/>
          </p:nvPr>
        </p:nvSpPr>
        <p:spPr>
          <a:xfrm>
            <a:off x="10053317" y="5100124"/>
            <a:ext cx="1395432" cy="206038"/>
          </a:xfrm>
        </p:spPr>
        <p:txBody>
          <a:bodyPr lIns="0" anchor="ctr"/>
          <a:lstStyle>
            <a:lvl1pPr marL="0" indent="0" algn="r">
              <a:buNone/>
              <a:defRPr sz="1200" b="1" baseline="0">
                <a:latin typeface="+mj-lt"/>
              </a:defRPr>
            </a:lvl1pPr>
          </a:lstStyle>
          <a:p>
            <a:pPr lvl="0"/>
            <a:r>
              <a:rPr lang="es-ES_tradnl" noProof="0" err="1"/>
              <a:t>unstrukturiert</a:t>
            </a:r>
            <a:endParaRPr lang="es-ES_tradnl" noProof="0"/>
          </a:p>
        </p:txBody>
      </p:sp>
      <p:sp>
        <p:nvSpPr>
          <p:cNvPr id="112" name="Textplatzhalter 5"/>
          <p:cNvSpPr>
            <a:spLocks noGrp="1"/>
          </p:cNvSpPr>
          <p:nvPr>
            <p:ph type="body" sz="quarter" idx="70" hasCustomPrompt="1"/>
          </p:nvPr>
        </p:nvSpPr>
        <p:spPr>
          <a:xfrm>
            <a:off x="10053317" y="5350329"/>
            <a:ext cx="1395432" cy="206038"/>
          </a:xfrm>
        </p:spPr>
        <p:txBody>
          <a:bodyPr lIns="0" anchor="ctr"/>
          <a:lstStyle>
            <a:lvl1pPr marL="0" indent="0" algn="r">
              <a:buNone/>
              <a:defRPr sz="1200" b="1" baseline="0">
                <a:latin typeface="+mj-lt"/>
              </a:defRPr>
            </a:lvl1pPr>
          </a:lstStyle>
          <a:p>
            <a:pPr lvl="0"/>
            <a:r>
              <a:rPr lang="es-ES_tradnl" noProof="0" err="1"/>
              <a:t>Gruppenleistung</a:t>
            </a:r>
            <a:endParaRPr lang="es-ES_tradnl" noProof="0"/>
          </a:p>
        </p:txBody>
      </p:sp>
    </p:spTree>
    <p:extLst>
      <p:ext uri="{BB962C8B-B14F-4D97-AF65-F5344CB8AC3E}">
        <p14:creationId xmlns:p14="http://schemas.microsoft.com/office/powerpoint/2010/main" val="19404828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5_customer buyer persona 1">
    <p:spTree>
      <p:nvGrpSpPr>
        <p:cNvPr id="1" name=""/>
        <p:cNvGrpSpPr/>
        <p:nvPr/>
      </p:nvGrpSpPr>
      <p:grpSpPr>
        <a:xfrm>
          <a:off x="0" y="0"/>
          <a:ext cx="0" cy="0"/>
          <a:chOff x="0" y="0"/>
          <a:chExt cx="0" cy="0"/>
        </a:xfrm>
      </p:grpSpPr>
      <p:sp>
        <p:nvSpPr>
          <p:cNvPr id="2" name="Date"/>
          <p:cNvSpPr>
            <a:spLocks noGrp="1"/>
          </p:cNvSpPr>
          <p:nvPr>
            <p:ph type="dt" sz="half" idx="10"/>
          </p:nvPr>
        </p:nvSpPr>
        <p:spPr/>
        <p:txBody>
          <a:bodyPr/>
          <a:lstStyle/>
          <a:p>
            <a:endParaRPr lang="en-US"/>
          </a:p>
        </p:txBody>
      </p:sp>
      <p:sp>
        <p:nvSpPr>
          <p:cNvPr id="3" name="Footer"/>
          <p:cNvSpPr>
            <a:spLocks noGrp="1"/>
          </p:cNvSpPr>
          <p:nvPr>
            <p:ph type="ftr" sz="quarter" idx="11"/>
          </p:nvPr>
        </p:nvSpPr>
        <p:spPr/>
        <p:txBody>
          <a:bodyPr/>
          <a:lstStyle/>
          <a:p>
            <a:r>
              <a:rPr lang="en-US"/>
              <a:t>DESIGN THINKING - BUSINESS MODEL INNOVATION - CPS</a:t>
            </a:r>
          </a:p>
        </p:txBody>
      </p:sp>
      <p:sp>
        <p:nvSpPr>
          <p:cNvPr id="4" name="Slide Number"/>
          <p:cNvSpPr>
            <a:spLocks noGrp="1"/>
          </p:cNvSpPr>
          <p:nvPr>
            <p:ph type="sldNum" sz="quarter" idx="12"/>
          </p:nvPr>
        </p:nvSpPr>
        <p:spPr/>
        <p:txBody>
          <a:bodyPr/>
          <a:lstStyle/>
          <a:p>
            <a:fld id="{02CEFE82-39F2-4F47-8A0C-D5AB3496FA5C}" type="slidenum">
              <a:rPr lang="en-US" smtClean="0"/>
              <a:t>‹Nr.›</a:t>
            </a:fld>
            <a:endParaRPr lang="en-US"/>
          </a:p>
        </p:txBody>
      </p:sp>
      <p:sp>
        <p:nvSpPr>
          <p:cNvPr id="7" name="Textplatzhalter 6"/>
          <p:cNvSpPr>
            <a:spLocks noGrp="1"/>
          </p:cNvSpPr>
          <p:nvPr>
            <p:ph type="body" sz="quarter" idx="13" hasCustomPrompt="1"/>
          </p:nvPr>
        </p:nvSpPr>
        <p:spPr>
          <a:xfrm>
            <a:off x="0" y="1"/>
            <a:ext cx="12190413" cy="1269999"/>
          </a:xfrm>
          <a:solidFill>
            <a:schemeClr val="bg2">
              <a:lumMod val="85000"/>
            </a:schemeClr>
          </a:solidFill>
        </p:spPr>
        <p:txBody>
          <a:bodyPr lIns="540000" anchor="b"/>
          <a:lstStyle>
            <a:lvl1pPr marL="0" indent="0">
              <a:lnSpc>
                <a:spcPct val="80000"/>
              </a:lnSpc>
              <a:buNone/>
              <a:defRPr sz="4400">
                <a:latin typeface="Bebas Neue" panose="020B0506020202020201" pitchFamily="34" charset="0"/>
              </a:defRPr>
            </a:lvl1pPr>
          </a:lstStyle>
          <a:p>
            <a:pPr lvl="0"/>
            <a:r>
              <a:rPr lang="es-ES_tradnl"/>
              <a:t>NAME</a:t>
            </a:r>
          </a:p>
        </p:txBody>
      </p:sp>
      <p:sp>
        <p:nvSpPr>
          <p:cNvPr id="42" name="Picture"/>
          <p:cNvSpPr>
            <a:spLocks noGrp="1"/>
          </p:cNvSpPr>
          <p:nvPr>
            <p:ph type="pic" sz="quarter" idx="25"/>
          </p:nvPr>
        </p:nvSpPr>
        <p:spPr bwMode="gray">
          <a:xfrm>
            <a:off x="540001" y="1512000"/>
            <a:ext cx="2977899" cy="2413937"/>
          </a:xfrm>
          <a:solidFill>
            <a:schemeClr val="bg1">
              <a:lumMod val="85000"/>
            </a:schemeClr>
          </a:solidFill>
        </p:spPr>
        <p:txBody>
          <a:bodyPr lIns="144000" tIns="144000" rIns="144000" bIns="144000"/>
          <a:lstStyle>
            <a:lvl1pPr marL="0" indent="0">
              <a:buNone/>
              <a:defRPr/>
            </a:lvl1pPr>
          </a:lstStyle>
          <a:p>
            <a:endParaRPr lang="en-US"/>
          </a:p>
        </p:txBody>
      </p:sp>
      <p:sp>
        <p:nvSpPr>
          <p:cNvPr id="63" name="Textplatzhalter 26"/>
          <p:cNvSpPr>
            <a:spLocks noGrp="1"/>
          </p:cNvSpPr>
          <p:nvPr>
            <p:ph type="body" sz="quarter" idx="34" hasCustomPrompt="1"/>
          </p:nvPr>
        </p:nvSpPr>
        <p:spPr>
          <a:xfrm>
            <a:off x="4102467" y="4018582"/>
            <a:ext cx="1800260" cy="309562"/>
          </a:xfrm>
          <a:noFill/>
        </p:spPr>
        <p:txBody>
          <a:bodyPr lIns="0" tIns="72000" anchor="t" anchorCtr="0"/>
          <a:lstStyle>
            <a:lvl1pPr marL="0" indent="0" algn="ctr">
              <a:lnSpc>
                <a:spcPct val="80000"/>
              </a:lnSpc>
              <a:buNone/>
              <a:defRPr sz="1400" baseline="0">
                <a:latin typeface="Bebas Neue" panose="020B0506020202020201" pitchFamily="34" charset="0"/>
              </a:defRPr>
            </a:lvl1pPr>
          </a:lstStyle>
          <a:p>
            <a:pPr lvl="0"/>
            <a:r>
              <a:rPr lang="de-DE"/>
              <a:t>KUNDENBEZIEHUNGEN</a:t>
            </a:r>
          </a:p>
        </p:txBody>
      </p:sp>
      <p:grpSp>
        <p:nvGrpSpPr>
          <p:cNvPr id="41" name="Gruppieren 72"/>
          <p:cNvGrpSpPr/>
          <p:nvPr/>
        </p:nvGrpSpPr>
        <p:grpSpPr bwMode="gray">
          <a:xfrm>
            <a:off x="4789102" y="3514730"/>
            <a:ext cx="426986" cy="426986"/>
            <a:chOff x="4308730" y="4083051"/>
            <a:chExt cx="858282" cy="858282"/>
          </a:xfrm>
        </p:grpSpPr>
        <p:grpSp>
          <p:nvGrpSpPr>
            <p:cNvPr id="82" name="Gruppieren 30"/>
            <p:cNvGrpSpPr/>
            <p:nvPr/>
          </p:nvGrpSpPr>
          <p:grpSpPr bwMode="gray">
            <a:xfrm>
              <a:off x="4466018" y="4261577"/>
              <a:ext cx="543706" cy="501230"/>
              <a:chOff x="1097827" y="2447365"/>
              <a:chExt cx="863547" cy="796086"/>
            </a:xfrm>
            <a:solidFill>
              <a:schemeClr val="tx1"/>
            </a:solidFill>
          </p:grpSpPr>
          <p:sp>
            <p:nvSpPr>
              <p:cNvPr id="84" name="Kreuz 31"/>
              <p:cNvSpPr/>
              <p:nvPr/>
            </p:nvSpPr>
            <p:spPr bwMode="gray">
              <a:xfrm>
                <a:off x="1641012" y="2447365"/>
                <a:ext cx="320362" cy="320362"/>
              </a:xfrm>
              <a:prstGeom prst="plus">
                <a:avLst>
                  <a:gd name="adj" fmla="val 35643"/>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85" name="Freeform 5"/>
              <p:cNvSpPr>
                <a:spLocks/>
              </p:cNvSpPr>
              <p:nvPr/>
            </p:nvSpPr>
            <p:spPr bwMode="gray">
              <a:xfrm>
                <a:off x="1097827" y="2466667"/>
                <a:ext cx="675934" cy="776784"/>
              </a:xfrm>
              <a:custGeom>
                <a:avLst/>
                <a:gdLst>
                  <a:gd name="T0" fmla="*/ 175 w 237"/>
                  <a:gd name="T1" fmla="*/ 191 h 271"/>
                  <a:gd name="T2" fmla="*/ 130 w 237"/>
                  <a:gd name="T3" fmla="*/ 145 h 271"/>
                  <a:gd name="T4" fmla="*/ 145 w 237"/>
                  <a:gd name="T5" fmla="*/ 110 h 271"/>
                  <a:gd name="T6" fmla="*/ 157 w 237"/>
                  <a:gd name="T7" fmla="*/ 86 h 271"/>
                  <a:gd name="T8" fmla="*/ 153 w 237"/>
                  <a:gd name="T9" fmla="*/ 73 h 271"/>
                  <a:gd name="T10" fmla="*/ 156 w 237"/>
                  <a:gd name="T11" fmla="*/ 49 h 271"/>
                  <a:gd name="T12" fmla="*/ 101 w 237"/>
                  <a:gd name="T13" fmla="*/ 0 h 271"/>
                  <a:gd name="T14" fmla="*/ 46 w 237"/>
                  <a:gd name="T15" fmla="*/ 49 h 271"/>
                  <a:gd name="T16" fmla="*/ 50 w 237"/>
                  <a:gd name="T17" fmla="*/ 73 h 271"/>
                  <a:gd name="T18" fmla="*/ 46 w 237"/>
                  <a:gd name="T19" fmla="*/ 86 h 271"/>
                  <a:gd name="T20" fmla="*/ 58 w 237"/>
                  <a:gd name="T21" fmla="*/ 110 h 271"/>
                  <a:gd name="T22" fmla="*/ 73 w 237"/>
                  <a:gd name="T23" fmla="*/ 145 h 271"/>
                  <a:gd name="T24" fmla="*/ 28 w 237"/>
                  <a:gd name="T25" fmla="*/ 191 h 271"/>
                  <a:gd name="T26" fmla="*/ 0 w 237"/>
                  <a:gd name="T27" fmla="*/ 215 h 271"/>
                  <a:gd name="T28" fmla="*/ 0 w 237"/>
                  <a:gd name="T29" fmla="*/ 271 h 271"/>
                  <a:gd name="T30" fmla="*/ 237 w 237"/>
                  <a:gd name="T31" fmla="*/ 271 h 271"/>
                  <a:gd name="T32" fmla="*/ 237 w 237"/>
                  <a:gd name="T33" fmla="*/ 229 h 271"/>
                  <a:gd name="T34" fmla="*/ 175 w 237"/>
                  <a:gd name="T35" fmla="*/ 191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37" h="271">
                    <a:moveTo>
                      <a:pt x="175" y="191"/>
                    </a:moveTo>
                    <a:cubicBezTo>
                      <a:pt x="141" y="178"/>
                      <a:pt x="130" y="167"/>
                      <a:pt x="130" y="145"/>
                    </a:cubicBezTo>
                    <a:cubicBezTo>
                      <a:pt x="130" y="130"/>
                      <a:pt x="140" y="135"/>
                      <a:pt x="145" y="110"/>
                    </a:cubicBezTo>
                    <a:cubicBezTo>
                      <a:pt x="146" y="99"/>
                      <a:pt x="156" y="110"/>
                      <a:pt x="157" y="86"/>
                    </a:cubicBezTo>
                    <a:cubicBezTo>
                      <a:pt x="157" y="76"/>
                      <a:pt x="153" y="73"/>
                      <a:pt x="153" y="73"/>
                    </a:cubicBezTo>
                    <a:cubicBezTo>
                      <a:pt x="153" y="73"/>
                      <a:pt x="155" y="60"/>
                      <a:pt x="156" y="49"/>
                    </a:cubicBezTo>
                    <a:cubicBezTo>
                      <a:pt x="157" y="35"/>
                      <a:pt x="149" y="0"/>
                      <a:pt x="101" y="0"/>
                    </a:cubicBezTo>
                    <a:cubicBezTo>
                      <a:pt x="54" y="0"/>
                      <a:pt x="46" y="35"/>
                      <a:pt x="46" y="49"/>
                    </a:cubicBezTo>
                    <a:cubicBezTo>
                      <a:pt x="48" y="60"/>
                      <a:pt x="50" y="73"/>
                      <a:pt x="50" y="73"/>
                    </a:cubicBezTo>
                    <a:cubicBezTo>
                      <a:pt x="50" y="73"/>
                      <a:pt x="46" y="76"/>
                      <a:pt x="46" y="86"/>
                    </a:cubicBezTo>
                    <a:cubicBezTo>
                      <a:pt x="47" y="110"/>
                      <a:pt x="56" y="99"/>
                      <a:pt x="58" y="110"/>
                    </a:cubicBezTo>
                    <a:cubicBezTo>
                      <a:pt x="62" y="135"/>
                      <a:pt x="73" y="130"/>
                      <a:pt x="73" y="145"/>
                    </a:cubicBezTo>
                    <a:cubicBezTo>
                      <a:pt x="73" y="167"/>
                      <a:pt x="62" y="178"/>
                      <a:pt x="28" y="191"/>
                    </a:cubicBezTo>
                    <a:cubicBezTo>
                      <a:pt x="18" y="194"/>
                      <a:pt x="0" y="201"/>
                      <a:pt x="0" y="215"/>
                    </a:cubicBezTo>
                    <a:cubicBezTo>
                      <a:pt x="0" y="271"/>
                      <a:pt x="0" y="271"/>
                      <a:pt x="0" y="271"/>
                    </a:cubicBezTo>
                    <a:cubicBezTo>
                      <a:pt x="237" y="271"/>
                      <a:pt x="237" y="271"/>
                      <a:pt x="237" y="271"/>
                    </a:cubicBezTo>
                    <a:cubicBezTo>
                      <a:pt x="237" y="271"/>
                      <a:pt x="237" y="238"/>
                      <a:pt x="237" y="229"/>
                    </a:cubicBezTo>
                    <a:cubicBezTo>
                      <a:pt x="237" y="216"/>
                      <a:pt x="209" y="204"/>
                      <a:pt x="175" y="191"/>
                    </a:cubicBezTo>
                    <a:close/>
                  </a:path>
                </a:pathLst>
              </a:custGeom>
              <a:solidFill>
                <a:srgbClr val="595959"/>
              </a:solidFill>
              <a:ln>
                <a:noFill/>
              </a:ln>
            </p:spPr>
            <p:txBody>
              <a:bodyPr vert="horz" wrap="square" lIns="91440" tIns="45720" rIns="91440" bIns="45720" numCol="1" anchor="t" anchorCtr="0" compatLnSpc="1">
                <a:prstTxWarp prst="textNoShape">
                  <a:avLst/>
                </a:prstTxWarp>
              </a:bodyPr>
              <a:lstStyle/>
              <a:p>
                <a:endParaRPr lang="es-ES_tradnl"/>
              </a:p>
            </p:txBody>
          </p:sp>
        </p:grpSp>
        <p:sp>
          <p:nvSpPr>
            <p:cNvPr id="83" name="Ellipse 39"/>
            <p:cNvSpPr/>
            <p:nvPr/>
          </p:nvSpPr>
          <p:spPr bwMode="gray">
            <a:xfrm>
              <a:off x="4308730" y="4083051"/>
              <a:ext cx="858282" cy="858282"/>
            </a:xfrm>
            <a:prstGeom prst="ellipse">
              <a:avLst/>
            </a:prstGeom>
            <a:noFill/>
            <a:ln>
              <a:solidFill>
                <a:srgbClr val="A6A6A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grpSp>
      <p:grpSp>
        <p:nvGrpSpPr>
          <p:cNvPr id="43" name="Gruppieren 71"/>
          <p:cNvGrpSpPr/>
          <p:nvPr/>
        </p:nvGrpSpPr>
        <p:grpSpPr bwMode="gray">
          <a:xfrm>
            <a:off x="6704151" y="3514730"/>
            <a:ext cx="426986" cy="426986"/>
            <a:chOff x="5619551" y="4083051"/>
            <a:chExt cx="858282" cy="858282"/>
          </a:xfrm>
        </p:grpSpPr>
        <p:grpSp>
          <p:nvGrpSpPr>
            <p:cNvPr id="78" name="Gruppieren 33"/>
            <p:cNvGrpSpPr/>
            <p:nvPr/>
          </p:nvGrpSpPr>
          <p:grpSpPr bwMode="gray">
            <a:xfrm>
              <a:off x="5770613" y="4275559"/>
              <a:ext cx="556158" cy="473267"/>
              <a:chOff x="3204886" y="4477382"/>
              <a:chExt cx="556158" cy="473267"/>
            </a:xfrm>
          </p:grpSpPr>
          <p:sp>
            <p:nvSpPr>
              <p:cNvPr id="80" name="Freeform 19"/>
              <p:cNvSpPr>
                <a:spLocks/>
              </p:cNvSpPr>
              <p:nvPr/>
            </p:nvSpPr>
            <p:spPr bwMode="gray">
              <a:xfrm>
                <a:off x="3330441" y="4477382"/>
                <a:ext cx="430603" cy="379137"/>
              </a:xfrm>
              <a:custGeom>
                <a:avLst/>
                <a:gdLst>
                  <a:gd name="T0" fmla="*/ 353 w 353"/>
                  <a:gd name="T1" fmla="*/ 102 h 310"/>
                  <a:gd name="T2" fmla="*/ 320 w 353"/>
                  <a:gd name="T3" fmla="*/ 177 h 310"/>
                  <a:gd name="T4" fmla="*/ 320 w 353"/>
                  <a:gd name="T5" fmla="*/ 177 h 310"/>
                  <a:gd name="T6" fmla="*/ 210 w 353"/>
                  <a:gd name="T7" fmla="*/ 288 h 310"/>
                  <a:gd name="T8" fmla="*/ 177 w 353"/>
                  <a:gd name="T9" fmla="*/ 310 h 310"/>
                  <a:gd name="T10" fmla="*/ 143 w 353"/>
                  <a:gd name="T11" fmla="*/ 288 h 310"/>
                  <a:gd name="T12" fmla="*/ 33 w 353"/>
                  <a:gd name="T13" fmla="*/ 177 h 310"/>
                  <a:gd name="T14" fmla="*/ 0 w 353"/>
                  <a:gd name="T15" fmla="*/ 102 h 310"/>
                  <a:gd name="T16" fmla="*/ 101 w 353"/>
                  <a:gd name="T17" fmla="*/ 0 h 310"/>
                  <a:gd name="T18" fmla="*/ 177 w 353"/>
                  <a:gd name="T19" fmla="*/ 34 h 310"/>
                  <a:gd name="T20" fmla="*/ 252 w 353"/>
                  <a:gd name="T21" fmla="*/ 0 h 310"/>
                  <a:gd name="T22" fmla="*/ 353 w 353"/>
                  <a:gd name="T23" fmla="*/ 102 h 3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53" h="310">
                    <a:moveTo>
                      <a:pt x="353" y="102"/>
                    </a:moveTo>
                    <a:cubicBezTo>
                      <a:pt x="353" y="132"/>
                      <a:pt x="341" y="159"/>
                      <a:pt x="320" y="177"/>
                    </a:cubicBezTo>
                    <a:cubicBezTo>
                      <a:pt x="320" y="177"/>
                      <a:pt x="320" y="177"/>
                      <a:pt x="320" y="177"/>
                    </a:cubicBezTo>
                    <a:cubicBezTo>
                      <a:pt x="210" y="288"/>
                      <a:pt x="210" y="288"/>
                      <a:pt x="210" y="288"/>
                    </a:cubicBezTo>
                    <a:cubicBezTo>
                      <a:pt x="199" y="299"/>
                      <a:pt x="188" y="310"/>
                      <a:pt x="177" y="310"/>
                    </a:cubicBezTo>
                    <a:cubicBezTo>
                      <a:pt x="165" y="310"/>
                      <a:pt x="154" y="299"/>
                      <a:pt x="143" y="288"/>
                    </a:cubicBezTo>
                    <a:cubicBezTo>
                      <a:pt x="33" y="177"/>
                      <a:pt x="33" y="177"/>
                      <a:pt x="33" y="177"/>
                    </a:cubicBezTo>
                    <a:cubicBezTo>
                      <a:pt x="13" y="159"/>
                      <a:pt x="0" y="132"/>
                      <a:pt x="0" y="102"/>
                    </a:cubicBezTo>
                    <a:cubicBezTo>
                      <a:pt x="0" y="46"/>
                      <a:pt x="45" y="0"/>
                      <a:pt x="101" y="0"/>
                    </a:cubicBezTo>
                    <a:cubicBezTo>
                      <a:pt x="131" y="0"/>
                      <a:pt x="158" y="13"/>
                      <a:pt x="177" y="34"/>
                    </a:cubicBezTo>
                    <a:cubicBezTo>
                      <a:pt x="195" y="13"/>
                      <a:pt x="222" y="0"/>
                      <a:pt x="252" y="0"/>
                    </a:cubicBezTo>
                    <a:cubicBezTo>
                      <a:pt x="308" y="0"/>
                      <a:pt x="353" y="46"/>
                      <a:pt x="353" y="102"/>
                    </a:cubicBezTo>
                    <a:close/>
                  </a:path>
                </a:pathLst>
              </a:custGeom>
              <a:solidFill>
                <a:srgbClr val="595959"/>
              </a:solidFill>
              <a:ln>
                <a:noFill/>
              </a:ln>
            </p:spPr>
            <p:txBody>
              <a:bodyPr vert="horz" wrap="square" lIns="91440" tIns="45720" rIns="91440" bIns="45720" numCol="1" anchor="t" anchorCtr="0" compatLnSpc="1">
                <a:prstTxWarp prst="textNoShape">
                  <a:avLst/>
                </a:prstTxWarp>
              </a:bodyPr>
              <a:lstStyle/>
              <a:p>
                <a:endParaRPr lang="es-ES_tradnl"/>
              </a:p>
            </p:txBody>
          </p:sp>
          <p:sp>
            <p:nvSpPr>
              <p:cNvPr id="81" name="Kreuz 35"/>
              <p:cNvSpPr/>
              <p:nvPr/>
            </p:nvSpPr>
            <p:spPr bwMode="gray">
              <a:xfrm>
                <a:off x="3204886" y="4730360"/>
                <a:ext cx="220289" cy="220289"/>
              </a:xfrm>
              <a:prstGeom prst="plus">
                <a:avLst>
                  <a:gd name="adj" fmla="val 35643"/>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grpSp>
        <p:sp>
          <p:nvSpPr>
            <p:cNvPr id="79" name="Ellipse 40"/>
            <p:cNvSpPr/>
            <p:nvPr/>
          </p:nvSpPr>
          <p:spPr bwMode="gray">
            <a:xfrm>
              <a:off x="5619551" y="4083051"/>
              <a:ext cx="858282" cy="858282"/>
            </a:xfrm>
            <a:prstGeom prst="ellipse">
              <a:avLst/>
            </a:prstGeom>
            <a:noFill/>
            <a:ln>
              <a:solidFill>
                <a:srgbClr val="A6A6A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grpSp>
      <p:grpSp>
        <p:nvGrpSpPr>
          <p:cNvPr id="44" name="Gruppieren 70"/>
          <p:cNvGrpSpPr/>
          <p:nvPr/>
        </p:nvGrpSpPr>
        <p:grpSpPr bwMode="gray">
          <a:xfrm>
            <a:off x="8619200" y="3514730"/>
            <a:ext cx="426986" cy="426986"/>
            <a:chOff x="7079352" y="4083051"/>
            <a:chExt cx="858282" cy="858282"/>
          </a:xfrm>
        </p:grpSpPr>
        <p:sp>
          <p:nvSpPr>
            <p:cNvPr id="76" name="Freeform 825" descr="© INSCALE GmbH, 21.06.2010"/>
            <p:cNvSpPr>
              <a:spLocks noChangeAspect="1" noEditPoints="1"/>
            </p:cNvSpPr>
            <p:nvPr/>
          </p:nvSpPr>
          <p:spPr bwMode="gray">
            <a:xfrm>
              <a:off x="7279361" y="4226286"/>
              <a:ext cx="458265" cy="571812"/>
            </a:xfrm>
            <a:custGeom>
              <a:avLst/>
              <a:gdLst>
                <a:gd name="T0" fmla="*/ 81 w 88"/>
                <a:gd name="T1" fmla="*/ 16 h 124"/>
                <a:gd name="T2" fmla="*/ 71 w 88"/>
                <a:gd name="T3" fmla="*/ 13 h 124"/>
                <a:gd name="T4" fmla="*/ 51 w 88"/>
                <a:gd name="T5" fmla="*/ 4 h 124"/>
                <a:gd name="T6" fmla="*/ 48 w 88"/>
                <a:gd name="T7" fmla="*/ 3 h 124"/>
                <a:gd name="T8" fmla="*/ 45 w 88"/>
                <a:gd name="T9" fmla="*/ 0 h 124"/>
                <a:gd name="T10" fmla="*/ 41 w 88"/>
                <a:gd name="T11" fmla="*/ 2 h 124"/>
                <a:gd name="T12" fmla="*/ 41 w 88"/>
                <a:gd name="T13" fmla="*/ 2 h 124"/>
                <a:gd name="T14" fmla="*/ 41 w 88"/>
                <a:gd name="T15" fmla="*/ 3 h 124"/>
                <a:gd name="T16" fmla="*/ 38 w 88"/>
                <a:gd name="T17" fmla="*/ 4 h 124"/>
                <a:gd name="T18" fmla="*/ 17 w 88"/>
                <a:gd name="T19" fmla="*/ 13 h 124"/>
                <a:gd name="T20" fmla="*/ 8 w 88"/>
                <a:gd name="T21" fmla="*/ 16 h 124"/>
                <a:gd name="T22" fmla="*/ 5 w 88"/>
                <a:gd name="T23" fmla="*/ 45 h 124"/>
                <a:gd name="T24" fmla="*/ 24 w 88"/>
                <a:gd name="T25" fmla="*/ 73 h 124"/>
                <a:gd name="T26" fmla="*/ 31 w 88"/>
                <a:gd name="T27" fmla="*/ 76 h 124"/>
                <a:gd name="T28" fmla="*/ 39 w 88"/>
                <a:gd name="T29" fmla="*/ 83 h 124"/>
                <a:gd name="T30" fmla="*/ 38 w 88"/>
                <a:gd name="T31" fmla="*/ 86 h 124"/>
                <a:gd name="T32" fmla="*/ 36 w 88"/>
                <a:gd name="T33" fmla="*/ 89 h 124"/>
                <a:gd name="T34" fmla="*/ 21 w 88"/>
                <a:gd name="T35" fmla="*/ 113 h 124"/>
                <a:gd name="T36" fmla="*/ 28 w 88"/>
                <a:gd name="T37" fmla="*/ 124 h 124"/>
                <a:gd name="T38" fmla="*/ 68 w 88"/>
                <a:gd name="T39" fmla="*/ 120 h 124"/>
                <a:gd name="T40" fmla="*/ 49 w 88"/>
                <a:gd name="T41" fmla="*/ 93 h 124"/>
                <a:gd name="T42" fmla="*/ 50 w 88"/>
                <a:gd name="T43" fmla="*/ 87 h 124"/>
                <a:gd name="T44" fmla="*/ 49 w 88"/>
                <a:gd name="T45" fmla="*/ 84 h 124"/>
                <a:gd name="T46" fmla="*/ 56 w 88"/>
                <a:gd name="T47" fmla="*/ 74 h 124"/>
                <a:gd name="T48" fmla="*/ 64 w 88"/>
                <a:gd name="T49" fmla="*/ 77 h 124"/>
                <a:gd name="T50" fmla="*/ 60 w 88"/>
                <a:gd name="T51" fmla="*/ 73 h 124"/>
                <a:gd name="T52" fmla="*/ 88 w 88"/>
                <a:gd name="T53" fmla="*/ 20 h 124"/>
                <a:gd name="T54" fmla="*/ 9 w 88"/>
                <a:gd name="T55" fmla="*/ 19 h 124"/>
                <a:gd name="T56" fmla="*/ 28 w 88"/>
                <a:gd name="T57" fmla="*/ 65 h 124"/>
                <a:gd name="T58" fmla="*/ 60 w 88"/>
                <a:gd name="T59" fmla="*/ 65 h 124"/>
                <a:gd name="T60" fmla="*/ 80 w 88"/>
                <a:gd name="T61" fmla="*/ 19 h 124"/>
                <a:gd name="T62" fmla="*/ 60 w 88"/>
                <a:gd name="T63" fmla="*/ 65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88" h="124">
                  <a:moveTo>
                    <a:pt x="88" y="20"/>
                  </a:moveTo>
                  <a:cubicBezTo>
                    <a:pt x="85" y="18"/>
                    <a:pt x="82" y="15"/>
                    <a:pt x="81" y="16"/>
                  </a:cubicBezTo>
                  <a:cubicBezTo>
                    <a:pt x="78" y="17"/>
                    <a:pt x="75" y="19"/>
                    <a:pt x="71" y="20"/>
                  </a:cubicBezTo>
                  <a:cubicBezTo>
                    <a:pt x="71" y="16"/>
                    <a:pt x="72" y="13"/>
                    <a:pt x="71" y="13"/>
                  </a:cubicBezTo>
                  <a:cubicBezTo>
                    <a:pt x="69" y="11"/>
                    <a:pt x="63" y="10"/>
                    <a:pt x="57" y="9"/>
                  </a:cubicBezTo>
                  <a:cubicBezTo>
                    <a:pt x="57" y="7"/>
                    <a:pt x="54" y="5"/>
                    <a:pt x="51" y="4"/>
                  </a:cubicBezTo>
                  <a:cubicBezTo>
                    <a:pt x="51" y="4"/>
                    <a:pt x="51" y="4"/>
                    <a:pt x="51" y="4"/>
                  </a:cubicBezTo>
                  <a:cubicBezTo>
                    <a:pt x="51" y="4"/>
                    <a:pt x="50" y="3"/>
                    <a:pt x="48" y="3"/>
                  </a:cubicBezTo>
                  <a:cubicBezTo>
                    <a:pt x="48" y="3"/>
                    <a:pt x="48" y="3"/>
                    <a:pt x="48" y="3"/>
                  </a:cubicBezTo>
                  <a:cubicBezTo>
                    <a:pt x="48" y="1"/>
                    <a:pt x="45" y="0"/>
                    <a:pt x="45" y="0"/>
                  </a:cubicBezTo>
                  <a:cubicBezTo>
                    <a:pt x="44" y="0"/>
                    <a:pt x="44" y="0"/>
                    <a:pt x="44" y="0"/>
                  </a:cubicBezTo>
                  <a:cubicBezTo>
                    <a:pt x="44" y="0"/>
                    <a:pt x="41" y="1"/>
                    <a:pt x="41" y="2"/>
                  </a:cubicBezTo>
                  <a:cubicBezTo>
                    <a:pt x="41" y="2"/>
                    <a:pt x="41" y="2"/>
                    <a:pt x="41" y="2"/>
                  </a:cubicBezTo>
                  <a:cubicBezTo>
                    <a:pt x="41" y="2"/>
                    <a:pt x="41" y="2"/>
                    <a:pt x="41" y="2"/>
                  </a:cubicBezTo>
                  <a:cubicBezTo>
                    <a:pt x="41" y="2"/>
                    <a:pt x="41" y="2"/>
                    <a:pt x="41" y="3"/>
                  </a:cubicBezTo>
                  <a:cubicBezTo>
                    <a:pt x="41" y="3"/>
                    <a:pt x="41" y="3"/>
                    <a:pt x="41" y="3"/>
                  </a:cubicBezTo>
                  <a:cubicBezTo>
                    <a:pt x="39" y="3"/>
                    <a:pt x="38" y="4"/>
                    <a:pt x="38" y="4"/>
                  </a:cubicBezTo>
                  <a:cubicBezTo>
                    <a:pt x="38" y="4"/>
                    <a:pt x="38" y="4"/>
                    <a:pt x="38" y="4"/>
                  </a:cubicBezTo>
                  <a:cubicBezTo>
                    <a:pt x="34" y="5"/>
                    <a:pt x="32" y="7"/>
                    <a:pt x="31" y="9"/>
                  </a:cubicBezTo>
                  <a:cubicBezTo>
                    <a:pt x="25" y="10"/>
                    <a:pt x="19" y="11"/>
                    <a:pt x="17" y="13"/>
                  </a:cubicBezTo>
                  <a:cubicBezTo>
                    <a:pt x="17" y="13"/>
                    <a:pt x="17" y="16"/>
                    <a:pt x="18" y="20"/>
                  </a:cubicBezTo>
                  <a:cubicBezTo>
                    <a:pt x="14" y="19"/>
                    <a:pt x="11" y="17"/>
                    <a:pt x="8" y="16"/>
                  </a:cubicBezTo>
                  <a:cubicBezTo>
                    <a:pt x="7" y="15"/>
                    <a:pt x="4" y="18"/>
                    <a:pt x="0" y="20"/>
                  </a:cubicBezTo>
                  <a:cubicBezTo>
                    <a:pt x="0" y="20"/>
                    <a:pt x="0" y="36"/>
                    <a:pt x="5" y="45"/>
                  </a:cubicBezTo>
                  <a:cubicBezTo>
                    <a:pt x="13" y="57"/>
                    <a:pt x="32" y="71"/>
                    <a:pt x="28" y="73"/>
                  </a:cubicBezTo>
                  <a:cubicBezTo>
                    <a:pt x="27" y="74"/>
                    <a:pt x="24" y="73"/>
                    <a:pt x="24" y="73"/>
                  </a:cubicBezTo>
                  <a:cubicBezTo>
                    <a:pt x="24" y="73"/>
                    <a:pt x="23" y="76"/>
                    <a:pt x="25" y="77"/>
                  </a:cubicBezTo>
                  <a:cubicBezTo>
                    <a:pt x="27" y="77"/>
                    <a:pt x="30" y="77"/>
                    <a:pt x="31" y="76"/>
                  </a:cubicBezTo>
                  <a:cubicBezTo>
                    <a:pt x="32" y="75"/>
                    <a:pt x="32" y="74"/>
                    <a:pt x="32" y="74"/>
                  </a:cubicBezTo>
                  <a:cubicBezTo>
                    <a:pt x="34" y="77"/>
                    <a:pt x="36" y="80"/>
                    <a:pt x="39" y="83"/>
                  </a:cubicBezTo>
                  <a:cubicBezTo>
                    <a:pt x="39" y="83"/>
                    <a:pt x="39" y="84"/>
                    <a:pt x="40" y="84"/>
                  </a:cubicBezTo>
                  <a:cubicBezTo>
                    <a:pt x="39" y="84"/>
                    <a:pt x="38" y="85"/>
                    <a:pt x="38" y="86"/>
                  </a:cubicBezTo>
                  <a:cubicBezTo>
                    <a:pt x="38" y="86"/>
                    <a:pt x="39" y="86"/>
                    <a:pt x="39" y="87"/>
                  </a:cubicBezTo>
                  <a:cubicBezTo>
                    <a:pt x="37" y="87"/>
                    <a:pt x="36" y="88"/>
                    <a:pt x="36" y="89"/>
                  </a:cubicBezTo>
                  <a:cubicBezTo>
                    <a:pt x="36" y="91"/>
                    <a:pt x="38" y="92"/>
                    <a:pt x="40" y="93"/>
                  </a:cubicBezTo>
                  <a:cubicBezTo>
                    <a:pt x="35" y="108"/>
                    <a:pt x="21" y="104"/>
                    <a:pt x="21" y="113"/>
                  </a:cubicBezTo>
                  <a:cubicBezTo>
                    <a:pt x="21" y="113"/>
                    <a:pt x="21" y="120"/>
                    <a:pt x="21" y="120"/>
                  </a:cubicBezTo>
                  <a:cubicBezTo>
                    <a:pt x="28" y="124"/>
                    <a:pt x="28" y="124"/>
                    <a:pt x="28" y="124"/>
                  </a:cubicBezTo>
                  <a:cubicBezTo>
                    <a:pt x="61" y="124"/>
                    <a:pt x="61" y="124"/>
                    <a:pt x="61" y="124"/>
                  </a:cubicBezTo>
                  <a:cubicBezTo>
                    <a:pt x="68" y="120"/>
                    <a:pt x="68" y="120"/>
                    <a:pt x="68" y="120"/>
                  </a:cubicBezTo>
                  <a:cubicBezTo>
                    <a:pt x="68" y="120"/>
                    <a:pt x="68" y="113"/>
                    <a:pt x="68" y="113"/>
                  </a:cubicBezTo>
                  <a:cubicBezTo>
                    <a:pt x="68" y="104"/>
                    <a:pt x="54" y="108"/>
                    <a:pt x="49" y="93"/>
                  </a:cubicBezTo>
                  <a:cubicBezTo>
                    <a:pt x="51" y="92"/>
                    <a:pt x="53" y="91"/>
                    <a:pt x="53" y="89"/>
                  </a:cubicBezTo>
                  <a:cubicBezTo>
                    <a:pt x="53" y="88"/>
                    <a:pt x="51" y="87"/>
                    <a:pt x="50" y="87"/>
                  </a:cubicBezTo>
                  <a:cubicBezTo>
                    <a:pt x="50" y="86"/>
                    <a:pt x="50" y="86"/>
                    <a:pt x="50" y="86"/>
                  </a:cubicBezTo>
                  <a:cubicBezTo>
                    <a:pt x="50" y="85"/>
                    <a:pt x="50" y="84"/>
                    <a:pt x="49" y="84"/>
                  </a:cubicBezTo>
                  <a:cubicBezTo>
                    <a:pt x="49" y="84"/>
                    <a:pt x="50" y="83"/>
                    <a:pt x="50" y="83"/>
                  </a:cubicBezTo>
                  <a:cubicBezTo>
                    <a:pt x="52" y="80"/>
                    <a:pt x="54" y="77"/>
                    <a:pt x="56" y="74"/>
                  </a:cubicBezTo>
                  <a:cubicBezTo>
                    <a:pt x="57" y="74"/>
                    <a:pt x="57" y="75"/>
                    <a:pt x="57" y="76"/>
                  </a:cubicBezTo>
                  <a:cubicBezTo>
                    <a:pt x="58" y="77"/>
                    <a:pt x="62" y="77"/>
                    <a:pt x="64" y="77"/>
                  </a:cubicBezTo>
                  <a:cubicBezTo>
                    <a:pt x="66" y="76"/>
                    <a:pt x="65" y="73"/>
                    <a:pt x="65" y="73"/>
                  </a:cubicBezTo>
                  <a:cubicBezTo>
                    <a:pt x="65" y="73"/>
                    <a:pt x="62" y="74"/>
                    <a:pt x="60" y="73"/>
                  </a:cubicBezTo>
                  <a:cubicBezTo>
                    <a:pt x="56" y="71"/>
                    <a:pt x="76" y="57"/>
                    <a:pt x="83" y="45"/>
                  </a:cubicBezTo>
                  <a:cubicBezTo>
                    <a:pt x="88" y="36"/>
                    <a:pt x="88" y="20"/>
                    <a:pt x="88" y="20"/>
                  </a:cubicBezTo>
                  <a:close/>
                  <a:moveTo>
                    <a:pt x="4" y="23"/>
                  </a:moveTo>
                  <a:cubicBezTo>
                    <a:pt x="4" y="23"/>
                    <a:pt x="7" y="19"/>
                    <a:pt x="9" y="19"/>
                  </a:cubicBezTo>
                  <a:cubicBezTo>
                    <a:pt x="11" y="20"/>
                    <a:pt x="15" y="22"/>
                    <a:pt x="18" y="23"/>
                  </a:cubicBezTo>
                  <a:cubicBezTo>
                    <a:pt x="19" y="34"/>
                    <a:pt x="22" y="51"/>
                    <a:pt x="28" y="65"/>
                  </a:cubicBezTo>
                  <a:cubicBezTo>
                    <a:pt x="21" y="60"/>
                    <a:pt x="4" y="45"/>
                    <a:pt x="4" y="23"/>
                  </a:cubicBezTo>
                  <a:close/>
                  <a:moveTo>
                    <a:pt x="60" y="65"/>
                  </a:moveTo>
                  <a:cubicBezTo>
                    <a:pt x="66" y="51"/>
                    <a:pt x="69" y="34"/>
                    <a:pt x="71" y="23"/>
                  </a:cubicBezTo>
                  <a:cubicBezTo>
                    <a:pt x="74" y="22"/>
                    <a:pt x="77" y="20"/>
                    <a:pt x="80" y="19"/>
                  </a:cubicBezTo>
                  <a:cubicBezTo>
                    <a:pt x="82" y="19"/>
                    <a:pt x="85" y="23"/>
                    <a:pt x="85" y="23"/>
                  </a:cubicBezTo>
                  <a:cubicBezTo>
                    <a:pt x="85" y="45"/>
                    <a:pt x="68" y="60"/>
                    <a:pt x="60" y="65"/>
                  </a:cubicBezTo>
                  <a:close/>
                </a:path>
              </a:pathLst>
            </a:custGeom>
            <a:solidFill>
              <a:srgbClr val="595959"/>
            </a:solidFill>
            <a:ln w="6350">
              <a:noFill/>
              <a:round/>
              <a:headEnd/>
              <a:tailEnd/>
            </a:ln>
          </p:spPr>
          <p:txBody>
            <a:bodyPr/>
            <a:lstStyle/>
            <a:p>
              <a:endParaRPr lang="es-ES_tradnl">
                <a:solidFill>
                  <a:srgbClr val="FF0000"/>
                </a:solidFill>
              </a:endParaRPr>
            </a:p>
          </p:txBody>
        </p:sp>
        <p:sp>
          <p:nvSpPr>
            <p:cNvPr id="77" name="Ellipse 41"/>
            <p:cNvSpPr/>
            <p:nvPr/>
          </p:nvSpPr>
          <p:spPr bwMode="gray">
            <a:xfrm>
              <a:off x="7079352" y="4083051"/>
              <a:ext cx="858282" cy="858282"/>
            </a:xfrm>
            <a:prstGeom prst="ellipse">
              <a:avLst/>
            </a:prstGeom>
            <a:noFill/>
            <a:ln>
              <a:solidFill>
                <a:srgbClr val="A6A6A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grpSp>
      <p:grpSp>
        <p:nvGrpSpPr>
          <p:cNvPr id="46" name="Gruppieren 69"/>
          <p:cNvGrpSpPr/>
          <p:nvPr/>
        </p:nvGrpSpPr>
        <p:grpSpPr bwMode="gray">
          <a:xfrm>
            <a:off x="10534250" y="3514730"/>
            <a:ext cx="426986" cy="426986"/>
            <a:chOff x="8632310" y="4083051"/>
            <a:chExt cx="858282" cy="858282"/>
          </a:xfrm>
        </p:grpSpPr>
        <p:sp>
          <p:nvSpPr>
            <p:cNvPr id="74" name="Freeform 73"/>
            <p:cNvSpPr>
              <a:spLocks noEditPoints="1"/>
            </p:cNvSpPr>
            <p:nvPr/>
          </p:nvSpPr>
          <p:spPr bwMode="gray">
            <a:xfrm>
              <a:off x="8833781" y="4268545"/>
              <a:ext cx="455341" cy="487295"/>
            </a:xfrm>
            <a:custGeom>
              <a:avLst/>
              <a:gdLst>
                <a:gd name="T0" fmla="*/ 289 w 321"/>
                <a:gd name="T1" fmla="*/ 193 h 342"/>
                <a:gd name="T2" fmla="*/ 279 w 321"/>
                <a:gd name="T3" fmla="*/ 257 h 342"/>
                <a:gd name="T4" fmla="*/ 257 w 321"/>
                <a:gd name="T5" fmla="*/ 310 h 342"/>
                <a:gd name="T6" fmla="*/ 214 w 321"/>
                <a:gd name="T7" fmla="*/ 342 h 342"/>
                <a:gd name="T8" fmla="*/ 65 w 321"/>
                <a:gd name="T9" fmla="*/ 310 h 342"/>
                <a:gd name="T10" fmla="*/ 65 w 321"/>
                <a:gd name="T11" fmla="*/ 139 h 342"/>
                <a:gd name="T12" fmla="*/ 225 w 321"/>
                <a:gd name="T13" fmla="*/ 0 h 342"/>
                <a:gd name="T14" fmla="*/ 225 w 321"/>
                <a:gd name="T15" fmla="*/ 128 h 342"/>
                <a:gd name="T16" fmla="*/ 289 w 321"/>
                <a:gd name="T17" fmla="*/ 128 h 342"/>
                <a:gd name="T18" fmla="*/ 289 w 321"/>
                <a:gd name="T19" fmla="*/ 193 h 342"/>
                <a:gd name="T20" fmla="*/ 43 w 321"/>
                <a:gd name="T21" fmla="*/ 139 h 342"/>
                <a:gd name="T22" fmla="*/ 43 w 321"/>
                <a:gd name="T23" fmla="*/ 310 h 342"/>
                <a:gd name="T24" fmla="*/ 65 w 321"/>
                <a:gd name="T25" fmla="*/ 310 h 342"/>
                <a:gd name="T26" fmla="*/ 65 w 321"/>
                <a:gd name="T27" fmla="*/ 321 h 342"/>
                <a:gd name="T28" fmla="*/ 22 w 321"/>
                <a:gd name="T29" fmla="*/ 321 h 342"/>
                <a:gd name="T30" fmla="*/ 0 w 321"/>
                <a:gd name="T31" fmla="*/ 289 h 342"/>
                <a:gd name="T32" fmla="*/ 0 w 321"/>
                <a:gd name="T33" fmla="*/ 161 h 342"/>
                <a:gd name="T34" fmla="*/ 22 w 321"/>
                <a:gd name="T35" fmla="*/ 128 h 342"/>
                <a:gd name="T36" fmla="*/ 65 w 321"/>
                <a:gd name="T37" fmla="*/ 128 h 342"/>
                <a:gd name="T38" fmla="*/ 65 w 321"/>
                <a:gd name="T39" fmla="*/ 139 h 342"/>
                <a:gd name="T40" fmla="*/ 43 w 321"/>
                <a:gd name="T41" fmla="*/ 139 h 3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21" h="342">
                  <a:moveTo>
                    <a:pt x="289" y="193"/>
                  </a:moveTo>
                  <a:cubicBezTo>
                    <a:pt x="314" y="193"/>
                    <a:pt x="300" y="257"/>
                    <a:pt x="279" y="257"/>
                  </a:cubicBezTo>
                  <a:cubicBezTo>
                    <a:pt x="289" y="257"/>
                    <a:pt x="279" y="310"/>
                    <a:pt x="257" y="310"/>
                  </a:cubicBezTo>
                  <a:cubicBezTo>
                    <a:pt x="257" y="332"/>
                    <a:pt x="236" y="342"/>
                    <a:pt x="214" y="342"/>
                  </a:cubicBezTo>
                  <a:cubicBezTo>
                    <a:pt x="124" y="342"/>
                    <a:pt x="156" y="320"/>
                    <a:pt x="65" y="310"/>
                  </a:cubicBezTo>
                  <a:cubicBezTo>
                    <a:pt x="65" y="139"/>
                    <a:pt x="65" y="139"/>
                    <a:pt x="65" y="139"/>
                  </a:cubicBezTo>
                  <a:cubicBezTo>
                    <a:pt x="145" y="115"/>
                    <a:pt x="225" y="54"/>
                    <a:pt x="225" y="0"/>
                  </a:cubicBezTo>
                  <a:cubicBezTo>
                    <a:pt x="243" y="0"/>
                    <a:pt x="289" y="21"/>
                    <a:pt x="225" y="128"/>
                  </a:cubicBezTo>
                  <a:cubicBezTo>
                    <a:pt x="225" y="128"/>
                    <a:pt x="279" y="128"/>
                    <a:pt x="289" y="128"/>
                  </a:cubicBezTo>
                  <a:cubicBezTo>
                    <a:pt x="321" y="128"/>
                    <a:pt x="311" y="193"/>
                    <a:pt x="289" y="193"/>
                  </a:cubicBezTo>
                  <a:close/>
                  <a:moveTo>
                    <a:pt x="43" y="139"/>
                  </a:moveTo>
                  <a:cubicBezTo>
                    <a:pt x="43" y="310"/>
                    <a:pt x="43" y="310"/>
                    <a:pt x="43" y="310"/>
                  </a:cubicBezTo>
                  <a:cubicBezTo>
                    <a:pt x="65" y="310"/>
                    <a:pt x="65" y="310"/>
                    <a:pt x="65" y="310"/>
                  </a:cubicBezTo>
                  <a:cubicBezTo>
                    <a:pt x="65" y="321"/>
                    <a:pt x="65" y="321"/>
                    <a:pt x="65" y="321"/>
                  </a:cubicBezTo>
                  <a:cubicBezTo>
                    <a:pt x="22" y="321"/>
                    <a:pt x="22" y="321"/>
                    <a:pt x="22" y="321"/>
                  </a:cubicBezTo>
                  <a:cubicBezTo>
                    <a:pt x="10" y="321"/>
                    <a:pt x="0" y="307"/>
                    <a:pt x="0" y="289"/>
                  </a:cubicBezTo>
                  <a:cubicBezTo>
                    <a:pt x="0" y="161"/>
                    <a:pt x="0" y="161"/>
                    <a:pt x="0" y="161"/>
                  </a:cubicBezTo>
                  <a:cubicBezTo>
                    <a:pt x="0" y="143"/>
                    <a:pt x="10" y="128"/>
                    <a:pt x="22" y="128"/>
                  </a:cubicBezTo>
                  <a:cubicBezTo>
                    <a:pt x="65" y="128"/>
                    <a:pt x="65" y="128"/>
                    <a:pt x="65" y="128"/>
                  </a:cubicBezTo>
                  <a:cubicBezTo>
                    <a:pt x="65" y="139"/>
                    <a:pt x="65" y="139"/>
                    <a:pt x="65" y="139"/>
                  </a:cubicBezTo>
                  <a:lnTo>
                    <a:pt x="43" y="139"/>
                  </a:lnTo>
                  <a:close/>
                </a:path>
              </a:pathLst>
            </a:custGeom>
            <a:solidFill>
              <a:srgbClr val="595959"/>
            </a:solidFill>
            <a:ln>
              <a:noFill/>
            </a:ln>
          </p:spPr>
          <p:txBody>
            <a:bodyPr vert="horz" wrap="square" lIns="91440" tIns="45720" rIns="91440" bIns="45720" numCol="1" anchor="t" anchorCtr="0" compatLnSpc="1">
              <a:prstTxWarp prst="textNoShape">
                <a:avLst/>
              </a:prstTxWarp>
            </a:bodyPr>
            <a:lstStyle/>
            <a:p>
              <a:endParaRPr lang="es-ES_tradnl"/>
            </a:p>
          </p:txBody>
        </p:sp>
        <p:sp>
          <p:nvSpPr>
            <p:cNvPr id="75" name="Ellipse 42"/>
            <p:cNvSpPr/>
            <p:nvPr/>
          </p:nvSpPr>
          <p:spPr bwMode="gray">
            <a:xfrm>
              <a:off x="8632310" y="4083051"/>
              <a:ext cx="858282" cy="858282"/>
            </a:xfrm>
            <a:prstGeom prst="ellipse">
              <a:avLst/>
            </a:prstGeom>
            <a:noFill/>
            <a:ln>
              <a:solidFill>
                <a:srgbClr val="A6A6A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grpSp>
      <p:sp>
        <p:nvSpPr>
          <p:cNvPr id="87" name="Rechteck 6"/>
          <p:cNvSpPr/>
          <p:nvPr userDrawn="1"/>
        </p:nvSpPr>
        <p:spPr bwMode="gray">
          <a:xfrm>
            <a:off x="542604" y="4018582"/>
            <a:ext cx="2977900" cy="1617287"/>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131" name="Textplatzhalter 26"/>
          <p:cNvSpPr>
            <a:spLocks noGrp="1"/>
          </p:cNvSpPr>
          <p:nvPr userDrawn="1">
            <p:ph type="body" sz="quarter" idx="39" hasCustomPrompt="1"/>
          </p:nvPr>
        </p:nvSpPr>
        <p:spPr>
          <a:xfrm>
            <a:off x="651181" y="4483491"/>
            <a:ext cx="503177" cy="309562"/>
          </a:xfrm>
          <a:noFill/>
        </p:spPr>
        <p:txBody>
          <a:bodyPr lIns="0" tIns="0" anchor="ctr" anchorCtr="0"/>
          <a:lstStyle>
            <a:lvl1pPr marL="0" indent="0" algn="ctr">
              <a:lnSpc>
                <a:spcPct val="80000"/>
              </a:lnSpc>
              <a:buNone/>
              <a:defRPr sz="1200" baseline="0">
                <a:latin typeface="Bebas Neue" panose="020B0506020202020201" pitchFamily="34" charset="0"/>
              </a:defRPr>
            </a:lvl1pPr>
          </a:lstStyle>
          <a:p>
            <a:pPr lvl="0"/>
            <a:r>
              <a:rPr lang="de-DE"/>
              <a:t>ALTER:</a:t>
            </a:r>
            <a:endParaRPr lang="es-ES_tradnl"/>
          </a:p>
        </p:txBody>
      </p:sp>
      <p:sp>
        <p:nvSpPr>
          <p:cNvPr id="132" name="Textplatzhalter 26"/>
          <p:cNvSpPr>
            <a:spLocks noGrp="1"/>
          </p:cNvSpPr>
          <p:nvPr userDrawn="1">
            <p:ph type="body" sz="quarter" idx="40" hasCustomPrompt="1"/>
          </p:nvPr>
        </p:nvSpPr>
        <p:spPr>
          <a:xfrm>
            <a:off x="1392036" y="4483491"/>
            <a:ext cx="503177" cy="309562"/>
          </a:xfrm>
          <a:noFill/>
        </p:spPr>
        <p:txBody>
          <a:bodyPr lIns="0" tIns="0" anchor="ctr" anchorCtr="0"/>
          <a:lstStyle>
            <a:lvl1pPr marL="0" indent="0" algn="ctr">
              <a:lnSpc>
                <a:spcPct val="80000"/>
              </a:lnSpc>
              <a:buNone/>
              <a:defRPr sz="1200" baseline="0">
                <a:latin typeface="Bebas Neue" panose="020B0506020202020201" pitchFamily="34" charset="0"/>
              </a:defRPr>
            </a:lvl1pPr>
          </a:lstStyle>
          <a:p>
            <a:pPr lvl="0"/>
            <a:r>
              <a:rPr lang="de-DE"/>
              <a:t>PRIVAT-LEBEN</a:t>
            </a:r>
          </a:p>
        </p:txBody>
      </p:sp>
      <p:sp>
        <p:nvSpPr>
          <p:cNvPr id="133" name="Textplatzhalter 26"/>
          <p:cNvSpPr>
            <a:spLocks noGrp="1"/>
          </p:cNvSpPr>
          <p:nvPr userDrawn="1">
            <p:ph type="body" sz="quarter" idx="41" hasCustomPrompt="1"/>
          </p:nvPr>
        </p:nvSpPr>
        <p:spPr>
          <a:xfrm>
            <a:off x="2094815" y="4483491"/>
            <a:ext cx="579330" cy="309562"/>
          </a:xfrm>
          <a:noFill/>
        </p:spPr>
        <p:txBody>
          <a:bodyPr lIns="0" tIns="0" anchor="ctr" anchorCtr="0"/>
          <a:lstStyle>
            <a:lvl1pPr marL="0" indent="0" algn="ctr">
              <a:lnSpc>
                <a:spcPct val="80000"/>
              </a:lnSpc>
              <a:buNone/>
              <a:defRPr sz="1200" baseline="0">
                <a:latin typeface="Bebas Neue" panose="020B0506020202020201" pitchFamily="34" charset="0"/>
              </a:defRPr>
            </a:lvl1pPr>
          </a:lstStyle>
          <a:p>
            <a:pPr lvl="0"/>
            <a:r>
              <a:rPr lang="de-DE"/>
              <a:t>GESCHÄFTS-JAHRE</a:t>
            </a:r>
          </a:p>
        </p:txBody>
      </p:sp>
      <p:sp>
        <p:nvSpPr>
          <p:cNvPr id="136" name="Textplatzhalter 26"/>
          <p:cNvSpPr>
            <a:spLocks noGrp="1"/>
          </p:cNvSpPr>
          <p:nvPr userDrawn="1">
            <p:ph type="body" sz="quarter" idx="42" hasCustomPrompt="1"/>
          </p:nvPr>
        </p:nvSpPr>
        <p:spPr>
          <a:xfrm>
            <a:off x="2873745" y="4483491"/>
            <a:ext cx="503177" cy="309562"/>
          </a:xfrm>
          <a:noFill/>
        </p:spPr>
        <p:txBody>
          <a:bodyPr lIns="0" tIns="0" anchor="ctr" anchorCtr="0"/>
          <a:lstStyle>
            <a:lvl1pPr marL="0" indent="0" algn="ctr">
              <a:lnSpc>
                <a:spcPct val="80000"/>
              </a:lnSpc>
              <a:buNone/>
              <a:defRPr sz="1200" baseline="0">
                <a:latin typeface="Bebas Neue" panose="020B0506020202020201" pitchFamily="34" charset="0"/>
              </a:defRPr>
            </a:lvl1pPr>
          </a:lstStyle>
          <a:p>
            <a:pPr lvl="0"/>
            <a:r>
              <a:rPr lang="de-DE"/>
              <a:t>SYSTEME</a:t>
            </a:r>
            <a:endParaRPr lang="es-ES_tradnl"/>
          </a:p>
        </p:txBody>
      </p:sp>
      <p:sp>
        <p:nvSpPr>
          <p:cNvPr id="142" name="Textplatzhalter 26"/>
          <p:cNvSpPr>
            <a:spLocks noGrp="1"/>
          </p:cNvSpPr>
          <p:nvPr userDrawn="1">
            <p:ph type="body" sz="quarter" idx="43" hasCustomPrompt="1"/>
          </p:nvPr>
        </p:nvSpPr>
        <p:spPr>
          <a:xfrm>
            <a:off x="631869" y="4857696"/>
            <a:ext cx="541802" cy="211192"/>
          </a:xfrm>
          <a:noFill/>
        </p:spPr>
        <p:txBody>
          <a:bodyPr lIns="0" tIns="0" anchor="t" anchorCtr="0"/>
          <a:lstStyle>
            <a:lvl1pPr marL="0" indent="0" algn="ctr">
              <a:buNone/>
              <a:defRPr sz="1000" baseline="0"/>
            </a:lvl1pPr>
          </a:lstStyle>
          <a:p>
            <a:pPr lvl="0"/>
            <a:r>
              <a:rPr lang="de-DE"/>
              <a:t>Text</a:t>
            </a:r>
            <a:endParaRPr lang="es-ES_tradnl"/>
          </a:p>
        </p:txBody>
      </p:sp>
      <p:sp>
        <p:nvSpPr>
          <p:cNvPr id="109" name="Freeform 39"/>
          <p:cNvSpPr>
            <a:spLocks/>
          </p:cNvSpPr>
          <p:nvPr userDrawn="1"/>
        </p:nvSpPr>
        <p:spPr bwMode="gray">
          <a:xfrm>
            <a:off x="767418" y="4142531"/>
            <a:ext cx="285902" cy="274165"/>
          </a:xfrm>
          <a:custGeom>
            <a:avLst/>
            <a:gdLst>
              <a:gd name="T0" fmla="*/ 295 w 377"/>
              <a:gd name="T1" fmla="*/ 269 h 361"/>
              <a:gd name="T2" fmla="*/ 230 w 377"/>
              <a:gd name="T3" fmla="*/ 204 h 361"/>
              <a:gd name="T4" fmla="*/ 251 w 377"/>
              <a:gd name="T5" fmla="*/ 155 h 361"/>
              <a:gd name="T6" fmla="*/ 270 w 377"/>
              <a:gd name="T7" fmla="*/ 121 h 361"/>
              <a:gd name="T8" fmla="*/ 263 w 377"/>
              <a:gd name="T9" fmla="*/ 104 h 361"/>
              <a:gd name="T10" fmla="*/ 268 w 377"/>
              <a:gd name="T11" fmla="*/ 68 h 361"/>
              <a:gd name="T12" fmla="*/ 188 w 377"/>
              <a:gd name="T13" fmla="*/ 0 h 361"/>
              <a:gd name="T14" fmla="*/ 108 w 377"/>
              <a:gd name="T15" fmla="*/ 68 h 361"/>
              <a:gd name="T16" fmla="*/ 114 w 377"/>
              <a:gd name="T17" fmla="*/ 104 h 361"/>
              <a:gd name="T18" fmla="*/ 106 w 377"/>
              <a:gd name="T19" fmla="*/ 121 h 361"/>
              <a:gd name="T20" fmla="*/ 125 w 377"/>
              <a:gd name="T21" fmla="*/ 155 h 361"/>
              <a:gd name="T22" fmla="*/ 147 w 377"/>
              <a:gd name="T23" fmla="*/ 204 h 361"/>
              <a:gd name="T24" fmla="*/ 81 w 377"/>
              <a:gd name="T25" fmla="*/ 269 h 361"/>
              <a:gd name="T26" fmla="*/ 0 w 377"/>
              <a:gd name="T27" fmla="*/ 318 h 361"/>
              <a:gd name="T28" fmla="*/ 0 w 377"/>
              <a:gd name="T29" fmla="*/ 361 h 361"/>
              <a:gd name="T30" fmla="*/ 377 w 377"/>
              <a:gd name="T31" fmla="*/ 361 h 361"/>
              <a:gd name="T32" fmla="*/ 377 w 377"/>
              <a:gd name="T33" fmla="*/ 318 h 361"/>
              <a:gd name="T34" fmla="*/ 295 w 377"/>
              <a:gd name="T35" fmla="*/ 269 h 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77" h="361">
                <a:moveTo>
                  <a:pt x="295" y="269"/>
                </a:moveTo>
                <a:cubicBezTo>
                  <a:pt x="245" y="251"/>
                  <a:pt x="230" y="236"/>
                  <a:pt x="230" y="204"/>
                </a:cubicBezTo>
                <a:cubicBezTo>
                  <a:pt x="230" y="184"/>
                  <a:pt x="245" y="191"/>
                  <a:pt x="251" y="155"/>
                </a:cubicBezTo>
                <a:cubicBezTo>
                  <a:pt x="254" y="140"/>
                  <a:pt x="267" y="154"/>
                  <a:pt x="270" y="121"/>
                </a:cubicBezTo>
                <a:cubicBezTo>
                  <a:pt x="270" y="107"/>
                  <a:pt x="263" y="104"/>
                  <a:pt x="263" y="104"/>
                </a:cubicBezTo>
                <a:cubicBezTo>
                  <a:pt x="263" y="104"/>
                  <a:pt x="266" y="84"/>
                  <a:pt x="268" y="68"/>
                </a:cubicBezTo>
                <a:cubicBezTo>
                  <a:pt x="270" y="49"/>
                  <a:pt x="257" y="0"/>
                  <a:pt x="188" y="0"/>
                </a:cubicBezTo>
                <a:cubicBezTo>
                  <a:pt x="120" y="0"/>
                  <a:pt x="107" y="49"/>
                  <a:pt x="108" y="68"/>
                </a:cubicBezTo>
                <a:cubicBezTo>
                  <a:pt x="110" y="84"/>
                  <a:pt x="114" y="104"/>
                  <a:pt x="114" y="104"/>
                </a:cubicBezTo>
                <a:cubicBezTo>
                  <a:pt x="114" y="104"/>
                  <a:pt x="106" y="107"/>
                  <a:pt x="106" y="121"/>
                </a:cubicBezTo>
                <a:cubicBezTo>
                  <a:pt x="109" y="154"/>
                  <a:pt x="122" y="140"/>
                  <a:pt x="125" y="155"/>
                </a:cubicBezTo>
                <a:cubicBezTo>
                  <a:pt x="132" y="191"/>
                  <a:pt x="147" y="184"/>
                  <a:pt x="147" y="204"/>
                </a:cubicBezTo>
                <a:cubicBezTo>
                  <a:pt x="147" y="236"/>
                  <a:pt x="131" y="251"/>
                  <a:pt x="81" y="269"/>
                </a:cubicBezTo>
                <a:cubicBezTo>
                  <a:pt x="32" y="287"/>
                  <a:pt x="0" y="306"/>
                  <a:pt x="0" y="318"/>
                </a:cubicBezTo>
                <a:cubicBezTo>
                  <a:pt x="0" y="331"/>
                  <a:pt x="0" y="361"/>
                  <a:pt x="0" y="361"/>
                </a:cubicBezTo>
                <a:cubicBezTo>
                  <a:pt x="377" y="361"/>
                  <a:pt x="377" y="361"/>
                  <a:pt x="377" y="361"/>
                </a:cubicBezTo>
                <a:cubicBezTo>
                  <a:pt x="377" y="361"/>
                  <a:pt x="377" y="331"/>
                  <a:pt x="377" y="318"/>
                </a:cubicBezTo>
                <a:cubicBezTo>
                  <a:pt x="377" y="306"/>
                  <a:pt x="344" y="287"/>
                  <a:pt x="295" y="269"/>
                </a:cubicBezTo>
                <a:close/>
              </a:path>
            </a:pathLst>
          </a:custGeom>
          <a:solidFill>
            <a:srgbClr val="595959"/>
          </a:solidFill>
          <a:ln>
            <a:noFill/>
          </a:ln>
        </p:spPr>
        <p:txBody>
          <a:bodyPr vert="horz" wrap="square" lIns="91440" tIns="45720" rIns="91440" bIns="45720" numCol="1" anchor="t" anchorCtr="0" compatLnSpc="1">
            <a:prstTxWarp prst="textNoShape">
              <a:avLst/>
            </a:prstTxWarp>
          </a:bodyPr>
          <a:lstStyle/>
          <a:p>
            <a:endParaRPr lang="es-ES_tradnl"/>
          </a:p>
        </p:txBody>
      </p:sp>
      <p:grpSp>
        <p:nvGrpSpPr>
          <p:cNvPr id="110" name="Gruppieren 22"/>
          <p:cNvGrpSpPr/>
          <p:nvPr userDrawn="1"/>
        </p:nvGrpSpPr>
        <p:grpSpPr bwMode="gray">
          <a:xfrm>
            <a:off x="2233833" y="4162229"/>
            <a:ext cx="291051" cy="234769"/>
            <a:chOff x="3734821" y="4717893"/>
            <a:chExt cx="403767" cy="325689"/>
          </a:xfrm>
          <a:solidFill>
            <a:srgbClr val="A6A6A6"/>
          </a:solidFill>
        </p:grpSpPr>
        <p:sp>
          <p:nvSpPr>
            <p:cNvPr id="129" name="Freeform 1143"/>
            <p:cNvSpPr>
              <a:spLocks noEditPoints="1"/>
            </p:cNvSpPr>
            <p:nvPr/>
          </p:nvSpPr>
          <p:spPr bwMode="gray">
            <a:xfrm>
              <a:off x="3734821" y="4787046"/>
              <a:ext cx="403767" cy="256536"/>
            </a:xfrm>
            <a:custGeom>
              <a:avLst/>
              <a:gdLst>
                <a:gd name="T0" fmla="*/ 5 w 253"/>
                <a:gd name="T1" fmla="*/ 161 h 161"/>
                <a:gd name="T2" fmla="*/ 5 w 253"/>
                <a:gd name="T3" fmla="*/ 78 h 161"/>
                <a:gd name="T4" fmla="*/ 93 w 253"/>
                <a:gd name="T5" fmla="*/ 78 h 161"/>
                <a:gd name="T6" fmla="*/ 93 w 253"/>
                <a:gd name="T7" fmla="*/ 60 h 161"/>
                <a:gd name="T8" fmla="*/ 0 w 253"/>
                <a:gd name="T9" fmla="*/ 60 h 161"/>
                <a:gd name="T10" fmla="*/ 0 w 253"/>
                <a:gd name="T11" fmla="*/ 0 h 161"/>
                <a:gd name="T12" fmla="*/ 253 w 253"/>
                <a:gd name="T13" fmla="*/ 0 h 161"/>
                <a:gd name="T14" fmla="*/ 253 w 253"/>
                <a:gd name="T15" fmla="*/ 60 h 161"/>
                <a:gd name="T16" fmla="*/ 160 w 253"/>
                <a:gd name="T17" fmla="*/ 60 h 161"/>
                <a:gd name="T18" fmla="*/ 160 w 253"/>
                <a:gd name="T19" fmla="*/ 78 h 161"/>
                <a:gd name="T20" fmla="*/ 248 w 253"/>
                <a:gd name="T21" fmla="*/ 78 h 161"/>
                <a:gd name="T22" fmla="*/ 248 w 253"/>
                <a:gd name="T23" fmla="*/ 161 h 161"/>
                <a:gd name="T24" fmla="*/ 5 w 253"/>
                <a:gd name="T25" fmla="*/ 161 h 161"/>
                <a:gd name="T26" fmla="*/ 143 w 253"/>
                <a:gd name="T27" fmla="*/ 85 h 161"/>
                <a:gd name="T28" fmla="*/ 143 w 253"/>
                <a:gd name="T29" fmla="*/ 53 h 161"/>
                <a:gd name="T30" fmla="*/ 110 w 253"/>
                <a:gd name="T31" fmla="*/ 53 h 161"/>
                <a:gd name="T32" fmla="*/ 110 w 253"/>
                <a:gd name="T33" fmla="*/ 85 h 161"/>
                <a:gd name="T34" fmla="*/ 143 w 253"/>
                <a:gd name="T35" fmla="*/ 85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53" h="161">
                  <a:moveTo>
                    <a:pt x="5" y="161"/>
                  </a:moveTo>
                  <a:cubicBezTo>
                    <a:pt x="5" y="133"/>
                    <a:pt x="5" y="106"/>
                    <a:pt x="5" y="78"/>
                  </a:cubicBezTo>
                  <a:cubicBezTo>
                    <a:pt x="34" y="78"/>
                    <a:pt x="63" y="78"/>
                    <a:pt x="93" y="78"/>
                  </a:cubicBezTo>
                  <a:cubicBezTo>
                    <a:pt x="93" y="72"/>
                    <a:pt x="93" y="66"/>
                    <a:pt x="93" y="60"/>
                  </a:cubicBezTo>
                  <a:cubicBezTo>
                    <a:pt x="62" y="60"/>
                    <a:pt x="31" y="60"/>
                    <a:pt x="0" y="60"/>
                  </a:cubicBezTo>
                  <a:cubicBezTo>
                    <a:pt x="0" y="40"/>
                    <a:pt x="0" y="21"/>
                    <a:pt x="0" y="0"/>
                  </a:cubicBezTo>
                  <a:cubicBezTo>
                    <a:pt x="84" y="0"/>
                    <a:pt x="168" y="0"/>
                    <a:pt x="253" y="0"/>
                  </a:cubicBezTo>
                  <a:cubicBezTo>
                    <a:pt x="253" y="20"/>
                    <a:pt x="253" y="40"/>
                    <a:pt x="253" y="60"/>
                  </a:cubicBezTo>
                  <a:cubicBezTo>
                    <a:pt x="222" y="60"/>
                    <a:pt x="191" y="60"/>
                    <a:pt x="160" y="60"/>
                  </a:cubicBezTo>
                  <a:cubicBezTo>
                    <a:pt x="160" y="66"/>
                    <a:pt x="160" y="72"/>
                    <a:pt x="160" y="78"/>
                  </a:cubicBezTo>
                  <a:cubicBezTo>
                    <a:pt x="189" y="78"/>
                    <a:pt x="218" y="78"/>
                    <a:pt x="248" y="78"/>
                  </a:cubicBezTo>
                  <a:cubicBezTo>
                    <a:pt x="248" y="105"/>
                    <a:pt x="248" y="133"/>
                    <a:pt x="248" y="161"/>
                  </a:cubicBezTo>
                  <a:cubicBezTo>
                    <a:pt x="167" y="161"/>
                    <a:pt x="86" y="161"/>
                    <a:pt x="5" y="161"/>
                  </a:cubicBezTo>
                  <a:close/>
                  <a:moveTo>
                    <a:pt x="143" y="85"/>
                  </a:moveTo>
                  <a:cubicBezTo>
                    <a:pt x="143" y="74"/>
                    <a:pt x="143" y="64"/>
                    <a:pt x="143" y="53"/>
                  </a:cubicBezTo>
                  <a:cubicBezTo>
                    <a:pt x="132" y="53"/>
                    <a:pt x="121" y="53"/>
                    <a:pt x="110" y="53"/>
                  </a:cubicBezTo>
                  <a:cubicBezTo>
                    <a:pt x="110" y="64"/>
                    <a:pt x="110" y="74"/>
                    <a:pt x="110" y="85"/>
                  </a:cubicBezTo>
                  <a:cubicBezTo>
                    <a:pt x="121" y="85"/>
                    <a:pt x="132" y="85"/>
                    <a:pt x="143" y="85"/>
                  </a:cubicBezTo>
                  <a:close/>
                </a:path>
              </a:pathLst>
            </a:custGeom>
            <a:solidFill>
              <a:srgbClr val="5959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s-ES_tradnl"/>
            </a:p>
          </p:txBody>
        </p:sp>
        <p:sp>
          <p:nvSpPr>
            <p:cNvPr id="130" name="Freeform 1144"/>
            <p:cNvSpPr>
              <a:spLocks/>
            </p:cNvSpPr>
            <p:nvPr/>
          </p:nvSpPr>
          <p:spPr bwMode="gray">
            <a:xfrm>
              <a:off x="3855281" y="4717893"/>
              <a:ext cx="162846" cy="49077"/>
            </a:xfrm>
            <a:custGeom>
              <a:avLst/>
              <a:gdLst>
                <a:gd name="T0" fmla="*/ 103 w 103"/>
                <a:gd name="T1" fmla="*/ 32 h 32"/>
                <a:gd name="T2" fmla="*/ 85 w 103"/>
                <a:gd name="T3" fmla="*/ 32 h 32"/>
                <a:gd name="T4" fmla="*/ 85 w 103"/>
                <a:gd name="T5" fmla="*/ 23 h 32"/>
                <a:gd name="T6" fmla="*/ 79 w 103"/>
                <a:gd name="T7" fmla="*/ 17 h 32"/>
                <a:gd name="T8" fmla="*/ 24 w 103"/>
                <a:gd name="T9" fmla="*/ 17 h 32"/>
                <a:gd name="T10" fmla="*/ 18 w 103"/>
                <a:gd name="T11" fmla="*/ 23 h 32"/>
                <a:gd name="T12" fmla="*/ 18 w 103"/>
                <a:gd name="T13" fmla="*/ 31 h 32"/>
                <a:gd name="T14" fmla="*/ 18 w 103"/>
                <a:gd name="T15" fmla="*/ 32 h 32"/>
                <a:gd name="T16" fmla="*/ 0 w 103"/>
                <a:gd name="T17" fmla="*/ 32 h 32"/>
                <a:gd name="T18" fmla="*/ 0 w 103"/>
                <a:gd name="T19" fmla="*/ 23 h 32"/>
                <a:gd name="T20" fmla="*/ 0 w 103"/>
                <a:gd name="T21" fmla="*/ 15 h 32"/>
                <a:gd name="T22" fmla="*/ 15 w 103"/>
                <a:gd name="T23" fmla="*/ 0 h 32"/>
                <a:gd name="T24" fmla="*/ 82 w 103"/>
                <a:gd name="T25" fmla="*/ 0 h 32"/>
                <a:gd name="T26" fmla="*/ 92 w 103"/>
                <a:gd name="T27" fmla="*/ 0 h 32"/>
                <a:gd name="T28" fmla="*/ 103 w 103"/>
                <a:gd name="T29" fmla="*/ 12 h 32"/>
                <a:gd name="T30" fmla="*/ 103 w 103"/>
                <a:gd name="T31" fmla="*/ 30 h 32"/>
                <a:gd name="T32" fmla="*/ 103 w 103"/>
                <a:gd name="T33" fmla="*/ 32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3" h="32">
                  <a:moveTo>
                    <a:pt x="103" y="32"/>
                  </a:moveTo>
                  <a:cubicBezTo>
                    <a:pt x="97" y="32"/>
                    <a:pt x="91" y="32"/>
                    <a:pt x="85" y="32"/>
                  </a:cubicBezTo>
                  <a:cubicBezTo>
                    <a:pt x="85" y="29"/>
                    <a:pt x="85" y="26"/>
                    <a:pt x="85" y="23"/>
                  </a:cubicBezTo>
                  <a:cubicBezTo>
                    <a:pt x="85" y="19"/>
                    <a:pt x="83" y="17"/>
                    <a:pt x="79" y="17"/>
                  </a:cubicBezTo>
                  <a:cubicBezTo>
                    <a:pt x="61" y="17"/>
                    <a:pt x="42" y="17"/>
                    <a:pt x="24" y="17"/>
                  </a:cubicBezTo>
                  <a:cubicBezTo>
                    <a:pt x="20" y="17"/>
                    <a:pt x="18" y="19"/>
                    <a:pt x="18" y="23"/>
                  </a:cubicBezTo>
                  <a:cubicBezTo>
                    <a:pt x="18" y="26"/>
                    <a:pt x="18" y="28"/>
                    <a:pt x="18" y="31"/>
                  </a:cubicBezTo>
                  <a:cubicBezTo>
                    <a:pt x="18" y="31"/>
                    <a:pt x="18" y="31"/>
                    <a:pt x="18" y="32"/>
                  </a:cubicBezTo>
                  <a:cubicBezTo>
                    <a:pt x="12" y="32"/>
                    <a:pt x="6" y="32"/>
                    <a:pt x="0" y="32"/>
                  </a:cubicBezTo>
                  <a:cubicBezTo>
                    <a:pt x="0" y="29"/>
                    <a:pt x="0" y="26"/>
                    <a:pt x="0" y="23"/>
                  </a:cubicBezTo>
                  <a:cubicBezTo>
                    <a:pt x="0" y="20"/>
                    <a:pt x="0" y="18"/>
                    <a:pt x="0" y="15"/>
                  </a:cubicBezTo>
                  <a:cubicBezTo>
                    <a:pt x="0" y="5"/>
                    <a:pt x="5" y="0"/>
                    <a:pt x="15" y="0"/>
                  </a:cubicBezTo>
                  <a:cubicBezTo>
                    <a:pt x="37" y="0"/>
                    <a:pt x="60" y="0"/>
                    <a:pt x="82" y="0"/>
                  </a:cubicBezTo>
                  <a:cubicBezTo>
                    <a:pt x="85" y="0"/>
                    <a:pt x="89" y="0"/>
                    <a:pt x="92" y="0"/>
                  </a:cubicBezTo>
                  <a:cubicBezTo>
                    <a:pt x="98" y="1"/>
                    <a:pt x="103" y="6"/>
                    <a:pt x="103" y="12"/>
                  </a:cubicBezTo>
                  <a:cubicBezTo>
                    <a:pt x="103" y="18"/>
                    <a:pt x="103" y="24"/>
                    <a:pt x="103" y="30"/>
                  </a:cubicBezTo>
                  <a:cubicBezTo>
                    <a:pt x="103" y="31"/>
                    <a:pt x="103" y="31"/>
                    <a:pt x="103" y="32"/>
                  </a:cubicBezTo>
                  <a:close/>
                </a:path>
              </a:pathLst>
            </a:custGeom>
            <a:solidFill>
              <a:srgbClr val="5959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s-ES_tradnl"/>
            </a:p>
          </p:txBody>
        </p:sp>
      </p:grpSp>
      <p:grpSp>
        <p:nvGrpSpPr>
          <p:cNvPr id="111" name="Gruppieren 26"/>
          <p:cNvGrpSpPr/>
          <p:nvPr userDrawn="1"/>
        </p:nvGrpSpPr>
        <p:grpSpPr bwMode="gray">
          <a:xfrm>
            <a:off x="2957297" y="4168981"/>
            <a:ext cx="335030" cy="221264"/>
            <a:chOff x="5836655" y="-796250"/>
            <a:chExt cx="716072" cy="472918"/>
          </a:xfrm>
          <a:solidFill>
            <a:srgbClr val="A6A6A6"/>
          </a:solidFill>
        </p:grpSpPr>
        <p:sp>
          <p:nvSpPr>
            <p:cNvPr id="127" name="Freeform 1421"/>
            <p:cNvSpPr>
              <a:spLocks noEditPoints="1"/>
            </p:cNvSpPr>
            <p:nvPr/>
          </p:nvSpPr>
          <p:spPr bwMode="gray">
            <a:xfrm>
              <a:off x="5901348" y="-796250"/>
              <a:ext cx="588918" cy="390381"/>
            </a:xfrm>
            <a:custGeom>
              <a:avLst/>
              <a:gdLst>
                <a:gd name="T0" fmla="*/ 371 w 371"/>
                <a:gd name="T1" fmla="*/ 246 h 246"/>
                <a:gd name="T2" fmla="*/ 0 w 371"/>
                <a:gd name="T3" fmla="*/ 246 h 246"/>
                <a:gd name="T4" fmla="*/ 0 w 371"/>
                <a:gd name="T5" fmla="*/ 240 h 246"/>
                <a:gd name="T6" fmla="*/ 0 w 371"/>
                <a:gd name="T7" fmla="*/ 26 h 246"/>
                <a:gd name="T8" fmla="*/ 26 w 371"/>
                <a:gd name="T9" fmla="*/ 0 h 246"/>
                <a:gd name="T10" fmla="*/ 346 w 371"/>
                <a:gd name="T11" fmla="*/ 0 h 246"/>
                <a:gd name="T12" fmla="*/ 371 w 371"/>
                <a:gd name="T13" fmla="*/ 25 h 246"/>
                <a:gd name="T14" fmla="*/ 371 w 371"/>
                <a:gd name="T15" fmla="*/ 240 h 246"/>
                <a:gd name="T16" fmla="*/ 371 w 371"/>
                <a:gd name="T17" fmla="*/ 246 h 246"/>
                <a:gd name="T18" fmla="*/ 30 w 371"/>
                <a:gd name="T19" fmla="*/ 216 h 246"/>
                <a:gd name="T20" fmla="*/ 342 w 371"/>
                <a:gd name="T21" fmla="*/ 216 h 246"/>
                <a:gd name="T22" fmla="*/ 342 w 371"/>
                <a:gd name="T23" fmla="*/ 30 h 246"/>
                <a:gd name="T24" fmla="*/ 30 w 371"/>
                <a:gd name="T25" fmla="*/ 30 h 246"/>
                <a:gd name="T26" fmla="*/ 30 w 371"/>
                <a:gd name="T27" fmla="*/ 216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71" h="246">
                  <a:moveTo>
                    <a:pt x="371" y="246"/>
                  </a:moveTo>
                  <a:cubicBezTo>
                    <a:pt x="248" y="246"/>
                    <a:pt x="124" y="246"/>
                    <a:pt x="0" y="246"/>
                  </a:cubicBezTo>
                  <a:cubicBezTo>
                    <a:pt x="0" y="244"/>
                    <a:pt x="0" y="242"/>
                    <a:pt x="0" y="240"/>
                  </a:cubicBezTo>
                  <a:cubicBezTo>
                    <a:pt x="0" y="168"/>
                    <a:pt x="0" y="97"/>
                    <a:pt x="0" y="26"/>
                  </a:cubicBezTo>
                  <a:cubicBezTo>
                    <a:pt x="0" y="8"/>
                    <a:pt x="8" y="0"/>
                    <a:pt x="26" y="0"/>
                  </a:cubicBezTo>
                  <a:cubicBezTo>
                    <a:pt x="132" y="0"/>
                    <a:pt x="239" y="0"/>
                    <a:pt x="346" y="0"/>
                  </a:cubicBezTo>
                  <a:cubicBezTo>
                    <a:pt x="363" y="0"/>
                    <a:pt x="371" y="8"/>
                    <a:pt x="371" y="25"/>
                  </a:cubicBezTo>
                  <a:cubicBezTo>
                    <a:pt x="371" y="97"/>
                    <a:pt x="371" y="168"/>
                    <a:pt x="371" y="240"/>
                  </a:cubicBezTo>
                  <a:cubicBezTo>
                    <a:pt x="371" y="241"/>
                    <a:pt x="371" y="243"/>
                    <a:pt x="371" y="246"/>
                  </a:cubicBezTo>
                  <a:close/>
                  <a:moveTo>
                    <a:pt x="30" y="216"/>
                  </a:moveTo>
                  <a:cubicBezTo>
                    <a:pt x="134" y="216"/>
                    <a:pt x="238" y="216"/>
                    <a:pt x="342" y="216"/>
                  </a:cubicBezTo>
                  <a:cubicBezTo>
                    <a:pt x="342" y="154"/>
                    <a:pt x="342" y="92"/>
                    <a:pt x="342" y="30"/>
                  </a:cubicBezTo>
                  <a:cubicBezTo>
                    <a:pt x="237" y="30"/>
                    <a:pt x="134" y="30"/>
                    <a:pt x="30" y="30"/>
                  </a:cubicBezTo>
                  <a:cubicBezTo>
                    <a:pt x="30" y="92"/>
                    <a:pt x="30" y="154"/>
                    <a:pt x="30" y="216"/>
                  </a:cubicBezTo>
                  <a:close/>
                </a:path>
              </a:pathLst>
            </a:custGeom>
            <a:solidFill>
              <a:srgbClr val="5959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s-ES_tradnl"/>
            </a:p>
          </p:txBody>
        </p:sp>
        <p:sp>
          <p:nvSpPr>
            <p:cNvPr id="128" name="Freeform 1422"/>
            <p:cNvSpPr>
              <a:spLocks/>
            </p:cNvSpPr>
            <p:nvPr/>
          </p:nvSpPr>
          <p:spPr bwMode="gray">
            <a:xfrm>
              <a:off x="5836655" y="-379100"/>
              <a:ext cx="716072" cy="55768"/>
            </a:xfrm>
            <a:custGeom>
              <a:avLst/>
              <a:gdLst>
                <a:gd name="T0" fmla="*/ 2 w 450"/>
                <a:gd name="T1" fmla="*/ 0 h 36"/>
                <a:gd name="T2" fmla="*/ 7 w 450"/>
                <a:gd name="T3" fmla="*/ 0 h 36"/>
                <a:gd name="T4" fmla="*/ 178 w 450"/>
                <a:gd name="T5" fmla="*/ 0 h 36"/>
                <a:gd name="T6" fmla="*/ 185 w 450"/>
                <a:gd name="T7" fmla="*/ 4 h 36"/>
                <a:gd name="T8" fmla="*/ 199 w 450"/>
                <a:gd name="T9" fmla="*/ 11 h 36"/>
                <a:gd name="T10" fmla="*/ 252 w 450"/>
                <a:gd name="T11" fmla="*/ 11 h 36"/>
                <a:gd name="T12" fmla="*/ 268 w 450"/>
                <a:gd name="T13" fmla="*/ 2 h 36"/>
                <a:gd name="T14" fmla="*/ 273 w 450"/>
                <a:gd name="T15" fmla="*/ 0 h 36"/>
                <a:gd name="T16" fmla="*/ 370 w 450"/>
                <a:gd name="T17" fmla="*/ 0 h 36"/>
                <a:gd name="T18" fmla="*/ 443 w 450"/>
                <a:gd name="T19" fmla="*/ 0 h 36"/>
                <a:gd name="T20" fmla="*/ 449 w 450"/>
                <a:gd name="T21" fmla="*/ 0 h 36"/>
                <a:gd name="T22" fmla="*/ 449 w 450"/>
                <a:gd name="T23" fmla="*/ 18 h 36"/>
                <a:gd name="T24" fmla="*/ 430 w 450"/>
                <a:gd name="T25" fmla="*/ 36 h 36"/>
                <a:gd name="T26" fmla="*/ 423 w 450"/>
                <a:gd name="T27" fmla="*/ 36 h 36"/>
                <a:gd name="T28" fmla="*/ 29 w 450"/>
                <a:gd name="T29" fmla="*/ 36 h 36"/>
                <a:gd name="T30" fmla="*/ 2 w 450"/>
                <a:gd name="T31" fmla="*/ 9 h 36"/>
                <a:gd name="T32" fmla="*/ 2 w 450"/>
                <a:gd name="T33" fmla="*/ 0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50" h="36">
                  <a:moveTo>
                    <a:pt x="2" y="0"/>
                  </a:moveTo>
                  <a:cubicBezTo>
                    <a:pt x="4" y="0"/>
                    <a:pt x="6" y="0"/>
                    <a:pt x="7" y="0"/>
                  </a:cubicBezTo>
                  <a:cubicBezTo>
                    <a:pt x="64" y="0"/>
                    <a:pt x="121" y="0"/>
                    <a:pt x="178" y="0"/>
                  </a:cubicBezTo>
                  <a:cubicBezTo>
                    <a:pt x="181" y="0"/>
                    <a:pt x="183" y="1"/>
                    <a:pt x="185" y="4"/>
                  </a:cubicBezTo>
                  <a:cubicBezTo>
                    <a:pt x="188" y="9"/>
                    <a:pt x="193" y="11"/>
                    <a:pt x="199" y="11"/>
                  </a:cubicBezTo>
                  <a:cubicBezTo>
                    <a:pt x="217" y="11"/>
                    <a:pt x="235" y="11"/>
                    <a:pt x="252" y="11"/>
                  </a:cubicBezTo>
                  <a:cubicBezTo>
                    <a:pt x="259" y="11"/>
                    <a:pt x="264" y="9"/>
                    <a:pt x="268" y="2"/>
                  </a:cubicBezTo>
                  <a:cubicBezTo>
                    <a:pt x="268" y="1"/>
                    <a:pt x="271" y="0"/>
                    <a:pt x="273" y="0"/>
                  </a:cubicBezTo>
                  <a:cubicBezTo>
                    <a:pt x="305" y="0"/>
                    <a:pt x="338" y="0"/>
                    <a:pt x="370" y="0"/>
                  </a:cubicBezTo>
                  <a:cubicBezTo>
                    <a:pt x="395" y="0"/>
                    <a:pt x="419" y="0"/>
                    <a:pt x="443" y="0"/>
                  </a:cubicBezTo>
                  <a:cubicBezTo>
                    <a:pt x="445" y="0"/>
                    <a:pt x="447" y="0"/>
                    <a:pt x="449" y="0"/>
                  </a:cubicBezTo>
                  <a:cubicBezTo>
                    <a:pt x="449" y="7"/>
                    <a:pt x="450" y="13"/>
                    <a:pt x="449" y="18"/>
                  </a:cubicBezTo>
                  <a:cubicBezTo>
                    <a:pt x="448" y="28"/>
                    <a:pt x="439" y="35"/>
                    <a:pt x="430" y="36"/>
                  </a:cubicBezTo>
                  <a:cubicBezTo>
                    <a:pt x="428" y="36"/>
                    <a:pt x="425" y="36"/>
                    <a:pt x="423" y="36"/>
                  </a:cubicBezTo>
                  <a:cubicBezTo>
                    <a:pt x="292" y="36"/>
                    <a:pt x="160" y="36"/>
                    <a:pt x="29" y="36"/>
                  </a:cubicBezTo>
                  <a:cubicBezTo>
                    <a:pt x="12" y="36"/>
                    <a:pt x="0" y="27"/>
                    <a:pt x="2" y="9"/>
                  </a:cubicBezTo>
                  <a:cubicBezTo>
                    <a:pt x="2" y="6"/>
                    <a:pt x="2" y="4"/>
                    <a:pt x="2" y="0"/>
                  </a:cubicBezTo>
                  <a:close/>
                </a:path>
              </a:pathLst>
            </a:custGeom>
            <a:solidFill>
              <a:srgbClr val="5959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s-ES_tradnl"/>
            </a:p>
          </p:txBody>
        </p:sp>
      </p:grpSp>
      <p:grpSp>
        <p:nvGrpSpPr>
          <p:cNvPr id="112" name="Gruppieren 88"/>
          <p:cNvGrpSpPr/>
          <p:nvPr userDrawn="1"/>
        </p:nvGrpSpPr>
        <p:grpSpPr bwMode="gray">
          <a:xfrm>
            <a:off x="1485732" y="4162229"/>
            <a:ext cx="315689" cy="234769"/>
            <a:chOff x="1290253" y="4347689"/>
            <a:chExt cx="442406" cy="329005"/>
          </a:xfrm>
          <a:solidFill>
            <a:srgbClr val="A6A6A6"/>
          </a:solidFill>
        </p:grpSpPr>
        <p:grpSp>
          <p:nvGrpSpPr>
            <p:cNvPr id="121" name="Gruppieren 81"/>
            <p:cNvGrpSpPr/>
            <p:nvPr/>
          </p:nvGrpSpPr>
          <p:grpSpPr bwMode="gray">
            <a:xfrm>
              <a:off x="1290253" y="4347689"/>
              <a:ext cx="442406" cy="329005"/>
              <a:chOff x="1290253" y="4347689"/>
              <a:chExt cx="442406" cy="329005"/>
            </a:xfrm>
            <a:grpFill/>
          </p:grpSpPr>
          <p:sp>
            <p:nvSpPr>
              <p:cNvPr id="125" name="Freeform 7"/>
              <p:cNvSpPr>
                <a:spLocks/>
              </p:cNvSpPr>
              <p:nvPr/>
            </p:nvSpPr>
            <p:spPr bwMode="gray">
              <a:xfrm>
                <a:off x="1290253" y="4347689"/>
                <a:ext cx="442406" cy="329005"/>
              </a:xfrm>
              <a:custGeom>
                <a:avLst/>
                <a:gdLst>
                  <a:gd name="T0" fmla="*/ 98 w 535"/>
                  <a:gd name="T1" fmla="*/ 398 h 398"/>
                  <a:gd name="T2" fmla="*/ 51 w 535"/>
                  <a:gd name="T3" fmla="*/ 398 h 398"/>
                  <a:gd name="T4" fmla="*/ 51 w 535"/>
                  <a:gd name="T5" fmla="*/ 136 h 398"/>
                  <a:gd name="T6" fmla="*/ 22 w 535"/>
                  <a:gd name="T7" fmla="*/ 136 h 398"/>
                  <a:gd name="T8" fmla="*/ 22 w 535"/>
                  <a:gd name="T9" fmla="*/ 103 h 398"/>
                  <a:gd name="T10" fmla="*/ 268 w 535"/>
                  <a:gd name="T11" fmla="*/ 0 h 398"/>
                  <a:gd name="T12" fmla="*/ 514 w 535"/>
                  <a:gd name="T13" fmla="*/ 104 h 398"/>
                  <a:gd name="T14" fmla="*/ 514 w 535"/>
                  <a:gd name="T15" fmla="*/ 137 h 398"/>
                  <a:gd name="T16" fmla="*/ 485 w 535"/>
                  <a:gd name="T17" fmla="*/ 138 h 398"/>
                  <a:gd name="T18" fmla="*/ 485 w 535"/>
                  <a:gd name="T19" fmla="*/ 398 h 398"/>
                  <a:gd name="T20" fmla="*/ 439 w 535"/>
                  <a:gd name="T21" fmla="*/ 398 h 398"/>
                  <a:gd name="T22" fmla="*/ 438 w 535"/>
                  <a:gd name="T23" fmla="*/ 137 h 398"/>
                  <a:gd name="T24" fmla="*/ 98 w 535"/>
                  <a:gd name="T25" fmla="*/ 137 h 398"/>
                  <a:gd name="T26" fmla="*/ 98 w 535"/>
                  <a:gd name="T27" fmla="*/ 398 h 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35" h="398">
                    <a:moveTo>
                      <a:pt x="98" y="398"/>
                    </a:moveTo>
                    <a:cubicBezTo>
                      <a:pt x="51" y="398"/>
                      <a:pt x="51" y="398"/>
                      <a:pt x="51" y="398"/>
                    </a:cubicBezTo>
                    <a:cubicBezTo>
                      <a:pt x="51" y="136"/>
                      <a:pt x="51" y="136"/>
                      <a:pt x="51" y="136"/>
                    </a:cubicBezTo>
                    <a:cubicBezTo>
                      <a:pt x="51" y="136"/>
                      <a:pt x="36" y="136"/>
                      <a:pt x="22" y="136"/>
                    </a:cubicBezTo>
                    <a:cubicBezTo>
                      <a:pt x="8" y="136"/>
                      <a:pt x="0" y="112"/>
                      <a:pt x="22" y="103"/>
                    </a:cubicBezTo>
                    <a:cubicBezTo>
                      <a:pt x="31" y="99"/>
                      <a:pt x="268" y="0"/>
                      <a:pt x="268" y="0"/>
                    </a:cubicBezTo>
                    <a:cubicBezTo>
                      <a:pt x="268" y="0"/>
                      <a:pt x="500" y="98"/>
                      <a:pt x="514" y="104"/>
                    </a:cubicBezTo>
                    <a:cubicBezTo>
                      <a:pt x="535" y="116"/>
                      <a:pt x="523" y="136"/>
                      <a:pt x="514" y="137"/>
                    </a:cubicBezTo>
                    <a:cubicBezTo>
                      <a:pt x="498" y="138"/>
                      <a:pt x="485" y="138"/>
                      <a:pt x="485" y="138"/>
                    </a:cubicBezTo>
                    <a:cubicBezTo>
                      <a:pt x="485" y="398"/>
                      <a:pt x="485" y="398"/>
                      <a:pt x="485" y="398"/>
                    </a:cubicBezTo>
                    <a:cubicBezTo>
                      <a:pt x="439" y="398"/>
                      <a:pt x="439" y="398"/>
                      <a:pt x="439" y="398"/>
                    </a:cubicBezTo>
                    <a:cubicBezTo>
                      <a:pt x="438" y="137"/>
                      <a:pt x="438" y="137"/>
                      <a:pt x="438" y="137"/>
                    </a:cubicBezTo>
                    <a:cubicBezTo>
                      <a:pt x="98" y="137"/>
                      <a:pt x="98" y="137"/>
                      <a:pt x="98" y="137"/>
                    </a:cubicBezTo>
                    <a:lnTo>
                      <a:pt x="98" y="398"/>
                    </a:lnTo>
                    <a:close/>
                  </a:path>
                </a:pathLst>
              </a:custGeom>
              <a:solidFill>
                <a:srgbClr val="5959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s-ES_tradnl"/>
              </a:p>
            </p:txBody>
          </p:sp>
          <p:sp>
            <p:nvSpPr>
              <p:cNvPr id="126" name="Rechteck 80"/>
              <p:cNvSpPr/>
              <p:nvPr/>
            </p:nvSpPr>
            <p:spPr bwMode="gray">
              <a:xfrm>
                <a:off x="1365009" y="4442990"/>
                <a:ext cx="292893" cy="233704"/>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grpSp>
        <p:sp>
          <p:nvSpPr>
            <p:cNvPr id="122" name="Rechteck 84"/>
            <p:cNvSpPr/>
            <p:nvPr/>
          </p:nvSpPr>
          <p:spPr bwMode="gray">
            <a:xfrm>
              <a:off x="1471146" y="4543078"/>
              <a:ext cx="80620" cy="133616"/>
            </a:xfrm>
            <a:prstGeom prst="rect">
              <a:avLst/>
            </a:prstGeom>
            <a:solidFill>
              <a:srgbClr val="F4F2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123" name="Rechteck 85"/>
            <p:cNvSpPr/>
            <p:nvPr/>
          </p:nvSpPr>
          <p:spPr bwMode="gray">
            <a:xfrm>
              <a:off x="1588106" y="4557554"/>
              <a:ext cx="48512" cy="48512"/>
            </a:xfrm>
            <a:prstGeom prst="rect">
              <a:avLst/>
            </a:prstGeom>
            <a:solidFill>
              <a:srgbClr val="F4F2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124" name="Rechteck 86"/>
            <p:cNvSpPr/>
            <p:nvPr/>
          </p:nvSpPr>
          <p:spPr bwMode="gray">
            <a:xfrm>
              <a:off x="1389739" y="4557554"/>
              <a:ext cx="48512" cy="48512"/>
            </a:xfrm>
            <a:prstGeom prst="rect">
              <a:avLst/>
            </a:prstGeom>
            <a:solidFill>
              <a:srgbClr val="F4F2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grpSp>
      <p:grpSp>
        <p:nvGrpSpPr>
          <p:cNvPr id="6" name="Group 5"/>
          <p:cNvGrpSpPr/>
          <p:nvPr userDrawn="1"/>
        </p:nvGrpSpPr>
        <p:grpSpPr>
          <a:xfrm>
            <a:off x="1269526" y="4102100"/>
            <a:ext cx="1471564" cy="1056646"/>
            <a:chOff x="1269526" y="4050571"/>
            <a:chExt cx="1471564" cy="1159704"/>
          </a:xfrm>
        </p:grpSpPr>
        <p:cxnSp>
          <p:nvCxnSpPr>
            <p:cNvPr id="118" name="Gerade Verbindung 44"/>
            <p:cNvCxnSpPr/>
            <p:nvPr/>
          </p:nvCxnSpPr>
          <p:spPr bwMode="gray">
            <a:xfrm>
              <a:off x="1269526" y="4050571"/>
              <a:ext cx="0" cy="1159704"/>
            </a:xfrm>
            <a:prstGeom prst="line">
              <a:avLst/>
            </a:prstGeom>
            <a:ln>
              <a:solidFill>
                <a:srgbClr val="D9D9D9"/>
              </a:solidFill>
            </a:ln>
          </p:spPr>
          <p:style>
            <a:lnRef idx="1">
              <a:schemeClr val="accent1"/>
            </a:lnRef>
            <a:fillRef idx="0">
              <a:schemeClr val="accent1"/>
            </a:fillRef>
            <a:effectRef idx="0">
              <a:schemeClr val="accent1"/>
            </a:effectRef>
            <a:fontRef idx="minor">
              <a:schemeClr val="tx1"/>
            </a:fontRef>
          </p:style>
        </p:cxnSp>
        <p:cxnSp>
          <p:nvCxnSpPr>
            <p:cNvPr id="119" name="Gerade Verbindung 45"/>
            <p:cNvCxnSpPr/>
            <p:nvPr/>
          </p:nvCxnSpPr>
          <p:spPr bwMode="gray">
            <a:xfrm>
              <a:off x="2741090" y="4050571"/>
              <a:ext cx="0" cy="1159704"/>
            </a:xfrm>
            <a:prstGeom prst="line">
              <a:avLst/>
            </a:prstGeom>
            <a:ln>
              <a:solidFill>
                <a:srgbClr val="D9D9D9"/>
              </a:solidFill>
            </a:ln>
          </p:spPr>
          <p:style>
            <a:lnRef idx="1">
              <a:schemeClr val="accent1"/>
            </a:lnRef>
            <a:fillRef idx="0">
              <a:schemeClr val="accent1"/>
            </a:fillRef>
            <a:effectRef idx="0">
              <a:schemeClr val="accent1"/>
            </a:effectRef>
            <a:fontRef idx="minor">
              <a:schemeClr val="tx1"/>
            </a:fontRef>
          </p:style>
        </p:cxnSp>
        <p:cxnSp>
          <p:nvCxnSpPr>
            <p:cNvPr id="120" name="Gerade Verbindung 46"/>
            <p:cNvCxnSpPr/>
            <p:nvPr/>
          </p:nvCxnSpPr>
          <p:spPr bwMode="gray">
            <a:xfrm>
              <a:off x="2017627" y="4050571"/>
              <a:ext cx="0" cy="1159704"/>
            </a:xfrm>
            <a:prstGeom prst="line">
              <a:avLst/>
            </a:prstGeom>
            <a:ln>
              <a:solidFill>
                <a:srgbClr val="D9D9D9"/>
              </a:solidFill>
            </a:ln>
          </p:spPr>
          <p:style>
            <a:lnRef idx="1">
              <a:schemeClr val="accent1"/>
            </a:lnRef>
            <a:fillRef idx="0">
              <a:schemeClr val="accent1"/>
            </a:fillRef>
            <a:effectRef idx="0">
              <a:schemeClr val="accent1"/>
            </a:effectRef>
            <a:fontRef idx="minor">
              <a:schemeClr val="tx1"/>
            </a:fontRef>
          </p:style>
        </p:cxnSp>
      </p:grpSp>
      <p:sp>
        <p:nvSpPr>
          <p:cNvPr id="143" name="Textplatzhalter 26"/>
          <p:cNvSpPr>
            <a:spLocks noGrp="1"/>
          </p:cNvSpPr>
          <p:nvPr userDrawn="1">
            <p:ph type="body" sz="quarter" idx="44" hasCustomPrompt="1"/>
          </p:nvPr>
        </p:nvSpPr>
        <p:spPr>
          <a:xfrm>
            <a:off x="1372723" y="4857696"/>
            <a:ext cx="541802" cy="211192"/>
          </a:xfrm>
          <a:noFill/>
        </p:spPr>
        <p:txBody>
          <a:bodyPr lIns="0" tIns="0" anchor="t" anchorCtr="0"/>
          <a:lstStyle>
            <a:lvl1pPr marL="0" indent="0" algn="ctr">
              <a:buNone/>
              <a:defRPr sz="1000" baseline="0"/>
            </a:lvl1pPr>
          </a:lstStyle>
          <a:p>
            <a:pPr lvl="0"/>
            <a:r>
              <a:rPr lang="de-DE"/>
              <a:t>Text</a:t>
            </a:r>
            <a:endParaRPr lang="es-ES_tradnl"/>
          </a:p>
        </p:txBody>
      </p:sp>
      <p:sp>
        <p:nvSpPr>
          <p:cNvPr id="144" name="Textplatzhalter 26"/>
          <p:cNvSpPr>
            <a:spLocks noGrp="1"/>
          </p:cNvSpPr>
          <p:nvPr userDrawn="1">
            <p:ph type="body" sz="quarter" idx="45" hasCustomPrompt="1"/>
          </p:nvPr>
        </p:nvSpPr>
        <p:spPr>
          <a:xfrm>
            <a:off x="2113577" y="4857696"/>
            <a:ext cx="541802" cy="211192"/>
          </a:xfrm>
          <a:noFill/>
        </p:spPr>
        <p:txBody>
          <a:bodyPr lIns="0" tIns="0" anchor="t" anchorCtr="0"/>
          <a:lstStyle>
            <a:lvl1pPr marL="0" indent="0" algn="ctr">
              <a:buNone/>
              <a:defRPr sz="1000" baseline="0"/>
            </a:lvl1pPr>
          </a:lstStyle>
          <a:p>
            <a:pPr lvl="0"/>
            <a:r>
              <a:rPr lang="de-DE"/>
              <a:t>Text</a:t>
            </a:r>
            <a:endParaRPr lang="es-ES_tradnl"/>
          </a:p>
        </p:txBody>
      </p:sp>
      <p:sp>
        <p:nvSpPr>
          <p:cNvPr id="145" name="Textplatzhalter 26"/>
          <p:cNvSpPr>
            <a:spLocks noGrp="1"/>
          </p:cNvSpPr>
          <p:nvPr userDrawn="1">
            <p:ph type="body" sz="quarter" idx="46" hasCustomPrompt="1"/>
          </p:nvPr>
        </p:nvSpPr>
        <p:spPr>
          <a:xfrm>
            <a:off x="2854432" y="4857696"/>
            <a:ext cx="541802" cy="211192"/>
          </a:xfrm>
          <a:noFill/>
        </p:spPr>
        <p:txBody>
          <a:bodyPr lIns="0" tIns="0" anchor="t" anchorCtr="0"/>
          <a:lstStyle>
            <a:lvl1pPr marL="0" indent="0" algn="ctr">
              <a:buNone/>
              <a:defRPr sz="1000" baseline="0"/>
            </a:lvl1pPr>
          </a:lstStyle>
          <a:p>
            <a:pPr lvl="0"/>
            <a:r>
              <a:rPr lang="de-DE"/>
              <a:t>Text</a:t>
            </a:r>
            <a:endParaRPr lang="es-ES_tradnl"/>
          </a:p>
        </p:txBody>
      </p:sp>
      <p:sp>
        <p:nvSpPr>
          <p:cNvPr id="146" name="Textplatzhalter 26"/>
          <p:cNvSpPr>
            <a:spLocks noGrp="1"/>
          </p:cNvSpPr>
          <p:nvPr userDrawn="1">
            <p:ph type="body" sz="quarter" idx="47" hasCustomPrompt="1"/>
          </p:nvPr>
        </p:nvSpPr>
        <p:spPr>
          <a:xfrm>
            <a:off x="599069" y="5129583"/>
            <a:ext cx="1347264" cy="309562"/>
          </a:xfrm>
          <a:noFill/>
        </p:spPr>
        <p:txBody>
          <a:bodyPr lIns="0" tIns="0" anchor="ctr" anchorCtr="0"/>
          <a:lstStyle>
            <a:lvl1pPr marL="0" indent="0" algn="ctr">
              <a:lnSpc>
                <a:spcPct val="80000"/>
              </a:lnSpc>
              <a:buNone/>
              <a:defRPr sz="1100" baseline="0">
                <a:latin typeface="Bebas Neue" panose="020B0506020202020201" pitchFamily="34" charset="0"/>
              </a:defRPr>
            </a:lvl1pPr>
          </a:lstStyle>
          <a:p>
            <a:pPr lvl="0"/>
            <a:r>
              <a:rPr lang="de-DE"/>
              <a:t>WEB-FEATURE KOMPETENZEN</a:t>
            </a:r>
          </a:p>
        </p:txBody>
      </p:sp>
      <p:sp>
        <p:nvSpPr>
          <p:cNvPr id="148" name="Textplatzhalter 26"/>
          <p:cNvSpPr>
            <a:spLocks noGrp="1"/>
          </p:cNvSpPr>
          <p:nvPr userDrawn="1">
            <p:ph type="body" sz="quarter" idx="48" hasCustomPrompt="1"/>
          </p:nvPr>
        </p:nvSpPr>
        <p:spPr>
          <a:xfrm>
            <a:off x="2068298" y="5129583"/>
            <a:ext cx="1347264" cy="309562"/>
          </a:xfrm>
          <a:noFill/>
        </p:spPr>
        <p:txBody>
          <a:bodyPr lIns="0" tIns="0" anchor="ctr" anchorCtr="0"/>
          <a:lstStyle>
            <a:lvl1pPr marL="0" indent="0" algn="ctr">
              <a:lnSpc>
                <a:spcPct val="80000"/>
              </a:lnSpc>
              <a:buNone/>
              <a:defRPr sz="1100" baseline="0">
                <a:latin typeface="Bebas Neue" panose="020B0506020202020201" pitchFamily="34" charset="0"/>
              </a:defRPr>
            </a:lvl1pPr>
          </a:lstStyle>
          <a:p>
            <a:pPr lvl="0"/>
            <a:r>
              <a:rPr lang="de-DE"/>
              <a:t>TECHNISCHES VERSTÄNDNIS</a:t>
            </a:r>
          </a:p>
        </p:txBody>
      </p:sp>
      <p:sp>
        <p:nvSpPr>
          <p:cNvPr id="160" name="Rechteck 52"/>
          <p:cNvSpPr/>
          <p:nvPr userDrawn="1"/>
        </p:nvSpPr>
        <p:spPr>
          <a:xfrm>
            <a:off x="0" y="5715000"/>
            <a:ext cx="12190413" cy="101600"/>
          </a:xfrm>
          <a:prstGeom prst="rect">
            <a:avLst/>
          </a:prstGeom>
          <a:solidFill>
            <a:schemeClr val="bg2">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s-ES_tradnl" err="1"/>
          </a:p>
        </p:txBody>
      </p:sp>
      <p:sp>
        <p:nvSpPr>
          <p:cNvPr id="161" name="Textplatzhalter 26"/>
          <p:cNvSpPr>
            <a:spLocks noGrp="1"/>
          </p:cNvSpPr>
          <p:nvPr userDrawn="1">
            <p:ph type="body" sz="quarter" idx="49" hasCustomPrompt="1"/>
          </p:nvPr>
        </p:nvSpPr>
        <p:spPr>
          <a:xfrm>
            <a:off x="599069" y="5423186"/>
            <a:ext cx="369753" cy="148482"/>
          </a:xfrm>
          <a:noFill/>
        </p:spPr>
        <p:txBody>
          <a:bodyPr lIns="0" tIns="0" anchor="t" anchorCtr="0"/>
          <a:lstStyle>
            <a:lvl1pPr marL="0" indent="0" algn="ctr">
              <a:buNone/>
              <a:defRPr sz="1000" baseline="0"/>
            </a:lvl1pPr>
          </a:lstStyle>
          <a:p>
            <a:pPr lvl="0"/>
            <a:r>
              <a:rPr lang="de-DE"/>
              <a:t>niedrig</a:t>
            </a:r>
            <a:endParaRPr lang="es-ES_tradnl"/>
          </a:p>
        </p:txBody>
      </p:sp>
      <p:sp>
        <p:nvSpPr>
          <p:cNvPr id="162" name="Textplatzhalter 26"/>
          <p:cNvSpPr>
            <a:spLocks noGrp="1"/>
          </p:cNvSpPr>
          <p:nvPr userDrawn="1">
            <p:ph type="body" sz="quarter" idx="50" hasCustomPrompt="1"/>
          </p:nvPr>
        </p:nvSpPr>
        <p:spPr>
          <a:xfrm>
            <a:off x="1658487" y="5423186"/>
            <a:ext cx="290228" cy="148482"/>
          </a:xfrm>
          <a:noFill/>
        </p:spPr>
        <p:txBody>
          <a:bodyPr lIns="0" tIns="0" anchor="t" anchorCtr="0"/>
          <a:lstStyle>
            <a:lvl1pPr marL="0" indent="0" algn="ctr">
              <a:buNone/>
              <a:defRPr sz="1000" baseline="0"/>
            </a:lvl1pPr>
          </a:lstStyle>
          <a:p>
            <a:pPr lvl="0"/>
            <a:r>
              <a:rPr lang="de-DE"/>
              <a:t>hoch</a:t>
            </a:r>
            <a:endParaRPr lang="es-ES_tradnl"/>
          </a:p>
        </p:txBody>
      </p:sp>
      <p:sp>
        <p:nvSpPr>
          <p:cNvPr id="170" name="Textplatzhalter 26"/>
          <p:cNvSpPr>
            <a:spLocks noGrp="1"/>
          </p:cNvSpPr>
          <p:nvPr userDrawn="1">
            <p:ph type="body" sz="quarter" idx="51" hasCustomPrompt="1"/>
          </p:nvPr>
        </p:nvSpPr>
        <p:spPr>
          <a:xfrm>
            <a:off x="2068298" y="5423186"/>
            <a:ext cx="369753" cy="148482"/>
          </a:xfrm>
          <a:noFill/>
        </p:spPr>
        <p:txBody>
          <a:bodyPr lIns="0" tIns="0" anchor="t" anchorCtr="0"/>
          <a:lstStyle>
            <a:lvl1pPr marL="0" indent="0" algn="ctr">
              <a:buNone/>
              <a:defRPr sz="1000" baseline="0"/>
            </a:lvl1pPr>
          </a:lstStyle>
          <a:p>
            <a:pPr lvl="0"/>
            <a:r>
              <a:rPr lang="de-DE"/>
              <a:t>niedrig</a:t>
            </a:r>
          </a:p>
          <a:p>
            <a:pPr lvl="0"/>
            <a:endParaRPr lang="es-ES_tradnl"/>
          </a:p>
        </p:txBody>
      </p:sp>
      <p:sp>
        <p:nvSpPr>
          <p:cNvPr id="171" name="Textplatzhalter 26"/>
          <p:cNvSpPr>
            <a:spLocks noGrp="1"/>
          </p:cNvSpPr>
          <p:nvPr userDrawn="1">
            <p:ph type="body" sz="quarter" idx="52" hasCustomPrompt="1"/>
          </p:nvPr>
        </p:nvSpPr>
        <p:spPr>
          <a:xfrm>
            <a:off x="3127716" y="5423186"/>
            <a:ext cx="290228" cy="148482"/>
          </a:xfrm>
          <a:noFill/>
        </p:spPr>
        <p:txBody>
          <a:bodyPr lIns="0" tIns="0" anchor="t" anchorCtr="0"/>
          <a:lstStyle>
            <a:lvl1pPr marL="0" indent="0" algn="ctr">
              <a:buNone/>
              <a:defRPr sz="1000" baseline="0"/>
            </a:lvl1pPr>
          </a:lstStyle>
          <a:p>
            <a:pPr lvl="0"/>
            <a:r>
              <a:rPr lang="de-DE"/>
              <a:t>hoch</a:t>
            </a:r>
            <a:endParaRPr lang="es-ES_tradnl"/>
          </a:p>
        </p:txBody>
      </p:sp>
      <p:sp>
        <p:nvSpPr>
          <p:cNvPr id="185" name="Textplatzhalter 26"/>
          <p:cNvSpPr>
            <a:spLocks noGrp="1"/>
          </p:cNvSpPr>
          <p:nvPr>
            <p:ph type="body" sz="quarter" idx="53" hasCustomPrompt="1"/>
          </p:nvPr>
        </p:nvSpPr>
        <p:spPr>
          <a:xfrm>
            <a:off x="4102465" y="4351628"/>
            <a:ext cx="1800261" cy="1284241"/>
          </a:xfrm>
          <a:solidFill>
            <a:schemeClr val="bg2">
              <a:lumMod val="95000"/>
            </a:schemeClr>
          </a:solidFill>
        </p:spPr>
        <p:txBody>
          <a:bodyPr lIns="144000" tIns="108000" rIns="144000" anchor="t"/>
          <a:lstStyle>
            <a:lvl1pPr marL="0" indent="0">
              <a:buNone/>
              <a:defRPr sz="1100" baseline="0"/>
            </a:lvl1pPr>
          </a:lstStyle>
          <a:p>
            <a:pPr lvl="0"/>
            <a:r>
              <a:rPr lang="de-DE"/>
              <a:t>Klicken Sie auf den Platzhalter und fügen Sie Ihren Text ein um den Platzhalter zu ersetzen.</a:t>
            </a:r>
          </a:p>
        </p:txBody>
      </p:sp>
      <p:sp>
        <p:nvSpPr>
          <p:cNvPr id="186" name="Textplatzhalter 26"/>
          <p:cNvSpPr>
            <a:spLocks noGrp="1"/>
          </p:cNvSpPr>
          <p:nvPr>
            <p:ph type="body" sz="quarter" idx="54" hasCustomPrompt="1"/>
          </p:nvPr>
        </p:nvSpPr>
        <p:spPr>
          <a:xfrm>
            <a:off x="6017514" y="4351628"/>
            <a:ext cx="1800261" cy="1284241"/>
          </a:xfrm>
          <a:solidFill>
            <a:schemeClr val="bg2">
              <a:lumMod val="95000"/>
            </a:schemeClr>
          </a:solidFill>
        </p:spPr>
        <p:txBody>
          <a:bodyPr lIns="144000" tIns="108000" rIns="144000" anchor="t"/>
          <a:lstStyle>
            <a:lvl1pPr marL="0" indent="0">
              <a:buNone/>
              <a:defRPr sz="1100" baseline="0"/>
            </a:lvl1pPr>
          </a:lstStyle>
          <a:p>
            <a:pPr lvl="0"/>
            <a:r>
              <a:rPr lang="de-DE"/>
              <a:t>Klicken Sie auf den Platzhalter und fügen Sie Ihren Text ein um den Platzhalter zu ersetzen.</a:t>
            </a:r>
          </a:p>
        </p:txBody>
      </p:sp>
      <p:sp>
        <p:nvSpPr>
          <p:cNvPr id="187" name="Textplatzhalter 26"/>
          <p:cNvSpPr>
            <a:spLocks noGrp="1"/>
          </p:cNvSpPr>
          <p:nvPr>
            <p:ph type="body" sz="quarter" idx="55" hasCustomPrompt="1"/>
          </p:nvPr>
        </p:nvSpPr>
        <p:spPr>
          <a:xfrm>
            <a:off x="7932563" y="4351628"/>
            <a:ext cx="1800261" cy="1284241"/>
          </a:xfrm>
          <a:solidFill>
            <a:schemeClr val="bg2">
              <a:lumMod val="95000"/>
            </a:schemeClr>
          </a:solidFill>
        </p:spPr>
        <p:txBody>
          <a:bodyPr lIns="144000" tIns="108000" rIns="144000" anchor="t"/>
          <a:lstStyle>
            <a:lvl1pPr marL="0" indent="0">
              <a:buNone/>
              <a:defRPr sz="1100" baseline="0"/>
            </a:lvl1pPr>
          </a:lstStyle>
          <a:p>
            <a:pPr lvl="0"/>
            <a:r>
              <a:rPr lang="de-DE"/>
              <a:t>Klicken Sie auf den Platzhalter und fügen Sie Ihren Text ein um den Platzhalter zu ersetzen.</a:t>
            </a:r>
          </a:p>
        </p:txBody>
      </p:sp>
      <p:sp>
        <p:nvSpPr>
          <p:cNvPr id="188" name="Textplatzhalter 26"/>
          <p:cNvSpPr>
            <a:spLocks noGrp="1"/>
          </p:cNvSpPr>
          <p:nvPr>
            <p:ph type="body" sz="quarter" idx="56" hasCustomPrompt="1"/>
          </p:nvPr>
        </p:nvSpPr>
        <p:spPr>
          <a:xfrm>
            <a:off x="9847613" y="4351628"/>
            <a:ext cx="1800261" cy="1284241"/>
          </a:xfrm>
          <a:solidFill>
            <a:schemeClr val="bg2">
              <a:lumMod val="95000"/>
            </a:schemeClr>
          </a:solidFill>
        </p:spPr>
        <p:txBody>
          <a:bodyPr lIns="144000" tIns="108000" rIns="144000" anchor="t"/>
          <a:lstStyle>
            <a:lvl1pPr marL="0" indent="0">
              <a:buNone/>
              <a:defRPr sz="1100" baseline="0"/>
            </a:lvl1pPr>
          </a:lstStyle>
          <a:p>
            <a:pPr lvl="0"/>
            <a:r>
              <a:rPr lang="de-DE"/>
              <a:t>Klicken Sie auf den Platzhalter und fügen Sie Ihren Text ein um den Platzhalter zu ersetzen.</a:t>
            </a:r>
          </a:p>
        </p:txBody>
      </p:sp>
      <p:sp>
        <p:nvSpPr>
          <p:cNvPr id="189" name="Textplatzhalter 26"/>
          <p:cNvSpPr>
            <a:spLocks noGrp="1"/>
          </p:cNvSpPr>
          <p:nvPr>
            <p:ph type="body" sz="quarter" idx="57" hasCustomPrompt="1"/>
          </p:nvPr>
        </p:nvSpPr>
        <p:spPr>
          <a:xfrm>
            <a:off x="6017516" y="4018582"/>
            <a:ext cx="1800260" cy="309562"/>
          </a:xfrm>
          <a:noFill/>
        </p:spPr>
        <p:txBody>
          <a:bodyPr lIns="0" tIns="72000" anchor="t" anchorCtr="0"/>
          <a:lstStyle>
            <a:lvl1pPr marL="0" indent="0" algn="ctr">
              <a:lnSpc>
                <a:spcPct val="80000"/>
              </a:lnSpc>
              <a:buNone/>
              <a:defRPr sz="1400" baseline="0">
                <a:latin typeface="Bebas Neue" panose="020B0506020202020201" pitchFamily="34" charset="0"/>
              </a:defRPr>
            </a:lvl1pPr>
          </a:lstStyle>
          <a:p>
            <a:pPr lvl="0"/>
            <a:r>
              <a:rPr lang="de-DE"/>
              <a:t>LEIDENSCHAFT</a:t>
            </a:r>
          </a:p>
        </p:txBody>
      </p:sp>
      <p:sp>
        <p:nvSpPr>
          <p:cNvPr id="190" name="Textplatzhalter 26"/>
          <p:cNvSpPr>
            <a:spLocks noGrp="1"/>
          </p:cNvSpPr>
          <p:nvPr>
            <p:ph type="body" sz="quarter" idx="58" hasCustomPrompt="1"/>
          </p:nvPr>
        </p:nvSpPr>
        <p:spPr>
          <a:xfrm>
            <a:off x="7932565" y="4018582"/>
            <a:ext cx="1800260" cy="309562"/>
          </a:xfrm>
          <a:noFill/>
        </p:spPr>
        <p:txBody>
          <a:bodyPr lIns="0" tIns="72000" anchor="t" anchorCtr="0"/>
          <a:lstStyle>
            <a:lvl1pPr marL="0" indent="0" algn="ctr">
              <a:lnSpc>
                <a:spcPct val="80000"/>
              </a:lnSpc>
              <a:buNone/>
              <a:defRPr sz="1400" baseline="0">
                <a:latin typeface="Bebas Neue" panose="020B0506020202020201" pitchFamily="34" charset="0"/>
              </a:defRPr>
            </a:lvl1pPr>
          </a:lstStyle>
          <a:p>
            <a:pPr lvl="0"/>
            <a:r>
              <a:rPr lang="de-DE"/>
              <a:t>WETTBEWERB</a:t>
            </a:r>
          </a:p>
        </p:txBody>
      </p:sp>
      <p:sp>
        <p:nvSpPr>
          <p:cNvPr id="191" name="Textplatzhalter 26"/>
          <p:cNvSpPr>
            <a:spLocks noGrp="1"/>
          </p:cNvSpPr>
          <p:nvPr>
            <p:ph type="body" sz="quarter" idx="59" hasCustomPrompt="1"/>
          </p:nvPr>
        </p:nvSpPr>
        <p:spPr>
          <a:xfrm>
            <a:off x="9847614" y="4018582"/>
            <a:ext cx="1800260" cy="309562"/>
          </a:xfrm>
          <a:noFill/>
        </p:spPr>
        <p:txBody>
          <a:bodyPr lIns="0" tIns="72000" anchor="t" anchorCtr="0"/>
          <a:lstStyle>
            <a:lvl1pPr marL="0" indent="0" algn="ctr">
              <a:lnSpc>
                <a:spcPct val="80000"/>
              </a:lnSpc>
              <a:buNone/>
              <a:defRPr sz="1400" baseline="0">
                <a:latin typeface="Bebas Neue" panose="020B0506020202020201" pitchFamily="34" charset="0"/>
              </a:defRPr>
            </a:lvl1pPr>
          </a:lstStyle>
          <a:p>
            <a:pPr lvl="0"/>
            <a:r>
              <a:rPr lang="de-DE"/>
              <a:t>UNTERSTÜTZENDES UMFELD</a:t>
            </a:r>
          </a:p>
        </p:txBody>
      </p:sp>
      <p:sp>
        <p:nvSpPr>
          <p:cNvPr id="192" name="Textplatzhalter 26"/>
          <p:cNvSpPr>
            <a:spLocks noGrp="1"/>
          </p:cNvSpPr>
          <p:nvPr>
            <p:ph type="body" sz="quarter" idx="60" hasCustomPrompt="1"/>
          </p:nvPr>
        </p:nvSpPr>
        <p:spPr>
          <a:xfrm rot="16200000">
            <a:off x="3080515" y="4671339"/>
            <a:ext cx="1615077" cy="309562"/>
          </a:xfrm>
          <a:noFill/>
        </p:spPr>
        <p:txBody>
          <a:bodyPr lIns="0" tIns="72000" anchor="t" anchorCtr="0"/>
          <a:lstStyle>
            <a:lvl1pPr marL="0" indent="0" algn="ctr">
              <a:lnSpc>
                <a:spcPct val="80000"/>
              </a:lnSpc>
              <a:buNone/>
              <a:defRPr sz="1800" baseline="0">
                <a:latin typeface="Bebas Neue" panose="020B0506020202020201" pitchFamily="34" charset="0"/>
              </a:defRPr>
            </a:lvl1pPr>
          </a:lstStyle>
          <a:p>
            <a:pPr lvl="0"/>
            <a:r>
              <a:rPr lang="de-DE"/>
              <a:t>MOTIVATIONEN</a:t>
            </a:r>
          </a:p>
        </p:txBody>
      </p:sp>
      <p:sp>
        <p:nvSpPr>
          <p:cNvPr id="207" name="Textplatzhalter 26"/>
          <p:cNvSpPr>
            <a:spLocks noGrp="1"/>
          </p:cNvSpPr>
          <p:nvPr>
            <p:ph type="body" sz="quarter" idx="26" hasCustomPrompt="1"/>
          </p:nvPr>
        </p:nvSpPr>
        <p:spPr>
          <a:xfrm>
            <a:off x="5369454" y="1512000"/>
            <a:ext cx="6280146" cy="1059750"/>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208" name="Textplatzhalter 26"/>
          <p:cNvSpPr>
            <a:spLocks noGrp="1"/>
          </p:cNvSpPr>
          <p:nvPr>
            <p:ph type="body" sz="quarter" idx="38" hasCustomPrompt="1"/>
          </p:nvPr>
        </p:nvSpPr>
        <p:spPr>
          <a:xfrm>
            <a:off x="3733271" y="1512000"/>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ZIELE:</a:t>
            </a:r>
          </a:p>
        </p:txBody>
      </p:sp>
      <p:sp>
        <p:nvSpPr>
          <p:cNvPr id="209" name="Textplatzhalter 26"/>
          <p:cNvSpPr>
            <a:spLocks noGrp="1"/>
          </p:cNvSpPr>
          <p:nvPr>
            <p:ph type="body" sz="quarter" idx="31" hasCustomPrompt="1"/>
          </p:nvPr>
        </p:nvSpPr>
        <p:spPr>
          <a:xfrm>
            <a:off x="3733271" y="2669850"/>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PROBLEME:</a:t>
            </a:r>
          </a:p>
        </p:txBody>
      </p:sp>
      <p:sp>
        <p:nvSpPr>
          <p:cNvPr id="210" name="Textplatzhalter 26"/>
          <p:cNvSpPr>
            <a:spLocks noGrp="1"/>
          </p:cNvSpPr>
          <p:nvPr>
            <p:ph type="body" sz="quarter" idx="61" hasCustomPrompt="1"/>
          </p:nvPr>
        </p:nvSpPr>
        <p:spPr>
          <a:xfrm>
            <a:off x="5369454" y="2669850"/>
            <a:ext cx="6280146" cy="728926"/>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Tree>
    <p:extLst>
      <p:ext uri="{BB962C8B-B14F-4D97-AF65-F5344CB8AC3E}">
        <p14:creationId xmlns:p14="http://schemas.microsoft.com/office/powerpoint/2010/main" val="1749429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6_customer buyer persona 1">
    <p:spTree>
      <p:nvGrpSpPr>
        <p:cNvPr id="1" name=""/>
        <p:cNvGrpSpPr/>
        <p:nvPr/>
      </p:nvGrpSpPr>
      <p:grpSpPr>
        <a:xfrm>
          <a:off x="0" y="0"/>
          <a:ext cx="0" cy="0"/>
          <a:chOff x="0" y="0"/>
          <a:chExt cx="0" cy="0"/>
        </a:xfrm>
      </p:grpSpPr>
      <p:sp>
        <p:nvSpPr>
          <p:cNvPr id="45" name="Textplatzhalter 26"/>
          <p:cNvSpPr>
            <a:spLocks noGrp="1"/>
          </p:cNvSpPr>
          <p:nvPr>
            <p:ph type="body" sz="quarter" idx="26" hasCustomPrompt="1"/>
          </p:nvPr>
        </p:nvSpPr>
        <p:spPr>
          <a:xfrm>
            <a:off x="5359929" y="1512000"/>
            <a:ext cx="3267075" cy="1152000"/>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67" name="Textplatzhalter 26"/>
          <p:cNvSpPr>
            <a:spLocks noGrp="1"/>
          </p:cNvSpPr>
          <p:nvPr>
            <p:ph type="body" sz="quarter" idx="38" hasCustomPrompt="1"/>
          </p:nvPr>
        </p:nvSpPr>
        <p:spPr>
          <a:xfrm>
            <a:off x="3723746" y="1512000"/>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MOTIVATIONEN:</a:t>
            </a:r>
          </a:p>
        </p:txBody>
      </p:sp>
      <p:sp>
        <p:nvSpPr>
          <p:cNvPr id="2" name="Date"/>
          <p:cNvSpPr>
            <a:spLocks noGrp="1"/>
          </p:cNvSpPr>
          <p:nvPr>
            <p:ph type="dt" sz="half" idx="10"/>
          </p:nvPr>
        </p:nvSpPr>
        <p:spPr/>
        <p:txBody>
          <a:bodyPr/>
          <a:lstStyle/>
          <a:p>
            <a:endParaRPr lang="es-ES_tradnl" noProof="0"/>
          </a:p>
        </p:txBody>
      </p:sp>
      <p:sp>
        <p:nvSpPr>
          <p:cNvPr id="3" name="Footer"/>
          <p:cNvSpPr>
            <a:spLocks noGrp="1"/>
          </p:cNvSpPr>
          <p:nvPr>
            <p:ph type="ftr" sz="quarter" idx="11"/>
          </p:nvPr>
        </p:nvSpPr>
        <p:spPr/>
        <p:txBody>
          <a:bodyPr/>
          <a:lstStyle/>
          <a:p>
            <a:r>
              <a:rPr lang="en-US" noProof="0"/>
              <a:t>DESIGN THINKING - BUSINESS MODEL INNOVATION - CPS</a:t>
            </a:r>
            <a:endParaRPr lang="es-ES_tradnl" noProof="0"/>
          </a:p>
        </p:txBody>
      </p:sp>
      <p:sp>
        <p:nvSpPr>
          <p:cNvPr id="4" name="Slide Number"/>
          <p:cNvSpPr>
            <a:spLocks noGrp="1"/>
          </p:cNvSpPr>
          <p:nvPr>
            <p:ph type="sldNum" sz="quarter" idx="12"/>
          </p:nvPr>
        </p:nvSpPr>
        <p:spPr/>
        <p:txBody>
          <a:bodyPr/>
          <a:lstStyle/>
          <a:p>
            <a:fld id="{02CEFE82-39F2-4F47-8A0C-D5AB3496FA5C}" type="slidenum">
              <a:rPr lang="es-ES_tradnl" noProof="0" smtClean="0"/>
              <a:t>‹Nr.›</a:t>
            </a:fld>
            <a:endParaRPr lang="es-ES_tradnl" noProof="0"/>
          </a:p>
        </p:txBody>
      </p:sp>
      <p:sp>
        <p:nvSpPr>
          <p:cNvPr id="30" name="Textplatzhalter 26"/>
          <p:cNvSpPr>
            <a:spLocks noGrp="1"/>
          </p:cNvSpPr>
          <p:nvPr>
            <p:ph type="body" sz="quarter" idx="15" hasCustomPrompt="1"/>
          </p:nvPr>
        </p:nvSpPr>
        <p:spPr>
          <a:xfrm>
            <a:off x="1631949" y="2840303"/>
            <a:ext cx="1447551" cy="309562"/>
          </a:xfrm>
          <a:noFill/>
        </p:spPr>
        <p:txBody>
          <a:bodyPr lIns="0" tIns="0" anchor="ctr" anchorCtr="0"/>
          <a:lstStyle>
            <a:lvl1pPr marL="0" indent="0">
              <a:buNone/>
              <a:defRPr sz="1400" baseline="0">
                <a:solidFill>
                  <a:schemeClr val="bg2"/>
                </a:solidFill>
              </a:defRPr>
            </a:lvl1pPr>
          </a:lstStyle>
          <a:p>
            <a:pPr lvl="0"/>
            <a:r>
              <a:rPr lang="es-ES_tradnl" noProof="0" err="1"/>
              <a:t>Platzhaltertext</a:t>
            </a:r>
            <a:endParaRPr lang="es-ES_tradnl" noProof="0"/>
          </a:p>
        </p:txBody>
      </p:sp>
      <p:sp>
        <p:nvSpPr>
          <p:cNvPr id="38" name="Textplatzhalter 26"/>
          <p:cNvSpPr>
            <a:spLocks noGrp="1"/>
          </p:cNvSpPr>
          <p:nvPr>
            <p:ph type="body" sz="quarter" idx="22" hasCustomPrompt="1"/>
          </p:nvPr>
        </p:nvSpPr>
        <p:spPr>
          <a:xfrm>
            <a:off x="1631949" y="1581522"/>
            <a:ext cx="1447551" cy="309562"/>
          </a:xfrm>
          <a:noFill/>
        </p:spPr>
        <p:txBody>
          <a:bodyPr lIns="0" tIns="0" anchor="ctr" anchorCtr="0"/>
          <a:lstStyle>
            <a:lvl1pPr marL="0" indent="0">
              <a:buNone/>
              <a:defRPr sz="1400" baseline="0">
                <a:solidFill>
                  <a:schemeClr val="bg2"/>
                </a:solidFill>
              </a:defRPr>
            </a:lvl1pPr>
          </a:lstStyle>
          <a:p>
            <a:pPr lvl="0"/>
            <a:r>
              <a:rPr lang="es-ES_tradnl" noProof="0" err="1"/>
              <a:t>Platzhaltertext</a:t>
            </a:r>
            <a:endParaRPr lang="es-ES_tradnl" noProof="0"/>
          </a:p>
        </p:txBody>
      </p:sp>
      <p:sp>
        <p:nvSpPr>
          <p:cNvPr id="39" name="Textplatzhalter 26"/>
          <p:cNvSpPr>
            <a:spLocks noGrp="1"/>
          </p:cNvSpPr>
          <p:nvPr>
            <p:ph type="body" sz="quarter" idx="23" hasCustomPrompt="1"/>
          </p:nvPr>
        </p:nvSpPr>
        <p:spPr>
          <a:xfrm>
            <a:off x="1631949" y="2000887"/>
            <a:ext cx="1447551" cy="309562"/>
          </a:xfrm>
          <a:noFill/>
        </p:spPr>
        <p:txBody>
          <a:bodyPr lIns="0" tIns="0" anchor="ctr" anchorCtr="0"/>
          <a:lstStyle>
            <a:lvl1pPr marL="0" indent="0">
              <a:buNone/>
              <a:defRPr sz="1400" baseline="0">
                <a:solidFill>
                  <a:schemeClr val="bg2"/>
                </a:solidFill>
              </a:defRPr>
            </a:lvl1pPr>
          </a:lstStyle>
          <a:p>
            <a:pPr lvl="0"/>
            <a:r>
              <a:rPr lang="es-ES_tradnl" noProof="0" err="1"/>
              <a:t>Platzhaltertext</a:t>
            </a:r>
            <a:endParaRPr lang="es-ES_tradnl" noProof="0"/>
          </a:p>
        </p:txBody>
      </p:sp>
      <p:sp>
        <p:nvSpPr>
          <p:cNvPr id="40" name="Textplatzhalter 26"/>
          <p:cNvSpPr>
            <a:spLocks noGrp="1"/>
          </p:cNvSpPr>
          <p:nvPr>
            <p:ph type="body" sz="quarter" idx="24" hasCustomPrompt="1"/>
          </p:nvPr>
        </p:nvSpPr>
        <p:spPr>
          <a:xfrm>
            <a:off x="1631949" y="2420252"/>
            <a:ext cx="1447551" cy="309562"/>
          </a:xfrm>
          <a:noFill/>
        </p:spPr>
        <p:txBody>
          <a:bodyPr lIns="0" tIns="0" anchor="ctr" anchorCtr="0"/>
          <a:lstStyle>
            <a:lvl1pPr marL="0" indent="0">
              <a:buNone/>
              <a:defRPr sz="1400" baseline="0">
                <a:solidFill>
                  <a:schemeClr val="bg2"/>
                </a:solidFill>
              </a:defRPr>
            </a:lvl1pPr>
          </a:lstStyle>
          <a:p>
            <a:pPr lvl="0"/>
            <a:r>
              <a:rPr lang="es-ES_tradnl" noProof="0" err="1"/>
              <a:t>Platzhaltertext</a:t>
            </a:r>
            <a:endParaRPr lang="es-ES_tradnl" noProof="0"/>
          </a:p>
        </p:txBody>
      </p:sp>
      <p:sp>
        <p:nvSpPr>
          <p:cNvPr id="42" name="Picture"/>
          <p:cNvSpPr>
            <a:spLocks noGrp="1"/>
          </p:cNvSpPr>
          <p:nvPr>
            <p:ph type="pic" sz="quarter" idx="25"/>
          </p:nvPr>
        </p:nvSpPr>
        <p:spPr bwMode="gray">
          <a:xfrm>
            <a:off x="540001" y="3285985"/>
            <a:ext cx="2539500" cy="2530615"/>
          </a:xfrm>
          <a:solidFill>
            <a:schemeClr val="bg1">
              <a:lumMod val="85000"/>
            </a:schemeClr>
          </a:solidFill>
        </p:spPr>
        <p:txBody>
          <a:bodyPr lIns="144000" tIns="144000" rIns="144000" bIns="144000"/>
          <a:lstStyle>
            <a:lvl1pPr marL="0" indent="0">
              <a:buNone/>
              <a:defRPr/>
            </a:lvl1pPr>
          </a:lstStyle>
          <a:p>
            <a:endParaRPr lang="es-ES_tradnl" noProof="0"/>
          </a:p>
        </p:txBody>
      </p:sp>
      <p:sp>
        <p:nvSpPr>
          <p:cNvPr id="58" name="Textplatzhalter 26"/>
          <p:cNvSpPr>
            <a:spLocks noGrp="1"/>
          </p:cNvSpPr>
          <p:nvPr>
            <p:ph type="body" sz="quarter" idx="29" hasCustomPrompt="1"/>
          </p:nvPr>
        </p:nvSpPr>
        <p:spPr>
          <a:xfrm>
            <a:off x="540001" y="2839613"/>
            <a:ext cx="984249" cy="309562"/>
          </a:xfrm>
          <a:noFill/>
        </p:spPr>
        <p:txBody>
          <a:bodyPr lIns="0" tIns="72000" anchor="ctr" anchorCtr="0"/>
          <a:lstStyle>
            <a:lvl1pPr marL="0" indent="0" algn="r">
              <a:lnSpc>
                <a:spcPct val="80000"/>
              </a:lnSpc>
              <a:buNone/>
              <a:defRPr sz="2000" baseline="0">
                <a:solidFill>
                  <a:schemeClr val="bg2"/>
                </a:solidFill>
                <a:latin typeface="Bebas Neue" panose="020B0506020202020201" pitchFamily="34" charset="0"/>
              </a:defRPr>
            </a:lvl1pPr>
          </a:lstStyle>
          <a:p>
            <a:pPr lvl="0"/>
            <a:r>
              <a:rPr lang="es-ES_tradnl" noProof="0"/>
              <a:t>BERUF :</a:t>
            </a:r>
          </a:p>
        </p:txBody>
      </p:sp>
      <p:sp>
        <p:nvSpPr>
          <p:cNvPr id="60" name="Textplatzhalter 26"/>
          <p:cNvSpPr>
            <a:spLocks noGrp="1"/>
          </p:cNvSpPr>
          <p:nvPr>
            <p:ph type="body" sz="quarter" idx="31" hasCustomPrompt="1"/>
          </p:nvPr>
        </p:nvSpPr>
        <p:spPr>
          <a:xfrm>
            <a:off x="3723746" y="2774625"/>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ZIELE:</a:t>
            </a:r>
          </a:p>
        </p:txBody>
      </p:sp>
      <p:sp>
        <p:nvSpPr>
          <p:cNvPr id="62" name="Textplatzhalter 26"/>
          <p:cNvSpPr>
            <a:spLocks noGrp="1"/>
          </p:cNvSpPr>
          <p:nvPr>
            <p:ph type="body" sz="quarter" idx="33" hasCustomPrompt="1"/>
          </p:nvPr>
        </p:nvSpPr>
        <p:spPr>
          <a:xfrm>
            <a:off x="3723746" y="3616375"/>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PROBLEME:</a:t>
            </a:r>
          </a:p>
        </p:txBody>
      </p:sp>
      <p:sp>
        <p:nvSpPr>
          <p:cNvPr id="64" name="Textplatzhalter 26"/>
          <p:cNvSpPr>
            <a:spLocks noGrp="1"/>
          </p:cNvSpPr>
          <p:nvPr>
            <p:ph type="body" sz="quarter" idx="35" hasCustomPrompt="1"/>
          </p:nvPr>
        </p:nvSpPr>
        <p:spPr>
          <a:xfrm>
            <a:off x="495301" y="1581522"/>
            <a:ext cx="1028950" cy="309562"/>
          </a:xfrm>
          <a:noFill/>
        </p:spPr>
        <p:txBody>
          <a:bodyPr lIns="0" tIns="72000" anchor="ctr" anchorCtr="0"/>
          <a:lstStyle>
            <a:lvl1pPr marL="0" indent="0" algn="r">
              <a:lnSpc>
                <a:spcPct val="80000"/>
              </a:lnSpc>
              <a:buNone/>
              <a:defRPr sz="2000" baseline="0">
                <a:solidFill>
                  <a:schemeClr val="bg2"/>
                </a:solidFill>
                <a:latin typeface="Bebas Neue" panose="020B0506020202020201" pitchFamily="34" charset="0"/>
              </a:defRPr>
            </a:lvl1pPr>
          </a:lstStyle>
          <a:p>
            <a:pPr lvl="0"/>
            <a:r>
              <a:rPr lang="es-ES_tradnl" noProof="0"/>
              <a:t>GESCHLECHT:</a:t>
            </a:r>
          </a:p>
        </p:txBody>
      </p:sp>
      <p:sp>
        <p:nvSpPr>
          <p:cNvPr id="65" name="Textplatzhalter 26"/>
          <p:cNvSpPr>
            <a:spLocks noGrp="1"/>
          </p:cNvSpPr>
          <p:nvPr>
            <p:ph type="body" sz="quarter" idx="36" hasCustomPrompt="1"/>
          </p:nvPr>
        </p:nvSpPr>
        <p:spPr>
          <a:xfrm>
            <a:off x="540001" y="2000887"/>
            <a:ext cx="984249" cy="309562"/>
          </a:xfrm>
          <a:noFill/>
        </p:spPr>
        <p:txBody>
          <a:bodyPr lIns="0" tIns="72000" anchor="ctr" anchorCtr="0"/>
          <a:lstStyle>
            <a:lvl1pPr marL="0" indent="0" algn="r">
              <a:lnSpc>
                <a:spcPct val="80000"/>
              </a:lnSpc>
              <a:buNone/>
              <a:defRPr sz="2000" baseline="0">
                <a:solidFill>
                  <a:schemeClr val="bg2"/>
                </a:solidFill>
                <a:latin typeface="Bebas Neue" panose="020B0506020202020201" pitchFamily="34" charset="0"/>
              </a:defRPr>
            </a:lvl1pPr>
          </a:lstStyle>
          <a:p>
            <a:pPr lvl="0"/>
            <a:r>
              <a:rPr lang="es-ES_tradnl" noProof="0"/>
              <a:t>ALTER:</a:t>
            </a:r>
          </a:p>
        </p:txBody>
      </p:sp>
      <p:sp>
        <p:nvSpPr>
          <p:cNvPr id="66" name="Textplatzhalter 26"/>
          <p:cNvSpPr>
            <a:spLocks noGrp="1"/>
          </p:cNvSpPr>
          <p:nvPr>
            <p:ph type="body" sz="quarter" idx="37" hasCustomPrompt="1"/>
          </p:nvPr>
        </p:nvSpPr>
        <p:spPr>
          <a:xfrm>
            <a:off x="540001" y="2420252"/>
            <a:ext cx="984249" cy="309562"/>
          </a:xfrm>
          <a:noFill/>
        </p:spPr>
        <p:txBody>
          <a:bodyPr lIns="0" tIns="72000" anchor="ctr" anchorCtr="0"/>
          <a:lstStyle>
            <a:lvl1pPr marL="0" indent="0" algn="r">
              <a:lnSpc>
                <a:spcPct val="80000"/>
              </a:lnSpc>
              <a:buNone/>
              <a:defRPr sz="2000" baseline="0">
                <a:solidFill>
                  <a:schemeClr val="bg2"/>
                </a:solidFill>
                <a:latin typeface="Bebas Neue" panose="020B0506020202020201" pitchFamily="34" charset="0"/>
              </a:defRPr>
            </a:lvl1pPr>
          </a:lstStyle>
          <a:p>
            <a:pPr lvl="0"/>
            <a:r>
              <a:rPr lang="es-ES_tradnl" noProof="0"/>
              <a:t>LEBT IN:</a:t>
            </a:r>
          </a:p>
        </p:txBody>
      </p:sp>
      <p:sp>
        <p:nvSpPr>
          <p:cNvPr id="43" name="Textplatzhalter 26"/>
          <p:cNvSpPr>
            <a:spLocks noGrp="1"/>
          </p:cNvSpPr>
          <p:nvPr>
            <p:ph type="body" sz="quarter" idx="42" hasCustomPrompt="1"/>
          </p:nvPr>
        </p:nvSpPr>
        <p:spPr>
          <a:xfrm>
            <a:off x="5359929" y="2774625"/>
            <a:ext cx="3267075" cy="728926"/>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44" name="Textplatzhalter 26"/>
          <p:cNvSpPr>
            <a:spLocks noGrp="1"/>
          </p:cNvSpPr>
          <p:nvPr>
            <p:ph type="body" sz="quarter" idx="43" hasCustomPrompt="1"/>
          </p:nvPr>
        </p:nvSpPr>
        <p:spPr>
          <a:xfrm>
            <a:off x="5359929" y="3616375"/>
            <a:ext cx="3267075" cy="728926"/>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46" name="Textplatzhalter 26"/>
          <p:cNvSpPr>
            <a:spLocks noGrp="1"/>
          </p:cNvSpPr>
          <p:nvPr>
            <p:ph type="body" sz="quarter" idx="44" hasCustomPrompt="1"/>
          </p:nvPr>
        </p:nvSpPr>
        <p:spPr>
          <a:xfrm>
            <a:off x="3723746" y="4458125"/>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BIOGRAFIE: </a:t>
            </a:r>
          </a:p>
        </p:txBody>
      </p:sp>
      <p:sp>
        <p:nvSpPr>
          <p:cNvPr id="47" name="Textplatzhalter 26"/>
          <p:cNvSpPr>
            <a:spLocks noGrp="1"/>
          </p:cNvSpPr>
          <p:nvPr>
            <p:ph type="body" sz="quarter" idx="45" hasCustomPrompt="1"/>
          </p:nvPr>
        </p:nvSpPr>
        <p:spPr>
          <a:xfrm>
            <a:off x="5359929" y="4458125"/>
            <a:ext cx="3267075" cy="1152000"/>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36" name="Textplatzhalter 26"/>
          <p:cNvSpPr>
            <a:spLocks noGrp="1"/>
          </p:cNvSpPr>
          <p:nvPr>
            <p:ph type="body" sz="quarter" idx="46" hasCustomPrompt="1"/>
          </p:nvPr>
        </p:nvSpPr>
        <p:spPr>
          <a:xfrm>
            <a:off x="8896350" y="1513763"/>
            <a:ext cx="2753250" cy="309562"/>
          </a:xfrm>
          <a:noFill/>
        </p:spPr>
        <p:txBody>
          <a:bodyPr lIns="0" tIns="72000" anchor="t" anchorCtr="0"/>
          <a:lstStyle>
            <a:lvl1pPr marL="0" indent="0" algn="l">
              <a:lnSpc>
                <a:spcPct val="80000"/>
              </a:lnSpc>
              <a:buNone/>
              <a:defRPr sz="2000" baseline="0">
                <a:solidFill>
                  <a:schemeClr val="bg2"/>
                </a:solidFill>
                <a:latin typeface="Bebas Neue" panose="020B0506020202020201" pitchFamily="34" charset="0"/>
              </a:defRPr>
            </a:lvl1pPr>
          </a:lstStyle>
          <a:p>
            <a:pPr lvl="0"/>
            <a:r>
              <a:rPr lang="de-DE" noProof="0"/>
              <a:t>ZULETZT HATTE ICH FRAGEN ZU…</a:t>
            </a:r>
          </a:p>
        </p:txBody>
      </p:sp>
      <p:sp>
        <p:nvSpPr>
          <p:cNvPr id="37" name="Textplatzhalter 26"/>
          <p:cNvSpPr>
            <a:spLocks noGrp="1"/>
          </p:cNvSpPr>
          <p:nvPr>
            <p:ph type="body" sz="quarter" idx="47" hasCustomPrompt="1"/>
          </p:nvPr>
        </p:nvSpPr>
        <p:spPr>
          <a:xfrm>
            <a:off x="8896350" y="1933950"/>
            <a:ext cx="2753250" cy="819403"/>
          </a:xfrm>
          <a:noFill/>
        </p:spPr>
        <p:txBody>
          <a:bodyPr lIns="0" tIns="0" rIns="0" anchor="t"/>
          <a:lstStyle>
            <a:lvl1pPr marL="0" indent="0">
              <a:buNone/>
              <a:defRPr sz="1400" baseline="0">
                <a:solidFill>
                  <a:schemeClr val="bg2"/>
                </a:solidFill>
              </a:defRPr>
            </a:lvl1pPr>
          </a:lstStyle>
          <a:p>
            <a:pPr lvl="0"/>
            <a:r>
              <a:rPr lang="de-DE" noProof="0"/>
              <a:t>Klicken Sie auf den Platzhalter und fügen Sie Ihren Text ein um den Platzhalter zu ersetzen</a:t>
            </a:r>
          </a:p>
        </p:txBody>
      </p:sp>
      <p:sp>
        <p:nvSpPr>
          <p:cNvPr id="41" name="Textplatzhalter 26"/>
          <p:cNvSpPr>
            <a:spLocks noGrp="1"/>
          </p:cNvSpPr>
          <p:nvPr>
            <p:ph type="body" sz="quarter" idx="48" hasCustomPrompt="1"/>
          </p:nvPr>
        </p:nvSpPr>
        <p:spPr>
          <a:xfrm>
            <a:off x="8896350" y="2865798"/>
            <a:ext cx="2753250" cy="309562"/>
          </a:xfrm>
          <a:noFill/>
        </p:spPr>
        <p:txBody>
          <a:bodyPr lIns="0" tIns="72000" anchor="t" anchorCtr="0"/>
          <a:lstStyle>
            <a:lvl1pPr marL="0" indent="0" algn="l">
              <a:lnSpc>
                <a:spcPct val="80000"/>
              </a:lnSpc>
              <a:buNone/>
              <a:defRPr sz="2000" baseline="0">
                <a:solidFill>
                  <a:schemeClr val="bg2"/>
                </a:solidFill>
                <a:latin typeface="Bebas Neue" panose="020B0506020202020201" pitchFamily="34" charset="0"/>
              </a:defRPr>
            </a:lvl1pPr>
          </a:lstStyle>
          <a:p>
            <a:pPr lvl="0"/>
            <a:r>
              <a:rPr lang="es-ES_tradnl" noProof="0"/>
              <a:t>ERFAHRUNGEN ZIELE:</a:t>
            </a:r>
          </a:p>
        </p:txBody>
      </p:sp>
      <p:sp>
        <p:nvSpPr>
          <p:cNvPr id="48" name="Textplatzhalter 26"/>
          <p:cNvSpPr>
            <a:spLocks noGrp="1"/>
          </p:cNvSpPr>
          <p:nvPr>
            <p:ph type="body" sz="quarter" idx="49" hasCustomPrompt="1"/>
          </p:nvPr>
        </p:nvSpPr>
        <p:spPr>
          <a:xfrm>
            <a:off x="8896350" y="3285984"/>
            <a:ext cx="2753250" cy="781191"/>
          </a:xfrm>
          <a:noFill/>
        </p:spPr>
        <p:txBody>
          <a:bodyPr lIns="0" tIns="0" rIns="0" anchor="t"/>
          <a:lstStyle>
            <a:lvl1pPr marL="0" indent="0">
              <a:buNone/>
              <a:defRPr sz="1400" baseline="0">
                <a:solidFill>
                  <a:schemeClr val="bg2"/>
                </a:solidFill>
              </a:defRPr>
            </a:lvl1pPr>
          </a:lstStyle>
          <a:p>
            <a:pPr lvl="0"/>
            <a:r>
              <a:rPr lang="de-DE" noProof="0"/>
              <a:t>Klicken Sie auf den Platzhalter und fügen Sie Ihren Text ein um den Platzhalter zu ersetzen</a:t>
            </a:r>
          </a:p>
        </p:txBody>
      </p:sp>
      <p:sp>
        <p:nvSpPr>
          <p:cNvPr id="49" name="Textplatzhalter 26"/>
          <p:cNvSpPr>
            <a:spLocks noGrp="1"/>
          </p:cNvSpPr>
          <p:nvPr>
            <p:ph type="body" sz="quarter" idx="50" hasCustomPrompt="1"/>
          </p:nvPr>
        </p:nvSpPr>
        <p:spPr>
          <a:xfrm>
            <a:off x="8896350" y="4148563"/>
            <a:ext cx="2753250" cy="309562"/>
          </a:xfrm>
          <a:noFill/>
        </p:spPr>
        <p:txBody>
          <a:bodyPr lIns="0" tIns="72000" anchor="t" anchorCtr="0"/>
          <a:lstStyle>
            <a:lvl1pPr marL="0" indent="0" algn="l">
              <a:lnSpc>
                <a:spcPct val="80000"/>
              </a:lnSpc>
              <a:buNone/>
              <a:defRPr sz="2000" baseline="0">
                <a:solidFill>
                  <a:schemeClr val="bg2"/>
                </a:solidFill>
                <a:latin typeface="Bebas Neue" panose="020B0506020202020201" pitchFamily="34" charset="0"/>
              </a:defRPr>
            </a:lvl1pPr>
          </a:lstStyle>
          <a:p>
            <a:pPr lvl="0"/>
            <a:r>
              <a:rPr lang="es-ES_tradnl" noProof="0"/>
              <a:t>ENDZIELE:</a:t>
            </a:r>
          </a:p>
        </p:txBody>
      </p:sp>
      <p:sp>
        <p:nvSpPr>
          <p:cNvPr id="50" name="Textplatzhalter 26"/>
          <p:cNvSpPr>
            <a:spLocks noGrp="1"/>
          </p:cNvSpPr>
          <p:nvPr>
            <p:ph type="body" sz="quarter" idx="51" hasCustomPrompt="1"/>
          </p:nvPr>
        </p:nvSpPr>
        <p:spPr>
          <a:xfrm>
            <a:off x="8896350" y="4581524"/>
            <a:ext cx="2753250" cy="1026401"/>
          </a:xfrm>
          <a:noFill/>
        </p:spPr>
        <p:txBody>
          <a:bodyPr lIns="0" tIns="0" rIns="0" anchor="t"/>
          <a:lstStyle>
            <a:lvl1pPr marL="0" indent="0">
              <a:buNone/>
              <a:defRPr sz="1400" baseline="0">
                <a:solidFill>
                  <a:schemeClr val="bg2"/>
                </a:solidFill>
              </a:defRPr>
            </a:lvl1pPr>
          </a:lstStyle>
          <a:p>
            <a:pPr lvl="0"/>
            <a:r>
              <a:rPr lang="de-DE" noProof="0"/>
              <a:t>Klicken Sie auf den Platzhalter und fügen Sie Ihren Text ein um den Platzhalter zu ersetzen</a:t>
            </a:r>
          </a:p>
        </p:txBody>
      </p:sp>
    </p:spTree>
    <p:extLst>
      <p:ext uri="{BB962C8B-B14F-4D97-AF65-F5344CB8AC3E}">
        <p14:creationId xmlns:p14="http://schemas.microsoft.com/office/powerpoint/2010/main" val="3344611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7_customer buyer persona 1">
    <p:spTree>
      <p:nvGrpSpPr>
        <p:cNvPr id="1" name=""/>
        <p:cNvGrpSpPr/>
        <p:nvPr/>
      </p:nvGrpSpPr>
      <p:grpSpPr>
        <a:xfrm>
          <a:off x="0" y="0"/>
          <a:ext cx="0" cy="0"/>
          <a:chOff x="0" y="0"/>
          <a:chExt cx="0" cy="0"/>
        </a:xfrm>
      </p:grpSpPr>
      <p:sp>
        <p:nvSpPr>
          <p:cNvPr id="45" name="Textplatzhalter 26"/>
          <p:cNvSpPr>
            <a:spLocks noGrp="1"/>
          </p:cNvSpPr>
          <p:nvPr>
            <p:ph type="body" sz="quarter" idx="26" hasCustomPrompt="1"/>
          </p:nvPr>
        </p:nvSpPr>
        <p:spPr>
          <a:xfrm>
            <a:off x="3733272" y="1890135"/>
            <a:ext cx="3851156" cy="728791"/>
          </a:xfrm>
          <a:solidFill>
            <a:schemeClr val="bg2">
              <a:lumMod val="95000"/>
            </a:schemeClr>
          </a:solidFill>
        </p:spPr>
        <p:txBody>
          <a:bodyPr lIns="144000" tIns="72000" rIns="108000" anchor="t"/>
          <a:lstStyle>
            <a:lvl1pPr marL="0" indent="0" algn="l">
              <a:buNone/>
              <a:defRPr sz="1400" baseline="0"/>
            </a:lvl1pPr>
          </a:lstStyle>
          <a:p>
            <a:pPr lvl="0"/>
            <a:r>
              <a:rPr lang="de-DE" noProof="0"/>
              <a:t>Klicken Sie auf den Platzhalter und fügen Sie Ihren Text ein um den Platzhalter zu ersetzen</a:t>
            </a:r>
          </a:p>
        </p:txBody>
      </p:sp>
      <p:sp>
        <p:nvSpPr>
          <p:cNvPr id="67" name="Textplatzhalter 26"/>
          <p:cNvSpPr>
            <a:spLocks noGrp="1"/>
          </p:cNvSpPr>
          <p:nvPr>
            <p:ph type="body" sz="quarter" idx="38" hasCustomPrompt="1"/>
          </p:nvPr>
        </p:nvSpPr>
        <p:spPr>
          <a:xfrm>
            <a:off x="3733271" y="1512000"/>
            <a:ext cx="3851157"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es-ES_tradnl" noProof="0"/>
              <a:t>MOTIVATIONEN:</a:t>
            </a:r>
          </a:p>
        </p:txBody>
      </p:sp>
      <p:sp>
        <p:nvSpPr>
          <p:cNvPr id="2" name="Date"/>
          <p:cNvSpPr>
            <a:spLocks noGrp="1"/>
          </p:cNvSpPr>
          <p:nvPr>
            <p:ph type="dt" sz="half" idx="10"/>
          </p:nvPr>
        </p:nvSpPr>
        <p:spPr/>
        <p:txBody>
          <a:bodyPr/>
          <a:lstStyle/>
          <a:p>
            <a:endParaRPr lang="es-ES_tradnl" noProof="0"/>
          </a:p>
        </p:txBody>
      </p:sp>
      <p:sp>
        <p:nvSpPr>
          <p:cNvPr id="3" name="Footer"/>
          <p:cNvSpPr>
            <a:spLocks noGrp="1"/>
          </p:cNvSpPr>
          <p:nvPr>
            <p:ph type="ftr" sz="quarter" idx="11"/>
          </p:nvPr>
        </p:nvSpPr>
        <p:spPr/>
        <p:txBody>
          <a:bodyPr/>
          <a:lstStyle/>
          <a:p>
            <a:r>
              <a:rPr lang="en-US" noProof="0"/>
              <a:t>DESIGN THINKING - BUSINESS MODEL INNOVATION - CPS</a:t>
            </a:r>
            <a:endParaRPr lang="es-ES_tradnl" noProof="0"/>
          </a:p>
        </p:txBody>
      </p:sp>
      <p:sp>
        <p:nvSpPr>
          <p:cNvPr id="4" name="Slide Number"/>
          <p:cNvSpPr>
            <a:spLocks noGrp="1"/>
          </p:cNvSpPr>
          <p:nvPr>
            <p:ph type="sldNum" sz="quarter" idx="12"/>
          </p:nvPr>
        </p:nvSpPr>
        <p:spPr/>
        <p:txBody>
          <a:bodyPr/>
          <a:lstStyle/>
          <a:p>
            <a:fld id="{02CEFE82-39F2-4F47-8A0C-D5AB3496FA5C}" type="slidenum">
              <a:rPr lang="es-ES_tradnl" noProof="0" smtClean="0"/>
              <a:t>‹Nr.›</a:t>
            </a:fld>
            <a:endParaRPr lang="es-ES_tradnl" noProof="0"/>
          </a:p>
        </p:txBody>
      </p:sp>
      <p:sp>
        <p:nvSpPr>
          <p:cNvPr id="42" name="Picture"/>
          <p:cNvSpPr>
            <a:spLocks noGrp="1"/>
          </p:cNvSpPr>
          <p:nvPr>
            <p:ph type="pic" sz="quarter" idx="25"/>
          </p:nvPr>
        </p:nvSpPr>
        <p:spPr bwMode="gray">
          <a:xfrm>
            <a:off x="540001" y="3175360"/>
            <a:ext cx="2977900" cy="2641241"/>
          </a:xfrm>
          <a:solidFill>
            <a:schemeClr val="bg1">
              <a:lumMod val="85000"/>
            </a:schemeClr>
          </a:solidFill>
        </p:spPr>
        <p:txBody>
          <a:bodyPr lIns="144000" tIns="144000" rIns="144000" bIns="144000"/>
          <a:lstStyle>
            <a:lvl1pPr marL="0" indent="0">
              <a:buNone/>
              <a:defRPr/>
            </a:lvl1pPr>
          </a:lstStyle>
          <a:p>
            <a:endParaRPr lang="es-ES_tradnl" noProof="0"/>
          </a:p>
        </p:txBody>
      </p:sp>
      <p:sp>
        <p:nvSpPr>
          <p:cNvPr id="53" name="Rechteck 52"/>
          <p:cNvSpPr/>
          <p:nvPr userDrawn="1"/>
        </p:nvSpPr>
        <p:spPr>
          <a:xfrm>
            <a:off x="3748882" y="5715000"/>
            <a:ext cx="8424000" cy="101600"/>
          </a:xfrm>
          <a:prstGeom prst="rect">
            <a:avLst/>
          </a:prstGeom>
          <a:solidFill>
            <a:schemeClr val="bg2">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l">
              <a:lnSpc>
                <a:spcPct val="90000"/>
              </a:lnSpc>
              <a:spcAft>
                <a:spcPts val="1000"/>
              </a:spcAft>
            </a:pPr>
            <a:endParaRPr lang="es-ES_tradnl" noProof="0"/>
          </a:p>
        </p:txBody>
      </p:sp>
      <p:sp>
        <p:nvSpPr>
          <p:cNvPr id="60" name="Textplatzhalter 26"/>
          <p:cNvSpPr>
            <a:spLocks noGrp="1"/>
          </p:cNvSpPr>
          <p:nvPr>
            <p:ph type="body" sz="quarter" idx="31" hasCustomPrompt="1"/>
          </p:nvPr>
        </p:nvSpPr>
        <p:spPr>
          <a:xfrm>
            <a:off x="3733271" y="2687499"/>
            <a:ext cx="3851157"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es-ES_tradnl" noProof="0"/>
              <a:t>ZIELE:</a:t>
            </a:r>
          </a:p>
        </p:txBody>
      </p:sp>
      <p:sp>
        <p:nvSpPr>
          <p:cNvPr id="62" name="Textplatzhalter 26"/>
          <p:cNvSpPr>
            <a:spLocks noGrp="1"/>
          </p:cNvSpPr>
          <p:nvPr>
            <p:ph type="body" sz="quarter" idx="33" hasCustomPrompt="1"/>
          </p:nvPr>
        </p:nvSpPr>
        <p:spPr>
          <a:xfrm>
            <a:off x="3733271" y="3595349"/>
            <a:ext cx="3851157"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es-ES_tradnl" noProof="0"/>
              <a:t>PROBLEME:</a:t>
            </a:r>
          </a:p>
        </p:txBody>
      </p:sp>
      <p:sp>
        <p:nvSpPr>
          <p:cNvPr id="43" name="Textplatzhalter 26"/>
          <p:cNvSpPr>
            <a:spLocks noGrp="1"/>
          </p:cNvSpPr>
          <p:nvPr>
            <p:ph type="body" sz="quarter" idx="42" hasCustomPrompt="1"/>
          </p:nvPr>
        </p:nvSpPr>
        <p:spPr>
          <a:xfrm>
            <a:off x="3733272" y="3065634"/>
            <a:ext cx="3851156" cy="461142"/>
          </a:xfrm>
          <a:solidFill>
            <a:schemeClr val="bg2">
              <a:lumMod val="95000"/>
            </a:schemeClr>
          </a:solidFill>
        </p:spPr>
        <p:txBody>
          <a:bodyPr lIns="144000" tIns="72000" rIns="108000" anchor="t"/>
          <a:lstStyle>
            <a:lvl1pPr marL="0" indent="0" algn="l">
              <a:buNone/>
              <a:defRPr sz="1400" baseline="0"/>
            </a:lvl1pPr>
          </a:lstStyle>
          <a:p>
            <a:pPr lvl="0"/>
            <a:r>
              <a:rPr lang="de-DE" noProof="0"/>
              <a:t>Klicken Sie auf den Platzhalter und fügen Sie Ihren Text ein um den Platzhalter zu ersetzen</a:t>
            </a:r>
          </a:p>
        </p:txBody>
      </p:sp>
      <p:sp>
        <p:nvSpPr>
          <p:cNvPr id="44" name="Textplatzhalter 26"/>
          <p:cNvSpPr>
            <a:spLocks noGrp="1"/>
          </p:cNvSpPr>
          <p:nvPr>
            <p:ph type="body" sz="quarter" idx="43" hasCustomPrompt="1"/>
          </p:nvPr>
        </p:nvSpPr>
        <p:spPr>
          <a:xfrm>
            <a:off x="3733272" y="3973484"/>
            <a:ext cx="3851156" cy="461142"/>
          </a:xfrm>
          <a:solidFill>
            <a:schemeClr val="bg2">
              <a:lumMod val="95000"/>
            </a:schemeClr>
          </a:solidFill>
        </p:spPr>
        <p:txBody>
          <a:bodyPr lIns="144000" tIns="72000" rIns="108000" anchor="t"/>
          <a:lstStyle>
            <a:lvl1pPr marL="0" indent="0" algn="l">
              <a:buNone/>
              <a:defRPr sz="1400" baseline="0"/>
            </a:lvl1pPr>
          </a:lstStyle>
          <a:p>
            <a:pPr lvl="0"/>
            <a:r>
              <a:rPr lang="de-DE" noProof="0"/>
              <a:t>Klicken Sie auf den Platzhalter und fügen Sie Ihren Text ein um den Platzhalter zu ersetzen</a:t>
            </a:r>
          </a:p>
        </p:txBody>
      </p:sp>
      <p:sp>
        <p:nvSpPr>
          <p:cNvPr id="46" name="Textplatzhalter 26"/>
          <p:cNvSpPr>
            <a:spLocks noGrp="1"/>
          </p:cNvSpPr>
          <p:nvPr>
            <p:ph type="body" sz="quarter" idx="44" hasCustomPrompt="1"/>
          </p:nvPr>
        </p:nvSpPr>
        <p:spPr>
          <a:xfrm>
            <a:off x="3733271" y="4503199"/>
            <a:ext cx="3851157"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es-ES_tradnl" noProof="0"/>
              <a:t>BIOGRAFIE :</a:t>
            </a:r>
          </a:p>
        </p:txBody>
      </p:sp>
      <p:sp>
        <p:nvSpPr>
          <p:cNvPr id="47" name="Textplatzhalter 26"/>
          <p:cNvSpPr>
            <a:spLocks noGrp="1"/>
          </p:cNvSpPr>
          <p:nvPr>
            <p:ph type="body" sz="quarter" idx="45" hasCustomPrompt="1"/>
          </p:nvPr>
        </p:nvSpPr>
        <p:spPr>
          <a:xfrm>
            <a:off x="3733272" y="4881333"/>
            <a:ext cx="3851156" cy="728791"/>
          </a:xfrm>
          <a:solidFill>
            <a:schemeClr val="bg2">
              <a:lumMod val="95000"/>
            </a:schemeClr>
          </a:solidFill>
        </p:spPr>
        <p:txBody>
          <a:bodyPr lIns="144000" tIns="72000" rIns="108000" anchor="t"/>
          <a:lstStyle>
            <a:lvl1pPr marL="0" indent="0" algn="l">
              <a:buNone/>
              <a:defRPr sz="1400" baseline="0"/>
            </a:lvl1pPr>
          </a:lstStyle>
          <a:p>
            <a:pPr lvl="0"/>
            <a:r>
              <a:rPr lang="de-DE" noProof="0"/>
              <a:t>Klicken Sie auf den Platzhalter und fügen Sie Ihren Text ein um den Platzhalter zu ersetzen</a:t>
            </a:r>
          </a:p>
        </p:txBody>
      </p:sp>
      <p:sp>
        <p:nvSpPr>
          <p:cNvPr id="31" name="Textplatzhalter 6"/>
          <p:cNvSpPr>
            <a:spLocks noGrp="1"/>
          </p:cNvSpPr>
          <p:nvPr>
            <p:ph type="body" sz="quarter" idx="13" hasCustomPrompt="1"/>
          </p:nvPr>
        </p:nvSpPr>
        <p:spPr>
          <a:xfrm>
            <a:off x="0" y="1"/>
            <a:ext cx="12190413" cy="1269999"/>
          </a:xfrm>
          <a:solidFill>
            <a:schemeClr val="bg2">
              <a:lumMod val="85000"/>
            </a:schemeClr>
          </a:solidFill>
        </p:spPr>
        <p:txBody>
          <a:bodyPr lIns="540000" anchor="b"/>
          <a:lstStyle>
            <a:lvl1pPr marL="0" indent="0">
              <a:lnSpc>
                <a:spcPct val="80000"/>
              </a:lnSpc>
              <a:buNone/>
              <a:defRPr sz="4400">
                <a:latin typeface="Bebas Neue" panose="020B0506020202020201" pitchFamily="34" charset="0"/>
              </a:defRPr>
            </a:lvl1pPr>
          </a:lstStyle>
          <a:p>
            <a:pPr lvl="0"/>
            <a:r>
              <a:rPr lang="es-ES_tradnl" noProof="0"/>
              <a:t>NAME</a:t>
            </a:r>
          </a:p>
        </p:txBody>
      </p:sp>
      <p:sp>
        <p:nvSpPr>
          <p:cNvPr id="32" name="Textplatzhalter 26"/>
          <p:cNvSpPr>
            <a:spLocks noGrp="1"/>
          </p:cNvSpPr>
          <p:nvPr>
            <p:ph type="body" sz="quarter" idx="21" hasCustomPrompt="1"/>
          </p:nvPr>
        </p:nvSpPr>
        <p:spPr>
          <a:xfrm>
            <a:off x="1745721" y="1515843"/>
            <a:ext cx="1772180" cy="309562"/>
          </a:xfrm>
          <a:solidFill>
            <a:schemeClr val="bg2">
              <a:lumMod val="95000"/>
            </a:schemeClr>
          </a:solidFill>
        </p:spPr>
        <p:txBody>
          <a:bodyPr vert="horz" lIns="144000" tIns="72000" rIns="108000" bIns="0" rtlCol="0" anchor="t">
            <a:noAutofit/>
          </a:bodyPr>
          <a:lstStyle>
            <a:lvl1pPr>
              <a:defRPr lang="es-ES_tradnl" sz="1400" baseline="0" noProof="0" dirty="0"/>
            </a:lvl1pPr>
          </a:lstStyle>
          <a:p>
            <a:pPr marL="0" lvl="0" indent="0">
              <a:buNone/>
            </a:pPr>
            <a:r>
              <a:rPr lang="es-ES_tradnl" noProof="0" err="1"/>
              <a:t>Platzhaltertext</a:t>
            </a:r>
            <a:endParaRPr lang="es-ES_tradnl" noProof="0"/>
          </a:p>
        </p:txBody>
      </p:sp>
      <p:sp>
        <p:nvSpPr>
          <p:cNvPr id="33" name="Textplatzhalter 26"/>
          <p:cNvSpPr>
            <a:spLocks noGrp="1"/>
          </p:cNvSpPr>
          <p:nvPr>
            <p:ph type="body" sz="quarter" idx="22" hasCustomPrompt="1"/>
          </p:nvPr>
        </p:nvSpPr>
        <p:spPr>
          <a:xfrm>
            <a:off x="1745721" y="1935208"/>
            <a:ext cx="1772180" cy="309562"/>
          </a:xfrm>
          <a:solidFill>
            <a:schemeClr val="bg2">
              <a:lumMod val="95000"/>
            </a:schemeClr>
          </a:solidFill>
        </p:spPr>
        <p:txBody>
          <a:bodyPr vert="horz" lIns="144000" tIns="72000" rIns="108000" bIns="0" rtlCol="0" anchor="t">
            <a:noAutofit/>
          </a:bodyPr>
          <a:lstStyle>
            <a:lvl1pPr>
              <a:defRPr lang="es-ES_tradnl" sz="1400" baseline="0" noProof="0" dirty="0" smtClean="0"/>
            </a:lvl1pPr>
          </a:lstStyle>
          <a:p>
            <a:pPr marL="0" lvl="0" indent="0">
              <a:buNone/>
            </a:pPr>
            <a:r>
              <a:rPr lang="es-ES_tradnl" noProof="0" err="1"/>
              <a:t>Platzhaltertext</a:t>
            </a:r>
            <a:endParaRPr lang="es-ES_tradnl" noProof="0"/>
          </a:p>
        </p:txBody>
      </p:sp>
      <p:sp>
        <p:nvSpPr>
          <p:cNvPr id="34" name="Textplatzhalter 26"/>
          <p:cNvSpPr>
            <a:spLocks noGrp="1"/>
          </p:cNvSpPr>
          <p:nvPr>
            <p:ph type="body" sz="quarter" idx="23" hasCustomPrompt="1"/>
          </p:nvPr>
        </p:nvSpPr>
        <p:spPr>
          <a:xfrm>
            <a:off x="1745721" y="2354573"/>
            <a:ext cx="1772180" cy="309562"/>
          </a:xfrm>
          <a:solidFill>
            <a:schemeClr val="bg2">
              <a:lumMod val="95000"/>
            </a:schemeClr>
          </a:solidFill>
        </p:spPr>
        <p:txBody>
          <a:bodyPr vert="horz" lIns="144000" tIns="72000" rIns="108000" bIns="0" rtlCol="0" anchor="t">
            <a:noAutofit/>
          </a:bodyPr>
          <a:lstStyle>
            <a:lvl1pPr>
              <a:defRPr lang="es-ES_tradnl" sz="1400" baseline="0" noProof="0" dirty="0" smtClean="0"/>
            </a:lvl1pPr>
          </a:lstStyle>
          <a:p>
            <a:pPr marL="0" lvl="0" indent="0">
              <a:buNone/>
            </a:pPr>
            <a:r>
              <a:rPr lang="es-ES_tradnl" noProof="0" err="1"/>
              <a:t>Platzhaltertext</a:t>
            </a:r>
            <a:endParaRPr lang="es-ES_tradnl" noProof="0"/>
          </a:p>
        </p:txBody>
      </p:sp>
      <p:sp>
        <p:nvSpPr>
          <p:cNvPr id="35" name="Textplatzhalter 26"/>
          <p:cNvSpPr>
            <a:spLocks noGrp="1"/>
          </p:cNvSpPr>
          <p:nvPr>
            <p:ph type="body" sz="quarter" idx="34" hasCustomPrompt="1"/>
          </p:nvPr>
        </p:nvSpPr>
        <p:spPr>
          <a:xfrm>
            <a:off x="539751" y="1515843"/>
            <a:ext cx="984249"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PROFIL:</a:t>
            </a:r>
          </a:p>
        </p:txBody>
      </p:sp>
      <p:sp>
        <p:nvSpPr>
          <p:cNvPr id="51" name="Textplatzhalter 26"/>
          <p:cNvSpPr>
            <a:spLocks noGrp="1"/>
          </p:cNvSpPr>
          <p:nvPr>
            <p:ph type="body" sz="quarter" idx="35" hasCustomPrompt="1"/>
          </p:nvPr>
        </p:nvSpPr>
        <p:spPr>
          <a:xfrm>
            <a:off x="488951" y="1935208"/>
            <a:ext cx="1035050"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GESCHLECHT:</a:t>
            </a:r>
          </a:p>
        </p:txBody>
      </p:sp>
      <p:sp>
        <p:nvSpPr>
          <p:cNvPr id="52" name="Textplatzhalter 26"/>
          <p:cNvSpPr>
            <a:spLocks noGrp="1"/>
          </p:cNvSpPr>
          <p:nvPr>
            <p:ph type="body" sz="quarter" idx="36" hasCustomPrompt="1"/>
          </p:nvPr>
        </p:nvSpPr>
        <p:spPr>
          <a:xfrm>
            <a:off x="539751" y="2354573"/>
            <a:ext cx="984249"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ALTER:</a:t>
            </a:r>
          </a:p>
        </p:txBody>
      </p:sp>
      <p:sp>
        <p:nvSpPr>
          <p:cNvPr id="54" name="Textplatzhalter 26"/>
          <p:cNvSpPr>
            <a:spLocks noGrp="1"/>
          </p:cNvSpPr>
          <p:nvPr>
            <p:ph type="body" sz="quarter" idx="52" hasCustomPrompt="1"/>
          </p:nvPr>
        </p:nvSpPr>
        <p:spPr>
          <a:xfrm>
            <a:off x="1745721" y="2753353"/>
            <a:ext cx="1772180" cy="309562"/>
          </a:xfrm>
          <a:solidFill>
            <a:schemeClr val="bg2">
              <a:lumMod val="95000"/>
            </a:schemeClr>
          </a:solidFill>
        </p:spPr>
        <p:txBody>
          <a:bodyPr vert="horz" lIns="144000" tIns="72000" rIns="108000" bIns="0" rtlCol="0" anchor="t">
            <a:noAutofit/>
          </a:bodyPr>
          <a:lstStyle>
            <a:lvl1pPr>
              <a:defRPr lang="es-ES_tradnl" sz="1400" baseline="0" noProof="0" dirty="0" smtClean="0"/>
            </a:lvl1pPr>
          </a:lstStyle>
          <a:p>
            <a:pPr marL="0" lvl="0" indent="0">
              <a:buNone/>
            </a:pPr>
            <a:r>
              <a:rPr lang="es-ES_tradnl" noProof="0" err="1"/>
              <a:t>Platzhaltertext</a:t>
            </a:r>
            <a:endParaRPr lang="es-ES_tradnl" noProof="0"/>
          </a:p>
        </p:txBody>
      </p:sp>
      <p:sp>
        <p:nvSpPr>
          <p:cNvPr id="56" name="Textplatzhalter 26"/>
          <p:cNvSpPr>
            <a:spLocks noGrp="1"/>
          </p:cNvSpPr>
          <p:nvPr>
            <p:ph type="body" sz="quarter" idx="54" hasCustomPrompt="1"/>
          </p:nvPr>
        </p:nvSpPr>
        <p:spPr>
          <a:xfrm>
            <a:off x="539751" y="2753353"/>
            <a:ext cx="984249"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BERUF :</a:t>
            </a:r>
          </a:p>
        </p:txBody>
      </p:sp>
      <p:sp>
        <p:nvSpPr>
          <p:cNvPr id="61" name="Textplatzhalter 26"/>
          <p:cNvSpPr>
            <a:spLocks noGrp="1"/>
          </p:cNvSpPr>
          <p:nvPr>
            <p:ph type="body" sz="quarter" idx="55" hasCustomPrompt="1"/>
          </p:nvPr>
        </p:nvSpPr>
        <p:spPr>
          <a:xfrm>
            <a:off x="7798444" y="1890135"/>
            <a:ext cx="3851156" cy="728791"/>
          </a:xfrm>
          <a:solidFill>
            <a:schemeClr val="bg2">
              <a:lumMod val="95000"/>
            </a:schemeClr>
          </a:solidFill>
        </p:spPr>
        <p:txBody>
          <a:bodyPr lIns="144000" tIns="72000" rIns="108000" anchor="t"/>
          <a:lstStyle>
            <a:lvl1pPr marL="0" indent="0" algn="l">
              <a:buNone/>
              <a:defRPr sz="1400" baseline="0"/>
            </a:lvl1pPr>
          </a:lstStyle>
          <a:p>
            <a:pPr lvl="0"/>
            <a:r>
              <a:rPr lang="de-DE" noProof="0"/>
              <a:t>Klicken Sie auf den Platzhalter und fügen Sie Ihren Text ein um den Platzhalter zu ersetzen</a:t>
            </a:r>
          </a:p>
        </p:txBody>
      </p:sp>
      <p:sp>
        <p:nvSpPr>
          <p:cNvPr id="63" name="Textplatzhalter 26"/>
          <p:cNvSpPr>
            <a:spLocks noGrp="1"/>
          </p:cNvSpPr>
          <p:nvPr>
            <p:ph type="body" sz="quarter" idx="56" hasCustomPrompt="1"/>
          </p:nvPr>
        </p:nvSpPr>
        <p:spPr>
          <a:xfrm>
            <a:off x="7798443" y="1512000"/>
            <a:ext cx="3851157"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es-ES_tradnl" noProof="0"/>
              <a:t>HINTERGRUND:</a:t>
            </a:r>
          </a:p>
        </p:txBody>
      </p:sp>
      <p:sp>
        <p:nvSpPr>
          <p:cNvPr id="68" name="Textplatzhalter 26"/>
          <p:cNvSpPr>
            <a:spLocks noGrp="1"/>
          </p:cNvSpPr>
          <p:nvPr>
            <p:ph type="body" sz="quarter" idx="57" hasCustomPrompt="1"/>
          </p:nvPr>
        </p:nvSpPr>
        <p:spPr>
          <a:xfrm>
            <a:off x="7798443" y="2687499"/>
            <a:ext cx="3851157"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es-ES_tradnl" noProof="0"/>
              <a:t>FRAGEN:</a:t>
            </a:r>
          </a:p>
        </p:txBody>
      </p:sp>
      <p:sp>
        <p:nvSpPr>
          <p:cNvPr id="70" name="Textplatzhalter 26"/>
          <p:cNvSpPr>
            <a:spLocks noGrp="1"/>
          </p:cNvSpPr>
          <p:nvPr>
            <p:ph type="body" sz="quarter" idx="59" hasCustomPrompt="1"/>
          </p:nvPr>
        </p:nvSpPr>
        <p:spPr>
          <a:xfrm>
            <a:off x="7798444" y="3065634"/>
            <a:ext cx="3851156" cy="1368992"/>
          </a:xfrm>
          <a:solidFill>
            <a:schemeClr val="bg2">
              <a:lumMod val="95000"/>
            </a:schemeClr>
          </a:solidFill>
        </p:spPr>
        <p:txBody>
          <a:bodyPr lIns="144000" tIns="72000" rIns="108000" anchor="t"/>
          <a:lstStyle>
            <a:lvl1pPr marL="0" indent="0" algn="l">
              <a:buNone/>
              <a:defRPr sz="1400" baseline="0"/>
            </a:lvl1pPr>
          </a:lstStyle>
          <a:p>
            <a:pPr lvl="0"/>
            <a:r>
              <a:rPr lang="de-DE" noProof="0"/>
              <a:t>Klicken Sie auf den Platzhalter und fügen Sie Ihren Text ein um den Platzhalter zu ersetzen</a:t>
            </a:r>
          </a:p>
        </p:txBody>
      </p:sp>
      <p:sp>
        <p:nvSpPr>
          <p:cNvPr id="72" name="Textplatzhalter 26"/>
          <p:cNvSpPr>
            <a:spLocks noGrp="1"/>
          </p:cNvSpPr>
          <p:nvPr>
            <p:ph type="body" sz="quarter" idx="61" hasCustomPrompt="1"/>
          </p:nvPr>
        </p:nvSpPr>
        <p:spPr>
          <a:xfrm>
            <a:off x="7798443" y="4503199"/>
            <a:ext cx="3851157"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es-ES_tradnl" noProof="0"/>
              <a:t>LEBENSZIELE:</a:t>
            </a:r>
          </a:p>
        </p:txBody>
      </p:sp>
      <p:sp>
        <p:nvSpPr>
          <p:cNvPr id="73" name="Textplatzhalter 26"/>
          <p:cNvSpPr>
            <a:spLocks noGrp="1"/>
          </p:cNvSpPr>
          <p:nvPr>
            <p:ph type="body" sz="quarter" idx="62" hasCustomPrompt="1"/>
          </p:nvPr>
        </p:nvSpPr>
        <p:spPr>
          <a:xfrm>
            <a:off x="7798444" y="4881333"/>
            <a:ext cx="3851156" cy="728791"/>
          </a:xfrm>
          <a:solidFill>
            <a:schemeClr val="bg2">
              <a:lumMod val="95000"/>
            </a:schemeClr>
          </a:solidFill>
        </p:spPr>
        <p:txBody>
          <a:bodyPr lIns="144000" tIns="72000" rIns="108000" anchor="t"/>
          <a:lstStyle>
            <a:lvl1pPr marL="0" indent="0" algn="l">
              <a:buNone/>
              <a:defRPr sz="1400" baseline="0"/>
            </a:lvl1pPr>
          </a:lstStyle>
          <a:p>
            <a:pPr lvl="0"/>
            <a:r>
              <a:rPr lang="de-DE" noProof="0"/>
              <a:t>Klicken Sie auf den Platzhalter und fügen Sie Ihren Text ein um den Platzhalter zu ersetzen</a:t>
            </a:r>
          </a:p>
        </p:txBody>
      </p:sp>
    </p:spTree>
    <p:extLst>
      <p:ext uri="{BB962C8B-B14F-4D97-AF65-F5344CB8AC3E}">
        <p14:creationId xmlns:p14="http://schemas.microsoft.com/office/powerpoint/2010/main" val="12566398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8_customer buyer persona 1">
    <p:spTree>
      <p:nvGrpSpPr>
        <p:cNvPr id="1" name=""/>
        <p:cNvGrpSpPr/>
        <p:nvPr/>
      </p:nvGrpSpPr>
      <p:grpSpPr>
        <a:xfrm>
          <a:off x="0" y="0"/>
          <a:ext cx="0" cy="0"/>
          <a:chOff x="0" y="0"/>
          <a:chExt cx="0" cy="0"/>
        </a:xfrm>
      </p:grpSpPr>
      <p:sp>
        <p:nvSpPr>
          <p:cNvPr id="94" name="Rechteck 89"/>
          <p:cNvSpPr/>
          <p:nvPr userDrawn="1"/>
        </p:nvSpPr>
        <p:spPr>
          <a:xfrm>
            <a:off x="3733271" y="3909060"/>
            <a:ext cx="7915829" cy="1701065"/>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s-ES_tradnl" noProof="0"/>
          </a:p>
        </p:txBody>
      </p:sp>
      <p:sp>
        <p:nvSpPr>
          <p:cNvPr id="2" name="Date"/>
          <p:cNvSpPr>
            <a:spLocks noGrp="1"/>
          </p:cNvSpPr>
          <p:nvPr>
            <p:ph type="dt" sz="half" idx="10"/>
          </p:nvPr>
        </p:nvSpPr>
        <p:spPr/>
        <p:txBody>
          <a:bodyPr/>
          <a:lstStyle/>
          <a:p>
            <a:endParaRPr lang="en-US"/>
          </a:p>
        </p:txBody>
      </p:sp>
      <p:sp>
        <p:nvSpPr>
          <p:cNvPr id="3" name="Footer"/>
          <p:cNvSpPr>
            <a:spLocks noGrp="1"/>
          </p:cNvSpPr>
          <p:nvPr>
            <p:ph type="ftr" sz="quarter" idx="11"/>
          </p:nvPr>
        </p:nvSpPr>
        <p:spPr/>
        <p:txBody>
          <a:bodyPr/>
          <a:lstStyle/>
          <a:p>
            <a:r>
              <a:rPr lang="en-US"/>
              <a:t>DESIGN THINKING - BUSINESS MODEL INNOVATION - CPS</a:t>
            </a:r>
          </a:p>
        </p:txBody>
      </p:sp>
      <p:sp>
        <p:nvSpPr>
          <p:cNvPr id="4" name="Slide Number"/>
          <p:cNvSpPr>
            <a:spLocks noGrp="1"/>
          </p:cNvSpPr>
          <p:nvPr>
            <p:ph type="sldNum" sz="quarter" idx="12"/>
          </p:nvPr>
        </p:nvSpPr>
        <p:spPr/>
        <p:txBody>
          <a:bodyPr/>
          <a:lstStyle/>
          <a:p>
            <a:fld id="{02CEFE82-39F2-4F47-8A0C-D5AB3496FA5C}" type="slidenum">
              <a:rPr lang="en-US" smtClean="0"/>
              <a:t>‹Nr.›</a:t>
            </a:fld>
            <a:endParaRPr lang="en-US"/>
          </a:p>
        </p:txBody>
      </p:sp>
      <p:sp>
        <p:nvSpPr>
          <p:cNvPr id="7" name="Textplatzhalter 6"/>
          <p:cNvSpPr>
            <a:spLocks noGrp="1"/>
          </p:cNvSpPr>
          <p:nvPr>
            <p:ph type="body" sz="quarter" idx="13" hasCustomPrompt="1"/>
          </p:nvPr>
        </p:nvSpPr>
        <p:spPr>
          <a:xfrm>
            <a:off x="0" y="1"/>
            <a:ext cx="12190413" cy="1269999"/>
          </a:xfrm>
          <a:solidFill>
            <a:schemeClr val="bg2">
              <a:lumMod val="85000"/>
            </a:schemeClr>
          </a:solidFill>
        </p:spPr>
        <p:txBody>
          <a:bodyPr lIns="540000" anchor="b"/>
          <a:lstStyle>
            <a:lvl1pPr marL="0" indent="0">
              <a:lnSpc>
                <a:spcPct val="80000"/>
              </a:lnSpc>
              <a:buNone/>
              <a:defRPr sz="4400">
                <a:latin typeface="Bebas Neue" panose="020B0506020202020201" pitchFamily="34" charset="0"/>
              </a:defRPr>
            </a:lvl1pPr>
          </a:lstStyle>
          <a:p>
            <a:pPr lvl="0"/>
            <a:r>
              <a:rPr lang="de-DE"/>
              <a:t>NAME</a:t>
            </a:r>
          </a:p>
        </p:txBody>
      </p:sp>
      <p:sp>
        <p:nvSpPr>
          <p:cNvPr id="27" name="Textplatzhalter 26"/>
          <p:cNvSpPr>
            <a:spLocks noGrp="1"/>
          </p:cNvSpPr>
          <p:nvPr>
            <p:ph type="body" sz="quarter" idx="14" hasCustomPrompt="1"/>
          </p:nvPr>
        </p:nvSpPr>
        <p:spPr>
          <a:xfrm>
            <a:off x="5369456" y="1512000"/>
            <a:ext cx="2217600" cy="309562"/>
          </a:xfrm>
          <a:solidFill>
            <a:schemeClr val="bg2">
              <a:lumMod val="95000"/>
            </a:schemeClr>
          </a:solidFill>
        </p:spPr>
        <p:txBody>
          <a:bodyPr lIns="144000" tIns="72000" anchor="t" anchorCtr="0"/>
          <a:lstStyle>
            <a:lvl1pPr marL="0" indent="0">
              <a:buNone/>
              <a:defRPr sz="1400" baseline="0"/>
            </a:lvl1pPr>
          </a:lstStyle>
          <a:p>
            <a:pPr lvl="0"/>
            <a:r>
              <a:rPr lang="de-DE"/>
              <a:t>Platzhaltertext</a:t>
            </a:r>
          </a:p>
        </p:txBody>
      </p:sp>
      <p:sp>
        <p:nvSpPr>
          <p:cNvPr id="32" name="Textplatzhalter 26"/>
          <p:cNvSpPr>
            <a:spLocks noGrp="1"/>
          </p:cNvSpPr>
          <p:nvPr>
            <p:ph type="body" sz="quarter" idx="16" hasCustomPrompt="1"/>
          </p:nvPr>
        </p:nvSpPr>
        <p:spPr>
          <a:xfrm>
            <a:off x="5369456" y="1932875"/>
            <a:ext cx="2217600" cy="309562"/>
          </a:xfrm>
          <a:solidFill>
            <a:schemeClr val="bg2">
              <a:lumMod val="95000"/>
            </a:schemeClr>
          </a:solidFill>
        </p:spPr>
        <p:txBody>
          <a:bodyPr lIns="144000" tIns="72000" anchor="t" anchorCtr="0"/>
          <a:lstStyle>
            <a:lvl1pPr marL="0" indent="0">
              <a:buNone/>
              <a:defRPr sz="1400" baseline="0"/>
            </a:lvl1pPr>
          </a:lstStyle>
          <a:p>
            <a:pPr lvl="0"/>
            <a:r>
              <a:rPr lang="de-DE"/>
              <a:t>Platzhaltertext</a:t>
            </a:r>
          </a:p>
        </p:txBody>
      </p:sp>
      <p:sp>
        <p:nvSpPr>
          <p:cNvPr id="34" name="Textplatzhalter 26"/>
          <p:cNvSpPr>
            <a:spLocks noGrp="1"/>
          </p:cNvSpPr>
          <p:nvPr>
            <p:ph type="body" sz="quarter" idx="18" hasCustomPrompt="1"/>
          </p:nvPr>
        </p:nvSpPr>
        <p:spPr>
          <a:xfrm>
            <a:off x="5369456" y="2353750"/>
            <a:ext cx="2217600" cy="309562"/>
          </a:xfrm>
          <a:solidFill>
            <a:schemeClr val="bg2">
              <a:lumMod val="95000"/>
            </a:schemeClr>
          </a:solidFill>
        </p:spPr>
        <p:txBody>
          <a:bodyPr lIns="144000" tIns="72000" anchor="t" anchorCtr="0"/>
          <a:lstStyle>
            <a:lvl1pPr marL="0" indent="0">
              <a:buNone/>
              <a:defRPr sz="1400" baseline="0"/>
            </a:lvl1pPr>
          </a:lstStyle>
          <a:p>
            <a:pPr lvl="0"/>
            <a:r>
              <a:rPr lang="de-DE"/>
              <a:t>Platzhaltertext</a:t>
            </a:r>
          </a:p>
        </p:txBody>
      </p:sp>
      <p:sp>
        <p:nvSpPr>
          <p:cNvPr id="42" name="Picture"/>
          <p:cNvSpPr>
            <a:spLocks noGrp="1"/>
          </p:cNvSpPr>
          <p:nvPr>
            <p:ph type="pic" sz="quarter" idx="25"/>
          </p:nvPr>
        </p:nvSpPr>
        <p:spPr bwMode="gray">
          <a:xfrm>
            <a:off x="540001" y="1512000"/>
            <a:ext cx="2977899" cy="2834812"/>
          </a:xfrm>
          <a:solidFill>
            <a:schemeClr val="bg1">
              <a:lumMod val="85000"/>
            </a:schemeClr>
          </a:solidFill>
        </p:spPr>
        <p:txBody>
          <a:bodyPr lIns="144000" tIns="144000" rIns="144000" bIns="144000"/>
          <a:lstStyle>
            <a:lvl1pPr marL="0" indent="0" algn="l">
              <a:buNone/>
              <a:defRPr/>
            </a:lvl1pPr>
          </a:lstStyle>
          <a:p>
            <a:endParaRPr lang="en-US"/>
          </a:p>
        </p:txBody>
      </p:sp>
      <p:sp>
        <p:nvSpPr>
          <p:cNvPr id="53" name="Rechteck 52"/>
          <p:cNvSpPr/>
          <p:nvPr userDrawn="1"/>
        </p:nvSpPr>
        <p:spPr>
          <a:xfrm>
            <a:off x="0" y="5715000"/>
            <a:ext cx="12190413" cy="101600"/>
          </a:xfrm>
          <a:prstGeom prst="rect">
            <a:avLst/>
          </a:prstGeom>
          <a:solidFill>
            <a:schemeClr val="bg2">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s-ES_tradnl" err="1"/>
          </a:p>
        </p:txBody>
      </p:sp>
      <p:sp>
        <p:nvSpPr>
          <p:cNvPr id="57" name="Textplatzhalter 26"/>
          <p:cNvSpPr>
            <a:spLocks noGrp="1"/>
          </p:cNvSpPr>
          <p:nvPr>
            <p:ph type="body" sz="quarter" idx="28" hasCustomPrompt="1"/>
          </p:nvPr>
        </p:nvSpPr>
        <p:spPr>
          <a:xfrm>
            <a:off x="3733271" y="1512000"/>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LEBT IN:</a:t>
            </a:r>
            <a:endParaRPr lang="es-ES_tradnl"/>
          </a:p>
        </p:txBody>
      </p:sp>
      <p:sp>
        <p:nvSpPr>
          <p:cNvPr id="59" name="Textplatzhalter 26"/>
          <p:cNvSpPr>
            <a:spLocks noGrp="1"/>
          </p:cNvSpPr>
          <p:nvPr>
            <p:ph type="body" sz="quarter" idx="30" hasCustomPrompt="1"/>
          </p:nvPr>
        </p:nvSpPr>
        <p:spPr>
          <a:xfrm>
            <a:off x="3733271" y="1932875"/>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ALTER:</a:t>
            </a:r>
            <a:endParaRPr lang="es-ES_tradnl"/>
          </a:p>
        </p:txBody>
      </p:sp>
      <p:sp>
        <p:nvSpPr>
          <p:cNvPr id="60" name="Textplatzhalter 26"/>
          <p:cNvSpPr>
            <a:spLocks noGrp="1"/>
          </p:cNvSpPr>
          <p:nvPr>
            <p:ph type="body" sz="quarter" idx="31" hasCustomPrompt="1"/>
          </p:nvPr>
        </p:nvSpPr>
        <p:spPr>
          <a:xfrm>
            <a:off x="3733271" y="2353750"/>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GESCHLECHT:</a:t>
            </a:r>
            <a:endParaRPr lang="es-ES_tradnl"/>
          </a:p>
        </p:txBody>
      </p:sp>
      <p:sp>
        <p:nvSpPr>
          <p:cNvPr id="77" name="Textplatzhalter 26"/>
          <p:cNvSpPr>
            <a:spLocks noGrp="1"/>
          </p:cNvSpPr>
          <p:nvPr>
            <p:ph type="body" sz="quarter" idx="51" hasCustomPrompt="1"/>
          </p:nvPr>
        </p:nvSpPr>
        <p:spPr>
          <a:xfrm>
            <a:off x="3733271" y="2774625"/>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JOB ZIELE:</a:t>
            </a:r>
          </a:p>
          <a:p>
            <a:pPr lvl="0"/>
            <a:endParaRPr lang="es-ES_tradnl" noProof="0"/>
          </a:p>
        </p:txBody>
      </p:sp>
      <p:sp>
        <p:nvSpPr>
          <p:cNvPr id="78" name="Textplatzhalter 26"/>
          <p:cNvSpPr>
            <a:spLocks noGrp="1"/>
          </p:cNvSpPr>
          <p:nvPr>
            <p:ph type="body" sz="quarter" idx="52" hasCustomPrompt="1"/>
          </p:nvPr>
        </p:nvSpPr>
        <p:spPr>
          <a:xfrm>
            <a:off x="3733271" y="3520988"/>
            <a:ext cx="1420813"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es-ES_tradnl" noProof="0"/>
              <a:t>VERHALTEN</a:t>
            </a:r>
          </a:p>
        </p:txBody>
      </p:sp>
      <p:sp>
        <p:nvSpPr>
          <p:cNvPr id="79" name="Textplatzhalter 26"/>
          <p:cNvSpPr>
            <a:spLocks noGrp="1"/>
          </p:cNvSpPr>
          <p:nvPr>
            <p:ph type="body" sz="quarter" idx="42" hasCustomPrompt="1"/>
          </p:nvPr>
        </p:nvSpPr>
        <p:spPr>
          <a:xfrm>
            <a:off x="5369454" y="2774625"/>
            <a:ext cx="6280146" cy="644850"/>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84" name="Textplatzhalter 26"/>
          <p:cNvSpPr>
            <a:spLocks noGrp="1"/>
          </p:cNvSpPr>
          <p:nvPr>
            <p:ph type="body" sz="quarter" idx="56" hasCustomPrompt="1"/>
          </p:nvPr>
        </p:nvSpPr>
        <p:spPr>
          <a:xfrm>
            <a:off x="9431999" y="1512000"/>
            <a:ext cx="2217600" cy="309562"/>
          </a:xfrm>
          <a:solidFill>
            <a:schemeClr val="bg2">
              <a:lumMod val="95000"/>
            </a:schemeClr>
          </a:solidFill>
        </p:spPr>
        <p:txBody>
          <a:bodyPr lIns="144000" tIns="72000" anchor="t" anchorCtr="0"/>
          <a:lstStyle>
            <a:lvl1pPr marL="0" indent="0">
              <a:buNone/>
              <a:defRPr sz="1400" baseline="0"/>
            </a:lvl1pPr>
          </a:lstStyle>
          <a:p>
            <a:pPr lvl="0"/>
            <a:r>
              <a:rPr lang="de-DE"/>
              <a:t>Platzhaltertext</a:t>
            </a:r>
          </a:p>
        </p:txBody>
      </p:sp>
      <p:sp>
        <p:nvSpPr>
          <p:cNvPr id="85" name="Textplatzhalter 26"/>
          <p:cNvSpPr>
            <a:spLocks noGrp="1"/>
          </p:cNvSpPr>
          <p:nvPr>
            <p:ph type="body" sz="quarter" idx="57" hasCustomPrompt="1"/>
          </p:nvPr>
        </p:nvSpPr>
        <p:spPr>
          <a:xfrm>
            <a:off x="9431999" y="1932875"/>
            <a:ext cx="2217600" cy="309562"/>
          </a:xfrm>
          <a:solidFill>
            <a:schemeClr val="bg2">
              <a:lumMod val="95000"/>
            </a:schemeClr>
          </a:solidFill>
        </p:spPr>
        <p:txBody>
          <a:bodyPr lIns="144000" tIns="72000" anchor="t" anchorCtr="0"/>
          <a:lstStyle>
            <a:lvl1pPr marL="0" indent="0">
              <a:buNone/>
              <a:defRPr sz="1400" baseline="0"/>
            </a:lvl1pPr>
          </a:lstStyle>
          <a:p>
            <a:pPr lvl="0"/>
            <a:r>
              <a:rPr lang="de-DE"/>
              <a:t>Platzhaltertext</a:t>
            </a:r>
          </a:p>
        </p:txBody>
      </p:sp>
      <p:sp>
        <p:nvSpPr>
          <p:cNvPr id="86" name="Textplatzhalter 26"/>
          <p:cNvSpPr>
            <a:spLocks noGrp="1"/>
          </p:cNvSpPr>
          <p:nvPr>
            <p:ph type="body" sz="quarter" idx="58" hasCustomPrompt="1"/>
          </p:nvPr>
        </p:nvSpPr>
        <p:spPr>
          <a:xfrm>
            <a:off x="9431999" y="2353750"/>
            <a:ext cx="2217600" cy="309562"/>
          </a:xfrm>
          <a:solidFill>
            <a:schemeClr val="bg2">
              <a:lumMod val="95000"/>
            </a:schemeClr>
          </a:solidFill>
        </p:spPr>
        <p:txBody>
          <a:bodyPr lIns="144000" tIns="72000" anchor="t" anchorCtr="0"/>
          <a:lstStyle>
            <a:lvl1pPr marL="0" indent="0">
              <a:buNone/>
              <a:defRPr sz="1400" baseline="0"/>
            </a:lvl1pPr>
          </a:lstStyle>
          <a:p>
            <a:pPr lvl="0"/>
            <a:r>
              <a:rPr lang="de-DE"/>
              <a:t>Platzhaltertext</a:t>
            </a:r>
          </a:p>
        </p:txBody>
      </p:sp>
      <p:sp>
        <p:nvSpPr>
          <p:cNvPr id="87" name="Textplatzhalter 26"/>
          <p:cNvSpPr>
            <a:spLocks noGrp="1"/>
          </p:cNvSpPr>
          <p:nvPr>
            <p:ph type="body" sz="quarter" idx="59" hasCustomPrompt="1"/>
          </p:nvPr>
        </p:nvSpPr>
        <p:spPr>
          <a:xfrm>
            <a:off x="7788777" y="1512000"/>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BILDUNG:</a:t>
            </a:r>
            <a:endParaRPr lang="es-ES_tradnl"/>
          </a:p>
        </p:txBody>
      </p:sp>
      <p:sp>
        <p:nvSpPr>
          <p:cNvPr id="88" name="Textplatzhalter 26"/>
          <p:cNvSpPr>
            <a:spLocks noGrp="1"/>
          </p:cNvSpPr>
          <p:nvPr>
            <p:ph type="body" sz="quarter" idx="60" hasCustomPrompt="1"/>
          </p:nvPr>
        </p:nvSpPr>
        <p:spPr>
          <a:xfrm>
            <a:off x="7788777" y="1932875"/>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JOB-TITEL:</a:t>
            </a:r>
            <a:endParaRPr lang="es-ES_tradnl"/>
          </a:p>
        </p:txBody>
      </p:sp>
      <p:sp>
        <p:nvSpPr>
          <p:cNvPr id="89" name="Textplatzhalter 26"/>
          <p:cNvSpPr>
            <a:spLocks noGrp="1"/>
          </p:cNvSpPr>
          <p:nvPr>
            <p:ph type="body" sz="quarter" idx="61" hasCustomPrompt="1"/>
          </p:nvPr>
        </p:nvSpPr>
        <p:spPr>
          <a:xfrm>
            <a:off x="7788777" y="2353750"/>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EINKOMMEN:</a:t>
            </a:r>
          </a:p>
        </p:txBody>
      </p:sp>
      <p:sp>
        <p:nvSpPr>
          <p:cNvPr id="96" name="Textplatzhalter 5"/>
          <p:cNvSpPr>
            <a:spLocks noGrp="1"/>
          </p:cNvSpPr>
          <p:nvPr>
            <p:ph type="body" sz="quarter" idx="62" hasCustomPrompt="1"/>
          </p:nvPr>
        </p:nvSpPr>
        <p:spPr>
          <a:xfrm>
            <a:off x="3923328" y="4028214"/>
            <a:ext cx="1395432" cy="206038"/>
          </a:xfrm>
        </p:spPr>
        <p:txBody>
          <a:bodyPr lIns="0" anchor="ctr"/>
          <a:lstStyle>
            <a:lvl1pPr marL="0" indent="0" algn="l">
              <a:buNone/>
              <a:defRPr sz="1200" b="1" baseline="0">
                <a:latin typeface="+mj-lt"/>
              </a:defRPr>
            </a:lvl1pPr>
          </a:lstStyle>
          <a:p>
            <a:pPr lvl="0"/>
            <a:r>
              <a:rPr lang="es-ES_tradnl" noProof="0" err="1"/>
              <a:t>Verhalten</a:t>
            </a:r>
            <a:endParaRPr lang="es-ES_tradnl" noProof="0"/>
          </a:p>
        </p:txBody>
      </p:sp>
      <p:sp>
        <p:nvSpPr>
          <p:cNvPr id="97" name="Textplatzhalter 5"/>
          <p:cNvSpPr>
            <a:spLocks noGrp="1"/>
          </p:cNvSpPr>
          <p:nvPr>
            <p:ph type="body" sz="quarter" idx="63" hasCustomPrompt="1"/>
          </p:nvPr>
        </p:nvSpPr>
        <p:spPr>
          <a:xfrm>
            <a:off x="3923328" y="4285336"/>
            <a:ext cx="1395432" cy="206038"/>
          </a:xfrm>
        </p:spPr>
        <p:txBody>
          <a:bodyPr lIns="0" anchor="ctr"/>
          <a:lstStyle>
            <a:lvl1pPr marL="0" indent="0">
              <a:buNone/>
              <a:defRPr sz="1200" b="1" baseline="0">
                <a:latin typeface="+mj-lt"/>
              </a:defRPr>
            </a:lvl1pPr>
          </a:lstStyle>
          <a:p>
            <a:pPr lvl="0"/>
            <a:r>
              <a:rPr lang="es-ES_tradnl" noProof="0" err="1"/>
              <a:t>Verhalten</a:t>
            </a:r>
            <a:endParaRPr lang="es-ES_tradnl" noProof="0"/>
          </a:p>
        </p:txBody>
      </p:sp>
      <p:sp>
        <p:nvSpPr>
          <p:cNvPr id="98" name="Textplatzhalter 5"/>
          <p:cNvSpPr>
            <a:spLocks noGrp="1"/>
          </p:cNvSpPr>
          <p:nvPr>
            <p:ph type="body" sz="quarter" idx="64" hasCustomPrompt="1"/>
          </p:nvPr>
        </p:nvSpPr>
        <p:spPr>
          <a:xfrm>
            <a:off x="3923328" y="4542458"/>
            <a:ext cx="1395432" cy="206038"/>
          </a:xfrm>
        </p:spPr>
        <p:txBody>
          <a:bodyPr lIns="0" anchor="ctr"/>
          <a:lstStyle>
            <a:lvl1pPr marL="0" indent="0">
              <a:buNone/>
              <a:defRPr sz="1200" b="1" baseline="0">
                <a:latin typeface="+mj-lt"/>
              </a:defRPr>
            </a:lvl1pPr>
          </a:lstStyle>
          <a:p>
            <a:pPr lvl="0"/>
            <a:r>
              <a:rPr lang="es-ES_tradnl" noProof="0" err="1"/>
              <a:t>Verhalten</a:t>
            </a:r>
            <a:endParaRPr lang="es-ES_tradnl" noProof="0"/>
          </a:p>
        </p:txBody>
      </p:sp>
      <p:sp>
        <p:nvSpPr>
          <p:cNvPr id="99" name="Textplatzhalter 5"/>
          <p:cNvSpPr>
            <a:spLocks noGrp="1"/>
          </p:cNvSpPr>
          <p:nvPr>
            <p:ph type="body" sz="quarter" idx="65" hasCustomPrompt="1"/>
          </p:nvPr>
        </p:nvSpPr>
        <p:spPr>
          <a:xfrm>
            <a:off x="3923328" y="4799580"/>
            <a:ext cx="1395432" cy="206038"/>
          </a:xfrm>
        </p:spPr>
        <p:txBody>
          <a:bodyPr lIns="0" anchor="ctr"/>
          <a:lstStyle>
            <a:lvl1pPr marL="0" indent="0">
              <a:buNone/>
              <a:defRPr sz="1200" b="1" baseline="0">
                <a:latin typeface="+mj-lt"/>
              </a:defRPr>
            </a:lvl1pPr>
          </a:lstStyle>
          <a:p>
            <a:pPr lvl="0"/>
            <a:r>
              <a:rPr lang="es-ES_tradnl" noProof="0" err="1"/>
              <a:t>Verhalten</a:t>
            </a:r>
            <a:endParaRPr lang="es-ES_tradnl" noProof="0"/>
          </a:p>
        </p:txBody>
      </p:sp>
      <p:sp>
        <p:nvSpPr>
          <p:cNvPr id="109" name="Textplatzhalter 5"/>
          <p:cNvSpPr>
            <a:spLocks noGrp="1"/>
          </p:cNvSpPr>
          <p:nvPr>
            <p:ph type="body" sz="quarter" idx="67" hasCustomPrompt="1"/>
          </p:nvPr>
        </p:nvSpPr>
        <p:spPr>
          <a:xfrm>
            <a:off x="9431410" y="4028214"/>
            <a:ext cx="2016750" cy="206038"/>
          </a:xfrm>
        </p:spPr>
        <p:txBody>
          <a:bodyPr lIns="0" anchor="ctr"/>
          <a:lstStyle>
            <a:lvl1pPr marL="0" indent="0" algn="r">
              <a:buNone/>
              <a:defRPr sz="1200" b="1" baseline="0">
                <a:latin typeface="+mj-lt"/>
              </a:defRPr>
            </a:lvl1pPr>
          </a:lstStyle>
          <a:p>
            <a:pPr lvl="0"/>
            <a:r>
              <a:rPr lang="es-ES_tradnl" noProof="0" err="1"/>
              <a:t>Gegenteil-Verhalten</a:t>
            </a:r>
            <a:endParaRPr lang="es-ES_tradnl" noProof="0"/>
          </a:p>
        </p:txBody>
      </p:sp>
      <p:sp>
        <p:nvSpPr>
          <p:cNvPr id="110" name="Textplatzhalter 5"/>
          <p:cNvSpPr>
            <a:spLocks noGrp="1"/>
          </p:cNvSpPr>
          <p:nvPr>
            <p:ph type="body" sz="quarter" idx="68" hasCustomPrompt="1"/>
          </p:nvPr>
        </p:nvSpPr>
        <p:spPr>
          <a:xfrm>
            <a:off x="9431410" y="4285336"/>
            <a:ext cx="2016750" cy="206038"/>
          </a:xfrm>
        </p:spPr>
        <p:txBody>
          <a:bodyPr lIns="0" anchor="ctr"/>
          <a:lstStyle>
            <a:lvl1pPr marL="0" indent="0" algn="r">
              <a:buNone/>
              <a:defRPr sz="1200" b="1" baseline="0">
                <a:latin typeface="+mj-lt"/>
              </a:defRPr>
            </a:lvl1pPr>
          </a:lstStyle>
          <a:p>
            <a:pPr lvl="0"/>
            <a:r>
              <a:rPr lang="es-ES_tradnl" noProof="0" err="1"/>
              <a:t>Gegenteil-Verhalten</a:t>
            </a:r>
            <a:endParaRPr lang="es-ES_tradnl" noProof="0"/>
          </a:p>
        </p:txBody>
      </p:sp>
      <p:sp>
        <p:nvSpPr>
          <p:cNvPr id="111" name="Textplatzhalter 5"/>
          <p:cNvSpPr>
            <a:spLocks noGrp="1"/>
          </p:cNvSpPr>
          <p:nvPr>
            <p:ph type="body" sz="quarter" idx="69" hasCustomPrompt="1"/>
          </p:nvPr>
        </p:nvSpPr>
        <p:spPr>
          <a:xfrm>
            <a:off x="9431410" y="4542458"/>
            <a:ext cx="2016750" cy="206038"/>
          </a:xfrm>
        </p:spPr>
        <p:txBody>
          <a:bodyPr lIns="0" anchor="ctr"/>
          <a:lstStyle>
            <a:lvl1pPr marL="0" indent="0" algn="r">
              <a:buNone/>
              <a:defRPr sz="1200" b="1" baseline="0">
                <a:latin typeface="+mj-lt"/>
              </a:defRPr>
            </a:lvl1pPr>
          </a:lstStyle>
          <a:p>
            <a:pPr lvl="0"/>
            <a:r>
              <a:rPr lang="es-ES_tradnl" noProof="0" err="1"/>
              <a:t>Gegenteil-Verhalten</a:t>
            </a:r>
            <a:endParaRPr lang="es-ES_tradnl" noProof="0"/>
          </a:p>
        </p:txBody>
      </p:sp>
      <p:sp>
        <p:nvSpPr>
          <p:cNvPr id="112" name="Textplatzhalter 5"/>
          <p:cNvSpPr>
            <a:spLocks noGrp="1"/>
          </p:cNvSpPr>
          <p:nvPr>
            <p:ph type="body" sz="quarter" idx="70" hasCustomPrompt="1"/>
          </p:nvPr>
        </p:nvSpPr>
        <p:spPr>
          <a:xfrm>
            <a:off x="9431410" y="4799580"/>
            <a:ext cx="2016750" cy="206038"/>
          </a:xfrm>
        </p:spPr>
        <p:txBody>
          <a:bodyPr lIns="0" anchor="ctr"/>
          <a:lstStyle>
            <a:lvl1pPr marL="0" indent="0" algn="r">
              <a:buNone/>
              <a:defRPr sz="1200" b="1" baseline="0">
                <a:latin typeface="+mj-lt"/>
              </a:defRPr>
            </a:lvl1pPr>
          </a:lstStyle>
          <a:p>
            <a:pPr lvl="0"/>
            <a:r>
              <a:rPr lang="es-ES_tradnl" noProof="0" err="1"/>
              <a:t>Gegenteil-Verhalten</a:t>
            </a:r>
            <a:endParaRPr lang="es-ES_tradnl" noProof="0"/>
          </a:p>
        </p:txBody>
      </p:sp>
      <p:sp>
        <p:nvSpPr>
          <p:cNvPr id="58" name="Textplatzhalter 26"/>
          <p:cNvSpPr>
            <a:spLocks noGrp="1"/>
          </p:cNvSpPr>
          <p:nvPr>
            <p:ph type="body" sz="quarter" idx="71" hasCustomPrompt="1"/>
          </p:nvPr>
        </p:nvSpPr>
        <p:spPr>
          <a:xfrm>
            <a:off x="540001" y="4458125"/>
            <a:ext cx="1420813"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es-ES_tradnl" noProof="0"/>
              <a:t>ZIELE:</a:t>
            </a:r>
          </a:p>
        </p:txBody>
      </p:sp>
      <p:sp>
        <p:nvSpPr>
          <p:cNvPr id="61" name="Textplatzhalter 26"/>
          <p:cNvSpPr>
            <a:spLocks noGrp="1"/>
          </p:cNvSpPr>
          <p:nvPr>
            <p:ph type="body" sz="quarter" idx="72" hasCustomPrompt="1"/>
          </p:nvPr>
        </p:nvSpPr>
        <p:spPr>
          <a:xfrm>
            <a:off x="540001" y="4881624"/>
            <a:ext cx="2977899" cy="728926"/>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62" name="Textplatzhalter 5"/>
          <p:cNvSpPr>
            <a:spLocks noGrp="1"/>
          </p:cNvSpPr>
          <p:nvPr>
            <p:ph type="body" sz="quarter" idx="73" hasCustomPrompt="1"/>
          </p:nvPr>
        </p:nvSpPr>
        <p:spPr>
          <a:xfrm>
            <a:off x="3923328" y="5056702"/>
            <a:ext cx="1395432" cy="206038"/>
          </a:xfrm>
        </p:spPr>
        <p:txBody>
          <a:bodyPr lIns="0" anchor="ctr"/>
          <a:lstStyle>
            <a:lvl1pPr marL="0" indent="0" algn="l">
              <a:buNone/>
              <a:defRPr sz="1200" b="1" baseline="0">
                <a:latin typeface="+mj-lt"/>
              </a:defRPr>
            </a:lvl1pPr>
          </a:lstStyle>
          <a:p>
            <a:pPr lvl="0"/>
            <a:r>
              <a:rPr lang="es-ES_tradnl" noProof="0" err="1"/>
              <a:t>Verhalten</a:t>
            </a:r>
            <a:endParaRPr lang="es-ES_tradnl" noProof="0"/>
          </a:p>
        </p:txBody>
      </p:sp>
      <p:sp>
        <p:nvSpPr>
          <p:cNvPr id="63" name="Textplatzhalter 5"/>
          <p:cNvSpPr>
            <a:spLocks noGrp="1"/>
          </p:cNvSpPr>
          <p:nvPr>
            <p:ph type="body" sz="quarter" idx="74" hasCustomPrompt="1"/>
          </p:nvPr>
        </p:nvSpPr>
        <p:spPr>
          <a:xfrm>
            <a:off x="3923328" y="5313826"/>
            <a:ext cx="1395432" cy="206038"/>
          </a:xfrm>
        </p:spPr>
        <p:txBody>
          <a:bodyPr lIns="0" anchor="ctr"/>
          <a:lstStyle>
            <a:lvl1pPr marL="0" indent="0">
              <a:buNone/>
              <a:defRPr sz="1200" b="1" baseline="0">
                <a:latin typeface="+mj-lt"/>
              </a:defRPr>
            </a:lvl1pPr>
          </a:lstStyle>
          <a:p>
            <a:pPr lvl="0"/>
            <a:r>
              <a:rPr lang="es-ES_tradnl" noProof="0" err="1"/>
              <a:t>Verhalten</a:t>
            </a:r>
            <a:endParaRPr lang="es-ES_tradnl" noProof="0"/>
          </a:p>
        </p:txBody>
      </p:sp>
      <p:sp>
        <p:nvSpPr>
          <p:cNvPr id="66" name="Textplatzhalter 5"/>
          <p:cNvSpPr>
            <a:spLocks noGrp="1"/>
          </p:cNvSpPr>
          <p:nvPr>
            <p:ph type="body" sz="quarter" idx="77" hasCustomPrompt="1"/>
          </p:nvPr>
        </p:nvSpPr>
        <p:spPr>
          <a:xfrm>
            <a:off x="9431410" y="5056702"/>
            <a:ext cx="2016750" cy="206038"/>
          </a:xfrm>
        </p:spPr>
        <p:txBody>
          <a:bodyPr lIns="0" anchor="ctr"/>
          <a:lstStyle>
            <a:lvl1pPr marL="0" indent="0" algn="r">
              <a:buNone/>
              <a:defRPr sz="1200" b="1" baseline="0">
                <a:latin typeface="+mj-lt"/>
              </a:defRPr>
            </a:lvl1pPr>
          </a:lstStyle>
          <a:p>
            <a:pPr lvl="0"/>
            <a:r>
              <a:rPr lang="es-ES_tradnl" noProof="0" err="1"/>
              <a:t>Gegenteil-Verhalten</a:t>
            </a:r>
            <a:endParaRPr lang="es-ES_tradnl" noProof="0"/>
          </a:p>
        </p:txBody>
      </p:sp>
      <p:sp>
        <p:nvSpPr>
          <p:cNvPr id="67" name="Textplatzhalter 5"/>
          <p:cNvSpPr>
            <a:spLocks noGrp="1"/>
          </p:cNvSpPr>
          <p:nvPr>
            <p:ph type="body" sz="quarter" idx="78" hasCustomPrompt="1"/>
          </p:nvPr>
        </p:nvSpPr>
        <p:spPr>
          <a:xfrm>
            <a:off x="9431410" y="5313826"/>
            <a:ext cx="2016750" cy="206038"/>
          </a:xfrm>
        </p:spPr>
        <p:txBody>
          <a:bodyPr lIns="0" anchor="ctr"/>
          <a:lstStyle>
            <a:lvl1pPr marL="0" indent="0" algn="r">
              <a:buNone/>
              <a:defRPr sz="1200" b="1" baseline="0">
                <a:latin typeface="+mj-lt"/>
              </a:defRPr>
            </a:lvl1pPr>
          </a:lstStyle>
          <a:p>
            <a:pPr lvl="0"/>
            <a:r>
              <a:rPr lang="es-ES_tradnl" noProof="0" err="1"/>
              <a:t>Gegenteil-Verhalten</a:t>
            </a:r>
            <a:endParaRPr lang="es-ES_tradnl" noProof="0"/>
          </a:p>
        </p:txBody>
      </p:sp>
    </p:spTree>
    <p:extLst>
      <p:ext uri="{BB962C8B-B14F-4D97-AF65-F5344CB8AC3E}">
        <p14:creationId xmlns:p14="http://schemas.microsoft.com/office/powerpoint/2010/main" val="21666134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9_customer buyer persona 1">
    <p:spTree>
      <p:nvGrpSpPr>
        <p:cNvPr id="1" name=""/>
        <p:cNvGrpSpPr/>
        <p:nvPr/>
      </p:nvGrpSpPr>
      <p:grpSpPr>
        <a:xfrm>
          <a:off x="0" y="0"/>
          <a:ext cx="0" cy="0"/>
          <a:chOff x="0" y="0"/>
          <a:chExt cx="0" cy="0"/>
        </a:xfrm>
      </p:grpSpPr>
      <p:sp>
        <p:nvSpPr>
          <p:cNvPr id="2" name="Date"/>
          <p:cNvSpPr>
            <a:spLocks noGrp="1"/>
          </p:cNvSpPr>
          <p:nvPr>
            <p:ph type="dt" sz="half" idx="10"/>
          </p:nvPr>
        </p:nvSpPr>
        <p:spPr/>
        <p:txBody>
          <a:bodyPr/>
          <a:lstStyle/>
          <a:p>
            <a:endParaRPr lang="es-ES_tradnl" noProof="0"/>
          </a:p>
        </p:txBody>
      </p:sp>
      <p:sp>
        <p:nvSpPr>
          <p:cNvPr id="3" name="Footer"/>
          <p:cNvSpPr>
            <a:spLocks noGrp="1"/>
          </p:cNvSpPr>
          <p:nvPr>
            <p:ph type="ftr" sz="quarter" idx="11"/>
          </p:nvPr>
        </p:nvSpPr>
        <p:spPr/>
        <p:txBody>
          <a:bodyPr/>
          <a:lstStyle/>
          <a:p>
            <a:r>
              <a:rPr lang="en-US" noProof="0"/>
              <a:t>DESIGN THINKING - BUSINESS MODEL INNOVATION - CPS</a:t>
            </a:r>
            <a:endParaRPr lang="es-ES_tradnl" noProof="0"/>
          </a:p>
        </p:txBody>
      </p:sp>
      <p:sp>
        <p:nvSpPr>
          <p:cNvPr id="4" name="Slide Number"/>
          <p:cNvSpPr>
            <a:spLocks noGrp="1"/>
          </p:cNvSpPr>
          <p:nvPr>
            <p:ph type="sldNum" sz="quarter" idx="12"/>
          </p:nvPr>
        </p:nvSpPr>
        <p:spPr/>
        <p:txBody>
          <a:bodyPr/>
          <a:lstStyle/>
          <a:p>
            <a:fld id="{02CEFE82-39F2-4F47-8A0C-D5AB3496FA5C}" type="slidenum">
              <a:rPr lang="es-ES_tradnl" noProof="0" smtClean="0"/>
              <a:t>‹Nr.›</a:t>
            </a:fld>
            <a:endParaRPr lang="es-ES_tradnl" noProof="0"/>
          </a:p>
        </p:txBody>
      </p:sp>
      <p:sp>
        <p:nvSpPr>
          <p:cNvPr id="7" name="Textplatzhalter 6"/>
          <p:cNvSpPr>
            <a:spLocks noGrp="1"/>
          </p:cNvSpPr>
          <p:nvPr>
            <p:ph type="body" sz="quarter" idx="13" hasCustomPrompt="1"/>
          </p:nvPr>
        </p:nvSpPr>
        <p:spPr>
          <a:xfrm>
            <a:off x="0" y="1"/>
            <a:ext cx="3619500" cy="6857999"/>
          </a:xfrm>
          <a:solidFill>
            <a:schemeClr val="tx1">
              <a:lumMod val="50000"/>
              <a:lumOff val="50000"/>
            </a:schemeClr>
          </a:solidFill>
        </p:spPr>
        <p:txBody>
          <a:bodyPr lIns="0" tIns="720000" anchor="t"/>
          <a:lstStyle>
            <a:lvl1pPr marL="0" indent="0" algn="ctr">
              <a:lnSpc>
                <a:spcPct val="80000"/>
              </a:lnSpc>
              <a:buNone/>
              <a:defRPr sz="4400">
                <a:solidFill>
                  <a:schemeClr val="bg2"/>
                </a:solidFill>
                <a:latin typeface="Bebas Neue" panose="020B0506020202020201" pitchFamily="34" charset="0"/>
              </a:defRPr>
            </a:lvl1pPr>
          </a:lstStyle>
          <a:p>
            <a:pPr lvl="0"/>
            <a:r>
              <a:rPr lang="es-ES_tradnl" noProof="0"/>
              <a:t>NAME</a:t>
            </a:r>
          </a:p>
        </p:txBody>
      </p:sp>
      <p:sp>
        <p:nvSpPr>
          <p:cNvPr id="30" name="Textplatzhalter 26"/>
          <p:cNvSpPr>
            <a:spLocks noGrp="1"/>
          </p:cNvSpPr>
          <p:nvPr>
            <p:ph type="body" sz="quarter" idx="15" hasCustomPrompt="1"/>
          </p:nvPr>
        </p:nvSpPr>
        <p:spPr>
          <a:xfrm>
            <a:off x="1631949" y="5323338"/>
            <a:ext cx="1447551" cy="309562"/>
          </a:xfrm>
          <a:noFill/>
        </p:spPr>
        <p:txBody>
          <a:bodyPr lIns="0" tIns="0" anchor="ctr" anchorCtr="0"/>
          <a:lstStyle>
            <a:lvl1pPr marL="0" indent="0">
              <a:buNone/>
              <a:defRPr sz="1400" baseline="0">
                <a:solidFill>
                  <a:schemeClr val="bg2"/>
                </a:solidFill>
              </a:defRPr>
            </a:lvl1pPr>
          </a:lstStyle>
          <a:p>
            <a:pPr lvl="0"/>
            <a:r>
              <a:rPr lang="es-ES_tradnl" noProof="0" err="1"/>
              <a:t>Platzhaltertext</a:t>
            </a:r>
            <a:endParaRPr lang="es-ES_tradnl" noProof="0"/>
          </a:p>
        </p:txBody>
      </p:sp>
      <p:sp>
        <p:nvSpPr>
          <p:cNvPr id="38" name="Textplatzhalter 26"/>
          <p:cNvSpPr>
            <a:spLocks noGrp="1"/>
          </p:cNvSpPr>
          <p:nvPr>
            <p:ph type="body" sz="quarter" idx="22" hasCustomPrompt="1"/>
          </p:nvPr>
        </p:nvSpPr>
        <p:spPr>
          <a:xfrm>
            <a:off x="1631949" y="4064557"/>
            <a:ext cx="1447551" cy="309562"/>
          </a:xfrm>
          <a:noFill/>
        </p:spPr>
        <p:txBody>
          <a:bodyPr lIns="0" tIns="0" anchor="ctr" anchorCtr="0"/>
          <a:lstStyle>
            <a:lvl1pPr marL="0" indent="0">
              <a:buNone/>
              <a:defRPr sz="1400" baseline="0">
                <a:solidFill>
                  <a:schemeClr val="bg2"/>
                </a:solidFill>
              </a:defRPr>
            </a:lvl1pPr>
          </a:lstStyle>
          <a:p>
            <a:pPr lvl="0"/>
            <a:r>
              <a:rPr lang="es-ES_tradnl" noProof="0" err="1"/>
              <a:t>Platzhaltertext</a:t>
            </a:r>
            <a:endParaRPr lang="es-ES_tradnl" noProof="0"/>
          </a:p>
        </p:txBody>
      </p:sp>
      <p:sp>
        <p:nvSpPr>
          <p:cNvPr id="39" name="Textplatzhalter 26"/>
          <p:cNvSpPr>
            <a:spLocks noGrp="1"/>
          </p:cNvSpPr>
          <p:nvPr>
            <p:ph type="body" sz="quarter" idx="23" hasCustomPrompt="1"/>
          </p:nvPr>
        </p:nvSpPr>
        <p:spPr>
          <a:xfrm>
            <a:off x="1631949" y="4483922"/>
            <a:ext cx="1447551" cy="309562"/>
          </a:xfrm>
          <a:noFill/>
        </p:spPr>
        <p:txBody>
          <a:bodyPr lIns="0" tIns="0" anchor="ctr" anchorCtr="0"/>
          <a:lstStyle>
            <a:lvl1pPr marL="0" indent="0">
              <a:buNone/>
              <a:defRPr sz="1400" baseline="0">
                <a:solidFill>
                  <a:schemeClr val="bg2"/>
                </a:solidFill>
              </a:defRPr>
            </a:lvl1pPr>
          </a:lstStyle>
          <a:p>
            <a:pPr lvl="0"/>
            <a:r>
              <a:rPr lang="es-ES_tradnl" noProof="0" err="1"/>
              <a:t>Platzhaltertext</a:t>
            </a:r>
            <a:endParaRPr lang="es-ES_tradnl" noProof="0"/>
          </a:p>
        </p:txBody>
      </p:sp>
      <p:sp>
        <p:nvSpPr>
          <p:cNvPr id="40" name="Textplatzhalter 26"/>
          <p:cNvSpPr>
            <a:spLocks noGrp="1"/>
          </p:cNvSpPr>
          <p:nvPr>
            <p:ph type="body" sz="quarter" idx="24" hasCustomPrompt="1"/>
          </p:nvPr>
        </p:nvSpPr>
        <p:spPr>
          <a:xfrm>
            <a:off x="1631949" y="4903287"/>
            <a:ext cx="1447551" cy="309562"/>
          </a:xfrm>
          <a:noFill/>
        </p:spPr>
        <p:txBody>
          <a:bodyPr lIns="0" tIns="0" anchor="ctr" anchorCtr="0"/>
          <a:lstStyle>
            <a:lvl1pPr marL="0" indent="0">
              <a:buNone/>
              <a:defRPr sz="1400" baseline="0">
                <a:solidFill>
                  <a:schemeClr val="bg2"/>
                </a:solidFill>
              </a:defRPr>
            </a:lvl1pPr>
          </a:lstStyle>
          <a:p>
            <a:pPr lvl="0"/>
            <a:r>
              <a:rPr lang="es-ES_tradnl" noProof="0" err="1"/>
              <a:t>Platzhaltertext</a:t>
            </a:r>
            <a:endParaRPr lang="es-ES_tradnl" noProof="0"/>
          </a:p>
        </p:txBody>
      </p:sp>
      <p:sp>
        <p:nvSpPr>
          <p:cNvPr id="42" name="Picture"/>
          <p:cNvSpPr>
            <a:spLocks noGrp="1"/>
          </p:cNvSpPr>
          <p:nvPr>
            <p:ph type="pic" sz="quarter" idx="25"/>
          </p:nvPr>
        </p:nvSpPr>
        <p:spPr bwMode="gray">
          <a:xfrm>
            <a:off x="549750" y="1395322"/>
            <a:ext cx="2520000" cy="2520000"/>
          </a:xfrm>
          <a:prstGeom prst="ellipse">
            <a:avLst/>
          </a:prstGeom>
          <a:solidFill>
            <a:schemeClr val="bg1">
              <a:lumMod val="85000"/>
            </a:schemeClr>
          </a:solidFill>
        </p:spPr>
        <p:txBody>
          <a:bodyPr lIns="144000" tIns="144000" rIns="144000" bIns="144000"/>
          <a:lstStyle>
            <a:lvl1pPr marL="0" indent="0">
              <a:buNone/>
              <a:defRPr/>
            </a:lvl1pPr>
          </a:lstStyle>
          <a:p>
            <a:endParaRPr lang="es-ES_tradnl" noProof="0"/>
          </a:p>
        </p:txBody>
      </p:sp>
      <p:sp>
        <p:nvSpPr>
          <p:cNvPr id="53" name="Rechteck 52"/>
          <p:cNvSpPr/>
          <p:nvPr userDrawn="1"/>
        </p:nvSpPr>
        <p:spPr>
          <a:xfrm>
            <a:off x="3748882" y="5715000"/>
            <a:ext cx="8424000" cy="101600"/>
          </a:xfrm>
          <a:prstGeom prst="rect">
            <a:avLst/>
          </a:prstGeom>
          <a:solidFill>
            <a:schemeClr val="bg2">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s-ES_tradnl" noProof="0"/>
          </a:p>
        </p:txBody>
      </p:sp>
      <p:sp>
        <p:nvSpPr>
          <p:cNvPr id="58" name="Textplatzhalter 26"/>
          <p:cNvSpPr>
            <a:spLocks noGrp="1"/>
          </p:cNvSpPr>
          <p:nvPr>
            <p:ph type="body" sz="quarter" idx="29" hasCustomPrompt="1"/>
          </p:nvPr>
        </p:nvSpPr>
        <p:spPr>
          <a:xfrm>
            <a:off x="540001" y="5322648"/>
            <a:ext cx="984249" cy="309562"/>
          </a:xfrm>
          <a:noFill/>
        </p:spPr>
        <p:txBody>
          <a:bodyPr lIns="0" tIns="72000" anchor="t" anchorCtr="0"/>
          <a:lstStyle>
            <a:lvl1pPr marL="0" indent="0" algn="r">
              <a:lnSpc>
                <a:spcPct val="80000"/>
              </a:lnSpc>
              <a:buNone/>
              <a:defRPr sz="2000" baseline="0">
                <a:solidFill>
                  <a:schemeClr val="bg2"/>
                </a:solidFill>
                <a:latin typeface="Bebas Neue" panose="020B0506020202020201" pitchFamily="34" charset="0"/>
              </a:defRPr>
            </a:lvl1pPr>
          </a:lstStyle>
          <a:p>
            <a:pPr lvl="0"/>
            <a:r>
              <a:rPr lang="es-ES_tradnl" noProof="0"/>
              <a:t>BERUF :</a:t>
            </a:r>
          </a:p>
        </p:txBody>
      </p:sp>
      <p:sp>
        <p:nvSpPr>
          <p:cNvPr id="64" name="Textplatzhalter 26"/>
          <p:cNvSpPr>
            <a:spLocks noGrp="1"/>
          </p:cNvSpPr>
          <p:nvPr>
            <p:ph type="body" sz="quarter" idx="35" hasCustomPrompt="1"/>
          </p:nvPr>
        </p:nvSpPr>
        <p:spPr>
          <a:xfrm>
            <a:off x="540001" y="4064557"/>
            <a:ext cx="984249" cy="309562"/>
          </a:xfrm>
          <a:noFill/>
        </p:spPr>
        <p:txBody>
          <a:bodyPr lIns="0" tIns="72000" anchor="t" anchorCtr="0"/>
          <a:lstStyle>
            <a:lvl1pPr marL="0" indent="0" algn="r">
              <a:lnSpc>
                <a:spcPct val="80000"/>
              </a:lnSpc>
              <a:buNone/>
              <a:defRPr sz="2000" baseline="0">
                <a:solidFill>
                  <a:schemeClr val="bg2"/>
                </a:solidFill>
                <a:latin typeface="Bebas Neue" panose="020B0506020202020201" pitchFamily="34" charset="0"/>
              </a:defRPr>
            </a:lvl1pPr>
          </a:lstStyle>
          <a:p>
            <a:pPr lvl="0"/>
            <a:r>
              <a:rPr lang="es-ES_tradnl" noProof="0"/>
              <a:t>ARCHETYP:</a:t>
            </a:r>
          </a:p>
        </p:txBody>
      </p:sp>
      <p:sp>
        <p:nvSpPr>
          <p:cNvPr id="65" name="Textplatzhalter 26"/>
          <p:cNvSpPr>
            <a:spLocks noGrp="1"/>
          </p:cNvSpPr>
          <p:nvPr>
            <p:ph type="body" sz="quarter" idx="36" hasCustomPrompt="1"/>
          </p:nvPr>
        </p:nvSpPr>
        <p:spPr>
          <a:xfrm>
            <a:off x="540001" y="4483922"/>
            <a:ext cx="984249" cy="309562"/>
          </a:xfrm>
          <a:noFill/>
        </p:spPr>
        <p:txBody>
          <a:bodyPr lIns="0" tIns="72000" anchor="t" anchorCtr="0"/>
          <a:lstStyle>
            <a:lvl1pPr marL="0" indent="0" algn="r">
              <a:lnSpc>
                <a:spcPct val="80000"/>
              </a:lnSpc>
              <a:buNone/>
              <a:defRPr sz="2000" baseline="0">
                <a:solidFill>
                  <a:schemeClr val="bg2"/>
                </a:solidFill>
                <a:latin typeface="Bebas Neue" panose="020B0506020202020201" pitchFamily="34" charset="0"/>
              </a:defRPr>
            </a:lvl1pPr>
          </a:lstStyle>
          <a:p>
            <a:pPr lvl="0"/>
            <a:r>
              <a:rPr lang="es-ES_tradnl" noProof="0"/>
              <a:t>ALTER:</a:t>
            </a:r>
          </a:p>
        </p:txBody>
      </p:sp>
      <p:sp>
        <p:nvSpPr>
          <p:cNvPr id="66" name="Textplatzhalter 26"/>
          <p:cNvSpPr>
            <a:spLocks noGrp="1"/>
          </p:cNvSpPr>
          <p:nvPr>
            <p:ph type="body" sz="quarter" idx="37" hasCustomPrompt="1"/>
          </p:nvPr>
        </p:nvSpPr>
        <p:spPr>
          <a:xfrm>
            <a:off x="540001" y="4903287"/>
            <a:ext cx="984249" cy="309562"/>
          </a:xfrm>
          <a:noFill/>
        </p:spPr>
        <p:txBody>
          <a:bodyPr lIns="0" tIns="72000" anchor="t" anchorCtr="0"/>
          <a:lstStyle>
            <a:lvl1pPr marL="0" indent="0" algn="r">
              <a:lnSpc>
                <a:spcPct val="80000"/>
              </a:lnSpc>
              <a:buNone/>
              <a:defRPr sz="2000" baseline="0">
                <a:solidFill>
                  <a:schemeClr val="bg2"/>
                </a:solidFill>
                <a:latin typeface="Bebas Neue" panose="020B0506020202020201" pitchFamily="34" charset="0"/>
              </a:defRPr>
            </a:lvl1pPr>
          </a:lstStyle>
          <a:p>
            <a:pPr lvl="0"/>
            <a:r>
              <a:rPr lang="es-ES_tradnl" noProof="0"/>
              <a:t>LEBT IN:</a:t>
            </a:r>
          </a:p>
        </p:txBody>
      </p:sp>
      <p:sp>
        <p:nvSpPr>
          <p:cNvPr id="78" name="Textplatzhalter 26"/>
          <p:cNvSpPr>
            <a:spLocks noGrp="1"/>
          </p:cNvSpPr>
          <p:nvPr>
            <p:ph type="body" sz="quarter" idx="52" hasCustomPrompt="1"/>
          </p:nvPr>
        </p:nvSpPr>
        <p:spPr>
          <a:xfrm>
            <a:off x="3733271" y="5299873"/>
            <a:ext cx="972079"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GESUNDHEIT</a:t>
            </a:r>
            <a:endParaRPr lang="es-ES_tradnl"/>
          </a:p>
        </p:txBody>
      </p:sp>
      <p:sp>
        <p:nvSpPr>
          <p:cNvPr id="79" name="Textplatzhalter 26"/>
          <p:cNvSpPr>
            <a:spLocks noGrp="1"/>
          </p:cNvSpPr>
          <p:nvPr>
            <p:ph type="body" sz="quarter" idx="53" hasCustomPrompt="1"/>
          </p:nvPr>
        </p:nvSpPr>
        <p:spPr>
          <a:xfrm>
            <a:off x="6438377" y="5299873"/>
            <a:ext cx="972079"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WEB</a:t>
            </a:r>
            <a:endParaRPr lang="es-ES_tradnl"/>
          </a:p>
        </p:txBody>
      </p:sp>
      <p:sp>
        <p:nvSpPr>
          <p:cNvPr id="80" name="Textplatzhalter 26"/>
          <p:cNvSpPr>
            <a:spLocks noGrp="1"/>
          </p:cNvSpPr>
          <p:nvPr>
            <p:ph type="body" sz="quarter" idx="54" hasCustomPrompt="1"/>
          </p:nvPr>
        </p:nvSpPr>
        <p:spPr>
          <a:xfrm>
            <a:off x="9143483" y="5299873"/>
            <a:ext cx="972079"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MENSCHEN</a:t>
            </a:r>
            <a:endParaRPr lang="es-ES_tradnl"/>
          </a:p>
        </p:txBody>
      </p:sp>
      <p:sp>
        <p:nvSpPr>
          <p:cNvPr id="85" name="Textplatzhalter 26"/>
          <p:cNvSpPr>
            <a:spLocks noGrp="1"/>
          </p:cNvSpPr>
          <p:nvPr>
            <p:ph type="body" sz="quarter" idx="26" hasCustomPrompt="1"/>
          </p:nvPr>
        </p:nvSpPr>
        <p:spPr>
          <a:xfrm>
            <a:off x="3733272" y="1890135"/>
            <a:ext cx="3851156" cy="728791"/>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86" name="Textplatzhalter 26"/>
          <p:cNvSpPr>
            <a:spLocks noGrp="1"/>
          </p:cNvSpPr>
          <p:nvPr>
            <p:ph type="body" sz="quarter" idx="38" hasCustomPrompt="1"/>
          </p:nvPr>
        </p:nvSpPr>
        <p:spPr>
          <a:xfrm>
            <a:off x="3733271" y="1512000"/>
            <a:ext cx="3851157"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es-ES_tradnl" noProof="0"/>
              <a:t>MOTIVATIONEN:</a:t>
            </a:r>
          </a:p>
        </p:txBody>
      </p:sp>
      <p:sp>
        <p:nvSpPr>
          <p:cNvPr id="87" name="Textplatzhalter 26"/>
          <p:cNvSpPr>
            <a:spLocks noGrp="1"/>
          </p:cNvSpPr>
          <p:nvPr>
            <p:ph type="body" sz="quarter" idx="31" hasCustomPrompt="1"/>
          </p:nvPr>
        </p:nvSpPr>
        <p:spPr>
          <a:xfrm>
            <a:off x="3733271" y="2687499"/>
            <a:ext cx="3851157"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es-ES_tradnl" noProof="0"/>
              <a:t>ZIELE:</a:t>
            </a:r>
          </a:p>
        </p:txBody>
      </p:sp>
      <p:sp>
        <p:nvSpPr>
          <p:cNvPr id="88" name="Textplatzhalter 26"/>
          <p:cNvSpPr>
            <a:spLocks noGrp="1"/>
          </p:cNvSpPr>
          <p:nvPr>
            <p:ph type="body" sz="quarter" idx="33" hasCustomPrompt="1"/>
          </p:nvPr>
        </p:nvSpPr>
        <p:spPr>
          <a:xfrm>
            <a:off x="3733271" y="3595349"/>
            <a:ext cx="3851157"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es-ES_tradnl" noProof="0"/>
              <a:t>BESUCHER ABSICHT:</a:t>
            </a:r>
          </a:p>
        </p:txBody>
      </p:sp>
      <p:sp>
        <p:nvSpPr>
          <p:cNvPr id="89" name="Textplatzhalter 26"/>
          <p:cNvSpPr>
            <a:spLocks noGrp="1"/>
          </p:cNvSpPr>
          <p:nvPr>
            <p:ph type="body" sz="quarter" idx="42" hasCustomPrompt="1"/>
          </p:nvPr>
        </p:nvSpPr>
        <p:spPr>
          <a:xfrm>
            <a:off x="3733272" y="3065634"/>
            <a:ext cx="3851156" cy="461142"/>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90" name="Textplatzhalter 26"/>
          <p:cNvSpPr>
            <a:spLocks noGrp="1"/>
          </p:cNvSpPr>
          <p:nvPr>
            <p:ph type="body" sz="quarter" idx="43" hasCustomPrompt="1"/>
          </p:nvPr>
        </p:nvSpPr>
        <p:spPr>
          <a:xfrm>
            <a:off x="3733272" y="3973483"/>
            <a:ext cx="3851156" cy="1179541"/>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91" name="Textplatzhalter 26"/>
          <p:cNvSpPr>
            <a:spLocks noGrp="1"/>
          </p:cNvSpPr>
          <p:nvPr>
            <p:ph type="body" sz="quarter" idx="55" hasCustomPrompt="1"/>
          </p:nvPr>
        </p:nvSpPr>
        <p:spPr>
          <a:xfrm>
            <a:off x="7798444" y="1890135"/>
            <a:ext cx="3851156" cy="728791"/>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92" name="Textplatzhalter 26"/>
          <p:cNvSpPr>
            <a:spLocks noGrp="1"/>
          </p:cNvSpPr>
          <p:nvPr>
            <p:ph type="body" sz="quarter" idx="56" hasCustomPrompt="1"/>
          </p:nvPr>
        </p:nvSpPr>
        <p:spPr>
          <a:xfrm>
            <a:off x="7798443" y="1512000"/>
            <a:ext cx="3851157"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es-ES_tradnl" noProof="0"/>
              <a:t>HINTERGRUND:</a:t>
            </a:r>
          </a:p>
        </p:txBody>
      </p:sp>
      <p:sp>
        <p:nvSpPr>
          <p:cNvPr id="93" name="Textplatzhalter 26"/>
          <p:cNvSpPr>
            <a:spLocks noGrp="1"/>
          </p:cNvSpPr>
          <p:nvPr>
            <p:ph type="body" sz="quarter" idx="57" hasCustomPrompt="1"/>
          </p:nvPr>
        </p:nvSpPr>
        <p:spPr>
          <a:xfrm>
            <a:off x="7798443" y="2687499"/>
            <a:ext cx="3851157"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es-ES_tradnl" noProof="0"/>
              <a:t>VERWEISQUELLE:</a:t>
            </a:r>
          </a:p>
        </p:txBody>
      </p:sp>
      <p:sp>
        <p:nvSpPr>
          <p:cNvPr id="94" name="Textplatzhalter 26"/>
          <p:cNvSpPr>
            <a:spLocks noGrp="1"/>
          </p:cNvSpPr>
          <p:nvPr>
            <p:ph type="body" sz="quarter" idx="59" hasCustomPrompt="1"/>
          </p:nvPr>
        </p:nvSpPr>
        <p:spPr>
          <a:xfrm>
            <a:off x="7798444" y="3065635"/>
            <a:ext cx="3851156" cy="839276"/>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98" name="Textplatzhalter 26"/>
          <p:cNvSpPr>
            <a:spLocks noGrp="1"/>
          </p:cNvSpPr>
          <p:nvPr>
            <p:ph type="body" sz="quarter" idx="60" hasCustomPrompt="1"/>
          </p:nvPr>
        </p:nvSpPr>
        <p:spPr>
          <a:xfrm>
            <a:off x="7798443" y="3973483"/>
            <a:ext cx="3851157"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es-ES_tradnl" noProof="0"/>
              <a:t>GERÄTE / KONTEXT:</a:t>
            </a:r>
          </a:p>
        </p:txBody>
      </p:sp>
      <p:sp>
        <p:nvSpPr>
          <p:cNvPr id="99" name="Textplatzhalter 26"/>
          <p:cNvSpPr>
            <a:spLocks noGrp="1"/>
          </p:cNvSpPr>
          <p:nvPr>
            <p:ph type="body" sz="quarter" idx="61" hasCustomPrompt="1"/>
          </p:nvPr>
        </p:nvSpPr>
        <p:spPr>
          <a:xfrm>
            <a:off x="7798444" y="4351617"/>
            <a:ext cx="3851156" cy="801407"/>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Tree>
    <p:extLst>
      <p:ext uri="{BB962C8B-B14F-4D97-AF65-F5344CB8AC3E}">
        <p14:creationId xmlns:p14="http://schemas.microsoft.com/office/powerpoint/2010/main" val="15213042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1_BLANK">
    <p:spTree>
      <p:nvGrpSpPr>
        <p:cNvPr id="1" name=""/>
        <p:cNvGrpSpPr/>
        <p:nvPr/>
      </p:nvGrpSpPr>
      <p:grpSpPr>
        <a:xfrm>
          <a:off x="0" y="0"/>
          <a:ext cx="0" cy="0"/>
          <a:chOff x="0" y="0"/>
          <a:chExt cx="0" cy="0"/>
        </a:xfrm>
      </p:grpSpPr>
      <p:sp>
        <p:nvSpPr>
          <p:cNvPr id="6" name="Rectangle 5"/>
          <p:cNvSpPr/>
          <p:nvPr userDrawn="1"/>
        </p:nvSpPr>
        <p:spPr>
          <a:xfrm>
            <a:off x="539750" y="433388"/>
            <a:ext cx="3575012" cy="5383212"/>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42" name="Rectangle 41"/>
          <p:cNvSpPr/>
          <p:nvPr userDrawn="1"/>
        </p:nvSpPr>
        <p:spPr>
          <a:xfrm>
            <a:off x="539750" y="433388"/>
            <a:ext cx="3575012" cy="106158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2" name="Date"/>
          <p:cNvSpPr>
            <a:spLocks noGrp="1"/>
          </p:cNvSpPr>
          <p:nvPr>
            <p:ph type="dt" sz="half" idx="10"/>
          </p:nvPr>
        </p:nvSpPr>
        <p:spPr/>
        <p:txBody>
          <a:bodyPr/>
          <a:lstStyle/>
          <a:p>
            <a:endParaRPr lang="en-US"/>
          </a:p>
        </p:txBody>
      </p:sp>
      <p:sp>
        <p:nvSpPr>
          <p:cNvPr id="3" name="Footer"/>
          <p:cNvSpPr>
            <a:spLocks noGrp="1"/>
          </p:cNvSpPr>
          <p:nvPr>
            <p:ph type="ftr" sz="quarter" idx="11"/>
          </p:nvPr>
        </p:nvSpPr>
        <p:spPr/>
        <p:txBody>
          <a:bodyPr/>
          <a:lstStyle/>
          <a:p>
            <a:r>
              <a:rPr lang="en-US"/>
              <a:t>DESIGN THINKING - BUSINESS MODEL INNOVATION - CPS</a:t>
            </a:r>
          </a:p>
        </p:txBody>
      </p:sp>
      <p:sp>
        <p:nvSpPr>
          <p:cNvPr id="4" name="Slide Number"/>
          <p:cNvSpPr>
            <a:spLocks noGrp="1"/>
          </p:cNvSpPr>
          <p:nvPr>
            <p:ph type="sldNum" sz="quarter" idx="12"/>
          </p:nvPr>
        </p:nvSpPr>
        <p:spPr/>
        <p:txBody>
          <a:bodyPr/>
          <a:lstStyle/>
          <a:p>
            <a:fld id="{02CEFE82-39F2-4F47-8A0C-D5AB3496FA5C}" type="slidenum">
              <a:rPr lang="en-US" smtClean="0"/>
              <a:t>‹Nr.›</a:t>
            </a:fld>
            <a:endParaRPr lang="en-US"/>
          </a:p>
        </p:txBody>
      </p:sp>
      <p:sp>
        <p:nvSpPr>
          <p:cNvPr id="8" name="Rectangle 7"/>
          <p:cNvSpPr/>
          <p:nvPr userDrawn="1"/>
        </p:nvSpPr>
        <p:spPr>
          <a:xfrm>
            <a:off x="8074588" y="433388"/>
            <a:ext cx="3575012" cy="5383212"/>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10" name="Picture"/>
          <p:cNvSpPr>
            <a:spLocks noGrp="1"/>
          </p:cNvSpPr>
          <p:nvPr userDrawn="1">
            <p:ph type="pic" sz="quarter" idx="25"/>
          </p:nvPr>
        </p:nvSpPr>
        <p:spPr bwMode="gray">
          <a:xfrm>
            <a:off x="3033346" y="433388"/>
            <a:ext cx="1081416" cy="1061583"/>
          </a:xfrm>
          <a:solidFill>
            <a:schemeClr val="bg1">
              <a:lumMod val="85000"/>
            </a:schemeClr>
          </a:solidFill>
        </p:spPr>
        <p:txBody>
          <a:bodyPr lIns="144000" tIns="144000" rIns="144000" bIns="144000"/>
          <a:lstStyle>
            <a:lvl1pPr marL="0" indent="0">
              <a:buNone/>
              <a:defRPr/>
            </a:lvl1pPr>
          </a:lstStyle>
          <a:p>
            <a:endParaRPr lang="en-US"/>
          </a:p>
        </p:txBody>
      </p:sp>
      <p:sp>
        <p:nvSpPr>
          <p:cNvPr id="11" name="Textplatzhalter 26"/>
          <p:cNvSpPr>
            <a:spLocks noGrp="1"/>
          </p:cNvSpPr>
          <p:nvPr userDrawn="1">
            <p:ph type="body" sz="quarter" idx="14" hasCustomPrompt="1"/>
          </p:nvPr>
        </p:nvSpPr>
        <p:spPr>
          <a:xfrm>
            <a:off x="1904999" y="2003191"/>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21" name="Textplatzhalter 26"/>
          <p:cNvSpPr>
            <a:spLocks noGrp="1"/>
          </p:cNvSpPr>
          <p:nvPr userDrawn="1">
            <p:ph type="body" sz="quarter" idx="28" hasCustomPrompt="1"/>
          </p:nvPr>
        </p:nvSpPr>
        <p:spPr>
          <a:xfrm>
            <a:off x="710543" y="2003191"/>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ALTER:</a:t>
            </a:r>
          </a:p>
        </p:txBody>
      </p:sp>
      <p:sp>
        <p:nvSpPr>
          <p:cNvPr id="23" name="Textplatzhalter 26"/>
          <p:cNvSpPr>
            <a:spLocks noGrp="1"/>
          </p:cNvSpPr>
          <p:nvPr userDrawn="1">
            <p:ph type="body" sz="quarter" idx="30" hasCustomPrompt="1"/>
          </p:nvPr>
        </p:nvSpPr>
        <p:spPr>
          <a:xfrm>
            <a:off x="710543" y="2235686"/>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ORT: </a:t>
            </a:r>
            <a:endParaRPr lang="es-ES_tradnl"/>
          </a:p>
        </p:txBody>
      </p:sp>
      <p:sp>
        <p:nvSpPr>
          <p:cNvPr id="31" name="Textplatzhalter 26"/>
          <p:cNvSpPr>
            <a:spLocks noGrp="1"/>
          </p:cNvSpPr>
          <p:nvPr userDrawn="1">
            <p:ph type="body" sz="quarter" idx="37" hasCustomPrompt="1"/>
          </p:nvPr>
        </p:nvSpPr>
        <p:spPr>
          <a:xfrm>
            <a:off x="1904999" y="2235686"/>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38" name="Textplatzhalter 26"/>
          <p:cNvSpPr>
            <a:spLocks noGrp="1"/>
          </p:cNvSpPr>
          <p:nvPr userDrawn="1">
            <p:ph type="body" sz="quarter" idx="44" hasCustomPrompt="1"/>
          </p:nvPr>
        </p:nvSpPr>
        <p:spPr>
          <a:xfrm>
            <a:off x="633046" y="536548"/>
            <a:ext cx="2303585" cy="309562"/>
          </a:xfrm>
          <a:noFill/>
        </p:spPr>
        <p:txBody>
          <a:bodyPr lIns="0" tIns="72000" anchor="t" anchorCtr="0"/>
          <a:lstStyle>
            <a:lvl1pPr marL="0" indent="0" algn="l">
              <a:lnSpc>
                <a:spcPct val="80000"/>
              </a:lnSpc>
              <a:buNone/>
              <a:defRPr sz="1400" baseline="0">
                <a:solidFill>
                  <a:schemeClr val="bg2"/>
                </a:solidFill>
                <a:latin typeface="+mn-lt"/>
              </a:defRPr>
            </a:lvl1pPr>
          </a:lstStyle>
          <a:p>
            <a:pPr lvl="0"/>
            <a:r>
              <a:rPr lang="de-DE"/>
              <a:t>NAME</a:t>
            </a:r>
          </a:p>
        </p:txBody>
      </p:sp>
      <p:sp>
        <p:nvSpPr>
          <p:cNvPr id="39" name="Textplatzhalter 26"/>
          <p:cNvSpPr>
            <a:spLocks noGrp="1"/>
          </p:cNvSpPr>
          <p:nvPr userDrawn="1">
            <p:ph type="body" sz="quarter" idx="45" hasCustomPrompt="1"/>
          </p:nvPr>
        </p:nvSpPr>
        <p:spPr>
          <a:xfrm>
            <a:off x="633046" y="851529"/>
            <a:ext cx="2303585" cy="309562"/>
          </a:xfrm>
          <a:noFill/>
        </p:spPr>
        <p:txBody>
          <a:bodyPr lIns="0" tIns="72000" anchor="t" anchorCtr="0"/>
          <a:lstStyle>
            <a:lvl1pPr marL="0" indent="0" algn="l">
              <a:lnSpc>
                <a:spcPct val="80000"/>
              </a:lnSpc>
              <a:buNone/>
              <a:defRPr sz="1400" b="1" baseline="0">
                <a:solidFill>
                  <a:schemeClr val="bg2"/>
                </a:solidFill>
                <a:latin typeface="+mj-lt"/>
              </a:defRPr>
            </a:lvl1pPr>
          </a:lstStyle>
          <a:p>
            <a:pPr lvl="0"/>
            <a:r>
              <a:rPr lang="de-DE"/>
              <a:t>NACHNAME</a:t>
            </a:r>
            <a:endParaRPr lang="es-ES_tradnl"/>
          </a:p>
        </p:txBody>
      </p:sp>
      <p:sp>
        <p:nvSpPr>
          <p:cNvPr id="40" name="Textplatzhalter 26"/>
          <p:cNvSpPr>
            <a:spLocks noGrp="1"/>
          </p:cNvSpPr>
          <p:nvPr userDrawn="1">
            <p:ph type="body" sz="quarter" idx="46" hasCustomPrompt="1"/>
          </p:nvPr>
        </p:nvSpPr>
        <p:spPr>
          <a:xfrm>
            <a:off x="633046" y="1166511"/>
            <a:ext cx="2303585" cy="309562"/>
          </a:xfrm>
          <a:noFill/>
        </p:spPr>
        <p:txBody>
          <a:bodyPr lIns="0" tIns="72000" anchor="t" anchorCtr="0"/>
          <a:lstStyle>
            <a:lvl1pPr marL="0" indent="0" algn="l">
              <a:lnSpc>
                <a:spcPct val="80000"/>
              </a:lnSpc>
              <a:buNone/>
              <a:defRPr sz="1400" i="1" baseline="0">
                <a:solidFill>
                  <a:schemeClr val="bg2"/>
                </a:solidFill>
                <a:latin typeface="+mn-lt"/>
              </a:defRPr>
            </a:lvl1pPr>
          </a:lstStyle>
          <a:p>
            <a:pPr lvl="0"/>
            <a:r>
              <a:rPr lang="de-DE"/>
              <a:t>Beruf</a:t>
            </a:r>
            <a:endParaRPr lang="es-ES_tradnl"/>
          </a:p>
        </p:txBody>
      </p:sp>
      <p:sp>
        <p:nvSpPr>
          <p:cNvPr id="41" name="Textplatzhalter 26"/>
          <p:cNvSpPr>
            <a:spLocks noGrp="1"/>
          </p:cNvSpPr>
          <p:nvPr userDrawn="1">
            <p:ph type="body" sz="quarter" idx="47" hasCustomPrompt="1"/>
          </p:nvPr>
        </p:nvSpPr>
        <p:spPr>
          <a:xfrm>
            <a:off x="715127" y="1622191"/>
            <a:ext cx="3224258" cy="309562"/>
          </a:xfrm>
          <a:noFill/>
        </p:spPr>
        <p:txBody>
          <a:bodyPr lIns="0" tIns="0" anchor="ctr" anchorCtr="0"/>
          <a:lstStyle>
            <a:lvl1pPr marL="0" indent="0" algn="l">
              <a:lnSpc>
                <a:spcPct val="80000"/>
              </a:lnSpc>
              <a:buNone/>
              <a:defRPr sz="2000" baseline="0">
                <a:latin typeface="Bebas Neue" panose="020B0506020202020201" pitchFamily="34" charset="0"/>
              </a:defRPr>
            </a:lvl1pPr>
          </a:lstStyle>
          <a:p>
            <a:pPr lvl="0"/>
            <a:r>
              <a:rPr lang="es-CO" noProof="0"/>
              <a:t>PERSÖNLICHE INFORMATIONEN</a:t>
            </a:r>
          </a:p>
        </p:txBody>
      </p:sp>
      <p:sp>
        <p:nvSpPr>
          <p:cNvPr id="43" name="Textplatzhalter 26"/>
          <p:cNvSpPr>
            <a:spLocks noGrp="1"/>
          </p:cNvSpPr>
          <p:nvPr>
            <p:ph type="body" sz="quarter" idx="26" hasCustomPrompt="1"/>
          </p:nvPr>
        </p:nvSpPr>
        <p:spPr>
          <a:xfrm>
            <a:off x="710543" y="4157932"/>
            <a:ext cx="3224257" cy="1476740"/>
          </a:xfrm>
          <a:solidFill>
            <a:schemeClr val="bg2"/>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44" name="Textplatzhalter 26"/>
          <p:cNvSpPr>
            <a:spLocks noGrp="1"/>
          </p:cNvSpPr>
          <p:nvPr>
            <p:ph type="body" sz="quarter" idx="48" hasCustomPrompt="1"/>
          </p:nvPr>
        </p:nvSpPr>
        <p:spPr>
          <a:xfrm>
            <a:off x="710543" y="3735656"/>
            <a:ext cx="3228842"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de-DE"/>
              <a:t>NUTZER ZIELE</a:t>
            </a:r>
          </a:p>
        </p:txBody>
      </p:sp>
      <p:sp>
        <p:nvSpPr>
          <p:cNvPr id="45" name="Rectangle 44"/>
          <p:cNvSpPr/>
          <p:nvPr userDrawn="1"/>
        </p:nvSpPr>
        <p:spPr>
          <a:xfrm>
            <a:off x="4308494" y="433388"/>
            <a:ext cx="3575012" cy="5383212"/>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46" name="Rectangle 45"/>
          <p:cNvSpPr/>
          <p:nvPr userDrawn="1"/>
        </p:nvSpPr>
        <p:spPr>
          <a:xfrm>
            <a:off x="4308494" y="433388"/>
            <a:ext cx="3575012" cy="1061583"/>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47" name="Picture"/>
          <p:cNvSpPr>
            <a:spLocks noGrp="1"/>
          </p:cNvSpPr>
          <p:nvPr>
            <p:ph type="pic" sz="quarter" idx="49"/>
          </p:nvPr>
        </p:nvSpPr>
        <p:spPr bwMode="gray">
          <a:xfrm>
            <a:off x="6802090" y="433388"/>
            <a:ext cx="1081416" cy="1061583"/>
          </a:xfrm>
          <a:solidFill>
            <a:schemeClr val="bg1">
              <a:lumMod val="85000"/>
            </a:schemeClr>
          </a:solidFill>
        </p:spPr>
        <p:txBody>
          <a:bodyPr lIns="144000" tIns="144000" rIns="144000" bIns="144000"/>
          <a:lstStyle>
            <a:lvl1pPr marL="0" indent="0">
              <a:buNone/>
              <a:defRPr/>
            </a:lvl1pPr>
          </a:lstStyle>
          <a:p>
            <a:endParaRPr lang="en-US"/>
          </a:p>
        </p:txBody>
      </p:sp>
      <p:sp>
        <p:nvSpPr>
          <p:cNvPr id="64" name="Textplatzhalter 26"/>
          <p:cNvSpPr>
            <a:spLocks noGrp="1"/>
          </p:cNvSpPr>
          <p:nvPr>
            <p:ph type="body" sz="quarter" idx="66" hasCustomPrompt="1"/>
          </p:nvPr>
        </p:nvSpPr>
        <p:spPr>
          <a:xfrm>
            <a:off x="4401790" y="536548"/>
            <a:ext cx="2303585" cy="309562"/>
          </a:xfrm>
          <a:noFill/>
        </p:spPr>
        <p:txBody>
          <a:bodyPr lIns="0" tIns="72000" anchor="t" anchorCtr="0"/>
          <a:lstStyle>
            <a:lvl1pPr marL="0" indent="0" algn="l">
              <a:lnSpc>
                <a:spcPct val="80000"/>
              </a:lnSpc>
              <a:buNone/>
              <a:defRPr sz="1400" baseline="0">
                <a:solidFill>
                  <a:schemeClr val="bg2"/>
                </a:solidFill>
                <a:latin typeface="+mn-lt"/>
              </a:defRPr>
            </a:lvl1pPr>
          </a:lstStyle>
          <a:p>
            <a:pPr lvl="0"/>
            <a:r>
              <a:rPr lang="de-DE"/>
              <a:t>NAME</a:t>
            </a:r>
          </a:p>
        </p:txBody>
      </p:sp>
      <p:sp>
        <p:nvSpPr>
          <p:cNvPr id="65" name="Textplatzhalter 26"/>
          <p:cNvSpPr>
            <a:spLocks noGrp="1"/>
          </p:cNvSpPr>
          <p:nvPr>
            <p:ph type="body" sz="quarter" idx="67" hasCustomPrompt="1"/>
          </p:nvPr>
        </p:nvSpPr>
        <p:spPr>
          <a:xfrm>
            <a:off x="4401790" y="851529"/>
            <a:ext cx="2303585" cy="309562"/>
          </a:xfrm>
          <a:noFill/>
        </p:spPr>
        <p:txBody>
          <a:bodyPr lIns="0" tIns="72000" anchor="t" anchorCtr="0"/>
          <a:lstStyle>
            <a:lvl1pPr marL="0" indent="0" algn="l">
              <a:lnSpc>
                <a:spcPct val="80000"/>
              </a:lnSpc>
              <a:buNone/>
              <a:defRPr sz="1400" b="1" baseline="0">
                <a:solidFill>
                  <a:schemeClr val="bg2"/>
                </a:solidFill>
                <a:latin typeface="+mj-lt"/>
              </a:defRPr>
            </a:lvl1pPr>
          </a:lstStyle>
          <a:p>
            <a:pPr lvl="0"/>
            <a:r>
              <a:rPr lang="de-DE"/>
              <a:t>NACHNAME</a:t>
            </a:r>
            <a:endParaRPr lang="es-ES_tradnl"/>
          </a:p>
        </p:txBody>
      </p:sp>
      <p:sp>
        <p:nvSpPr>
          <p:cNvPr id="66" name="Textplatzhalter 26"/>
          <p:cNvSpPr>
            <a:spLocks noGrp="1"/>
          </p:cNvSpPr>
          <p:nvPr>
            <p:ph type="body" sz="quarter" idx="68" hasCustomPrompt="1"/>
          </p:nvPr>
        </p:nvSpPr>
        <p:spPr>
          <a:xfrm>
            <a:off x="4401790" y="1166511"/>
            <a:ext cx="2303585" cy="309562"/>
          </a:xfrm>
          <a:noFill/>
        </p:spPr>
        <p:txBody>
          <a:bodyPr lIns="0" tIns="72000" anchor="t" anchorCtr="0"/>
          <a:lstStyle>
            <a:lvl1pPr marL="0" indent="0" algn="l">
              <a:lnSpc>
                <a:spcPct val="80000"/>
              </a:lnSpc>
              <a:buNone/>
              <a:defRPr sz="1400" i="1" baseline="0">
                <a:solidFill>
                  <a:schemeClr val="bg2"/>
                </a:solidFill>
                <a:latin typeface="+mn-lt"/>
              </a:defRPr>
            </a:lvl1pPr>
          </a:lstStyle>
          <a:p>
            <a:pPr lvl="0"/>
            <a:r>
              <a:rPr lang="de-DE"/>
              <a:t>Beruf</a:t>
            </a:r>
            <a:endParaRPr lang="es-ES_tradnl"/>
          </a:p>
        </p:txBody>
      </p:sp>
      <p:sp>
        <p:nvSpPr>
          <p:cNvPr id="67" name="Textplatzhalter 26"/>
          <p:cNvSpPr>
            <a:spLocks noGrp="1"/>
          </p:cNvSpPr>
          <p:nvPr>
            <p:ph type="body" sz="quarter" idx="69" hasCustomPrompt="1"/>
          </p:nvPr>
        </p:nvSpPr>
        <p:spPr>
          <a:xfrm>
            <a:off x="4483871" y="1622191"/>
            <a:ext cx="3224258" cy="309562"/>
          </a:xfrm>
          <a:noFill/>
        </p:spPr>
        <p:txBody>
          <a:bodyPr lIns="0" tIns="0" anchor="ctr" anchorCtr="0"/>
          <a:lstStyle>
            <a:lvl1pPr marL="0" indent="0" algn="l">
              <a:lnSpc>
                <a:spcPct val="80000"/>
              </a:lnSpc>
              <a:buNone/>
              <a:defRPr sz="2000" baseline="0">
                <a:latin typeface="Bebas Neue" panose="020B0506020202020201" pitchFamily="34" charset="0"/>
              </a:defRPr>
            </a:lvl1pPr>
          </a:lstStyle>
          <a:p>
            <a:pPr lvl="0"/>
            <a:r>
              <a:rPr lang="es-CO" noProof="0"/>
              <a:t>PERSÖNLICHE INFORMATIONEN</a:t>
            </a:r>
          </a:p>
        </p:txBody>
      </p:sp>
      <p:sp>
        <p:nvSpPr>
          <p:cNvPr id="68" name="Textplatzhalter 26"/>
          <p:cNvSpPr>
            <a:spLocks noGrp="1"/>
          </p:cNvSpPr>
          <p:nvPr>
            <p:ph type="body" sz="quarter" idx="70" hasCustomPrompt="1"/>
          </p:nvPr>
        </p:nvSpPr>
        <p:spPr>
          <a:xfrm>
            <a:off x="4479287" y="4157932"/>
            <a:ext cx="3224257" cy="1476740"/>
          </a:xfrm>
          <a:solidFill>
            <a:schemeClr val="bg2"/>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69" name="Textplatzhalter 26"/>
          <p:cNvSpPr>
            <a:spLocks noGrp="1"/>
          </p:cNvSpPr>
          <p:nvPr>
            <p:ph type="body" sz="quarter" idx="71" hasCustomPrompt="1"/>
          </p:nvPr>
        </p:nvSpPr>
        <p:spPr>
          <a:xfrm>
            <a:off x="4479287" y="3735656"/>
            <a:ext cx="3228842"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de-DE"/>
              <a:t>NUTZER ZIELE</a:t>
            </a:r>
          </a:p>
        </p:txBody>
      </p:sp>
      <p:sp>
        <p:nvSpPr>
          <p:cNvPr id="71" name="Rectangle 70"/>
          <p:cNvSpPr/>
          <p:nvPr userDrawn="1"/>
        </p:nvSpPr>
        <p:spPr>
          <a:xfrm>
            <a:off x="8074588" y="433388"/>
            <a:ext cx="3575012" cy="1061583"/>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72" name="Picture"/>
          <p:cNvSpPr>
            <a:spLocks noGrp="1"/>
          </p:cNvSpPr>
          <p:nvPr>
            <p:ph type="pic" sz="quarter" idx="72"/>
          </p:nvPr>
        </p:nvSpPr>
        <p:spPr bwMode="gray">
          <a:xfrm>
            <a:off x="10568184" y="433388"/>
            <a:ext cx="1081416" cy="1061583"/>
          </a:xfrm>
          <a:solidFill>
            <a:schemeClr val="bg1">
              <a:lumMod val="85000"/>
            </a:schemeClr>
          </a:solidFill>
        </p:spPr>
        <p:txBody>
          <a:bodyPr lIns="144000" tIns="144000" rIns="144000" bIns="144000"/>
          <a:lstStyle>
            <a:lvl1pPr marL="0" indent="0">
              <a:buNone/>
              <a:defRPr/>
            </a:lvl1pPr>
          </a:lstStyle>
          <a:p>
            <a:endParaRPr lang="en-US"/>
          </a:p>
        </p:txBody>
      </p:sp>
      <p:sp>
        <p:nvSpPr>
          <p:cNvPr id="89" name="Textplatzhalter 26"/>
          <p:cNvSpPr>
            <a:spLocks noGrp="1"/>
          </p:cNvSpPr>
          <p:nvPr>
            <p:ph type="body" sz="quarter" idx="89" hasCustomPrompt="1"/>
          </p:nvPr>
        </p:nvSpPr>
        <p:spPr>
          <a:xfrm>
            <a:off x="8167884" y="536548"/>
            <a:ext cx="2303585" cy="309562"/>
          </a:xfrm>
          <a:noFill/>
        </p:spPr>
        <p:txBody>
          <a:bodyPr lIns="0" tIns="72000" anchor="t" anchorCtr="0"/>
          <a:lstStyle>
            <a:lvl1pPr marL="0" indent="0" algn="l">
              <a:lnSpc>
                <a:spcPct val="80000"/>
              </a:lnSpc>
              <a:buNone/>
              <a:defRPr sz="1400" baseline="0">
                <a:solidFill>
                  <a:schemeClr val="bg2"/>
                </a:solidFill>
                <a:latin typeface="+mn-lt"/>
              </a:defRPr>
            </a:lvl1pPr>
          </a:lstStyle>
          <a:p>
            <a:pPr lvl="0"/>
            <a:r>
              <a:rPr lang="de-DE"/>
              <a:t>NAME</a:t>
            </a:r>
          </a:p>
        </p:txBody>
      </p:sp>
      <p:sp>
        <p:nvSpPr>
          <p:cNvPr id="90" name="Textplatzhalter 26"/>
          <p:cNvSpPr>
            <a:spLocks noGrp="1"/>
          </p:cNvSpPr>
          <p:nvPr>
            <p:ph type="body" sz="quarter" idx="90" hasCustomPrompt="1"/>
          </p:nvPr>
        </p:nvSpPr>
        <p:spPr>
          <a:xfrm>
            <a:off x="8167884" y="851529"/>
            <a:ext cx="2303585" cy="309562"/>
          </a:xfrm>
          <a:noFill/>
        </p:spPr>
        <p:txBody>
          <a:bodyPr lIns="0" tIns="72000" anchor="t" anchorCtr="0"/>
          <a:lstStyle>
            <a:lvl1pPr marL="0" indent="0" algn="l">
              <a:lnSpc>
                <a:spcPct val="80000"/>
              </a:lnSpc>
              <a:buNone/>
              <a:defRPr sz="1400" b="1" baseline="0">
                <a:solidFill>
                  <a:schemeClr val="bg2"/>
                </a:solidFill>
                <a:latin typeface="+mj-lt"/>
              </a:defRPr>
            </a:lvl1pPr>
          </a:lstStyle>
          <a:p>
            <a:pPr lvl="0"/>
            <a:r>
              <a:rPr lang="de-DE"/>
              <a:t>NACHNAME</a:t>
            </a:r>
            <a:endParaRPr lang="es-ES_tradnl"/>
          </a:p>
        </p:txBody>
      </p:sp>
      <p:sp>
        <p:nvSpPr>
          <p:cNvPr id="91" name="Textplatzhalter 26"/>
          <p:cNvSpPr>
            <a:spLocks noGrp="1"/>
          </p:cNvSpPr>
          <p:nvPr>
            <p:ph type="body" sz="quarter" idx="91" hasCustomPrompt="1"/>
          </p:nvPr>
        </p:nvSpPr>
        <p:spPr>
          <a:xfrm>
            <a:off x="8167884" y="1166511"/>
            <a:ext cx="2303585" cy="309562"/>
          </a:xfrm>
          <a:noFill/>
        </p:spPr>
        <p:txBody>
          <a:bodyPr lIns="0" tIns="72000" anchor="t" anchorCtr="0"/>
          <a:lstStyle>
            <a:lvl1pPr marL="0" indent="0" algn="l">
              <a:lnSpc>
                <a:spcPct val="80000"/>
              </a:lnSpc>
              <a:buNone/>
              <a:defRPr sz="1400" i="1" baseline="0">
                <a:solidFill>
                  <a:schemeClr val="bg2"/>
                </a:solidFill>
                <a:latin typeface="+mn-lt"/>
              </a:defRPr>
            </a:lvl1pPr>
          </a:lstStyle>
          <a:p>
            <a:pPr lvl="0"/>
            <a:r>
              <a:rPr lang="de-DE"/>
              <a:t>Beruf</a:t>
            </a:r>
            <a:endParaRPr lang="es-ES_tradnl"/>
          </a:p>
        </p:txBody>
      </p:sp>
      <p:sp>
        <p:nvSpPr>
          <p:cNvPr id="92" name="Textplatzhalter 26"/>
          <p:cNvSpPr>
            <a:spLocks noGrp="1"/>
          </p:cNvSpPr>
          <p:nvPr>
            <p:ph type="body" sz="quarter" idx="92" hasCustomPrompt="1"/>
          </p:nvPr>
        </p:nvSpPr>
        <p:spPr>
          <a:xfrm>
            <a:off x="8249965" y="1622191"/>
            <a:ext cx="3224258" cy="309562"/>
          </a:xfrm>
          <a:noFill/>
        </p:spPr>
        <p:txBody>
          <a:bodyPr lIns="0" tIns="0" anchor="ctr" anchorCtr="0"/>
          <a:lstStyle>
            <a:lvl1pPr marL="0" indent="0" algn="l">
              <a:lnSpc>
                <a:spcPct val="80000"/>
              </a:lnSpc>
              <a:buNone/>
              <a:defRPr sz="2000" baseline="0">
                <a:latin typeface="Bebas Neue" panose="020B0506020202020201" pitchFamily="34" charset="0"/>
              </a:defRPr>
            </a:lvl1pPr>
          </a:lstStyle>
          <a:p>
            <a:pPr lvl="0"/>
            <a:r>
              <a:rPr lang="es-CO" noProof="0"/>
              <a:t>PERSÖNLICHE INFORMATIONEN</a:t>
            </a:r>
          </a:p>
        </p:txBody>
      </p:sp>
      <p:sp>
        <p:nvSpPr>
          <p:cNvPr id="93" name="Textplatzhalter 26"/>
          <p:cNvSpPr>
            <a:spLocks noGrp="1"/>
          </p:cNvSpPr>
          <p:nvPr>
            <p:ph type="body" sz="quarter" idx="93" hasCustomPrompt="1"/>
          </p:nvPr>
        </p:nvSpPr>
        <p:spPr>
          <a:xfrm>
            <a:off x="8245381" y="4157932"/>
            <a:ext cx="3224257" cy="1476740"/>
          </a:xfrm>
          <a:solidFill>
            <a:schemeClr val="bg2"/>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94" name="Textplatzhalter 26"/>
          <p:cNvSpPr>
            <a:spLocks noGrp="1"/>
          </p:cNvSpPr>
          <p:nvPr>
            <p:ph type="body" sz="quarter" idx="94" hasCustomPrompt="1"/>
          </p:nvPr>
        </p:nvSpPr>
        <p:spPr>
          <a:xfrm>
            <a:off x="8245381" y="3735656"/>
            <a:ext cx="3228842"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de-DE"/>
              <a:t>NUTZER ZIELE</a:t>
            </a:r>
          </a:p>
        </p:txBody>
      </p:sp>
      <p:sp>
        <p:nvSpPr>
          <p:cNvPr id="95" name="Textplatzhalter 26"/>
          <p:cNvSpPr>
            <a:spLocks noGrp="1"/>
          </p:cNvSpPr>
          <p:nvPr>
            <p:ph type="body" sz="quarter" idx="95" hasCustomPrompt="1"/>
          </p:nvPr>
        </p:nvSpPr>
        <p:spPr>
          <a:xfrm>
            <a:off x="1904999" y="2468181"/>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96" name="Textplatzhalter 26"/>
          <p:cNvSpPr>
            <a:spLocks noGrp="1"/>
          </p:cNvSpPr>
          <p:nvPr>
            <p:ph type="body" sz="quarter" idx="96" hasCustomPrompt="1"/>
          </p:nvPr>
        </p:nvSpPr>
        <p:spPr>
          <a:xfrm>
            <a:off x="710543" y="2468181"/>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BILDUNG:</a:t>
            </a:r>
          </a:p>
        </p:txBody>
      </p:sp>
      <p:sp>
        <p:nvSpPr>
          <p:cNvPr id="97" name="Textplatzhalter 26"/>
          <p:cNvSpPr>
            <a:spLocks noGrp="1"/>
          </p:cNvSpPr>
          <p:nvPr>
            <p:ph type="body" sz="quarter" idx="97" hasCustomPrompt="1"/>
          </p:nvPr>
        </p:nvSpPr>
        <p:spPr>
          <a:xfrm>
            <a:off x="710543" y="2700676"/>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BERUF :</a:t>
            </a:r>
          </a:p>
        </p:txBody>
      </p:sp>
      <p:sp>
        <p:nvSpPr>
          <p:cNvPr id="98" name="Textplatzhalter 26"/>
          <p:cNvSpPr>
            <a:spLocks noGrp="1"/>
          </p:cNvSpPr>
          <p:nvPr>
            <p:ph type="body" sz="quarter" idx="98" hasCustomPrompt="1"/>
          </p:nvPr>
        </p:nvSpPr>
        <p:spPr>
          <a:xfrm>
            <a:off x="1904999" y="2700676"/>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07" name="Textplatzhalter 26"/>
          <p:cNvSpPr>
            <a:spLocks noGrp="1"/>
          </p:cNvSpPr>
          <p:nvPr>
            <p:ph type="body" sz="quarter" idx="107" hasCustomPrompt="1"/>
          </p:nvPr>
        </p:nvSpPr>
        <p:spPr>
          <a:xfrm>
            <a:off x="1904999" y="2933171"/>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08" name="Textplatzhalter 26"/>
          <p:cNvSpPr>
            <a:spLocks noGrp="1"/>
          </p:cNvSpPr>
          <p:nvPr>
            <p:ph type="body" sz="quarter" idx="108" hasCustomPrompt="1"/>
          </p:nvPr>
        </p:nvSpPr>
        <p:spPr>
          <a:xfrm>
            <a:off x="710543" y="2933171"/>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FAMILIE:</a:t>
            </a:r>
          </a:p>
        </p:txBody>
      </p:sp>
      <p:sp>
        <p:nvSpPr>
          <p:cNvPr id="109" name="Textplatzhalter 26"/>
          <p:cNvSpPr>
            <a:spLocks noGrp="1"/>
          </p:cNvSpPr>
          <p:nvPr>
            <p:ph type="body" sz="quarter" idx="109" hasCustomPrompt="1"/>
          </p:nvPr>
        </p:nvSpPr>
        <p:spPr>
          <a:xfrm>
            <a:off x="710543" y="3165666"/>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HOBBIES:</a:t>
            </a:r>
          </a:p>
        </p:txBody>
      </p:sp>
      <p:sp>
        <p:nvSpPr>
          <p:cNvPr id="110" name="Textplatzhalter 26"/>
          <p:cNvSpPr>
            <a:spLocks noGrp="1"/>
          </p:cNvSpPr>
          <p:nvPr>
            <p:ph type="body" sz="quarter" idx="110" hasCustomPrompt="1"/>
          </p:nvPr>
        </p:nvSpPr>
        <p:spPr>
          <a:xfrm>
            <a:off x="1904999" y="3165666"/>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31" name="Textplatzhalter 26"/>
          <p:cNvSpPr>
            <a:spLocks noGrp="1"/>
          </p:cNvSpPr>
          <p:nvPr>
            <p:ph type="body" sz="quarter" idx="119" hasCustomPrompt="1"/>
          </p:nvPr>
        </p:nvSpPr>
        <p:spPr>
          <a:xfrm>
            <a:off x="710543" y="3398162"/>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PERSÖNLICHKEIT:</a:t>
            </a:r>
          </a:p>
        </p:txBody>
      </p:sp>
      <p:sp>
        <p:nvSpPr>
          <p:cNvPr id="132" name="Textplatzhalter 26"/>
          <p:cNvSpPr>
            <a:spLocks noGrp="1"/>
          </p:cNvSpPr>
          <p:nvPr>
            <p:ph type="body" sz="quarter" idx="120" hasCustomPrompt="1"/>
          </p:nvPr>
        </p:nvSpPr>
        <p:spPr>
          <a:xfrm>
            <a:off x="1904999" y="3398162"/>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33" name="Textplatzhalter 26"/>
          <p:cNvSpPr>
            <a:spLocks noGrp="1"/>
          </p:cNvSpPr>
          <p:nvPr>
            <p:ph type="body" sz="quarter" idx="121" hasCustomPrompt="1"/>
          </p:nvPr>
        </p:nvSpPr>
        <p:spPr>
          <a:xfrm>
            <a:off x="5673743" y="2003191"/>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34" name="Textplatzhalter 26"/>
          <p:cNvSpPr>
            <a:spLocks noGrp="1"/>
          </p:cNvSpPr>
          <p:nvPr>
            <p:ph type="body" sz="quarter" idx="122" hasCustomPrompt="1"/>
          </p:nvPr>
        </p:nvSpPr>
        <p:spPr>
          <a:xfrm>
            <a:off x="4479287" y="2003191"/>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ALTER:</a:t>
            </a:r>
          </a:p>
        </p:txBody>
      </p:sp>
      <p:sp>
        <p:nvSpPr>
          <p:cNvPr id="135" name="Textplatzhalter 26"/>
          <p:cNvSpPr>
            <a:spLocks noGrp="1"/>
          </p:cNvSpPr>
          <p:nvPr>
            <p:ph type="body" sz="quarter" idx="123" hasCustomPrompt="1"/>
          </p:nvPr>
        </p:nvSpPr>
        <p:spPr>
          <a:xfrm>
            <a:off x="4479287" y="2235686"/>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ORT :</a:t>
            </a:r>
            <a:endParaRPr lang="es-ES_tradnl"/>
          </a:p>
        </p:txBody>
      </p:sp>
      <p:sp>
        <p:nvSpPr>
          <p:cNvPr id="136" name="Textplatzhalter 26"/>
          <p:cNvSpPr>
            <a:spLocks noGrp="1"/>
          </p:cNvSpPr>
          <p:nvPr>
            <p:ph type="body" sz="quarter" idx="124" hasCustomPrompt="1"/>
          </p:nvPr>
        </p:nvSpPr>
        <p:spPr>
          <a:xfrm>
            <a:off x="5673743" y="2235686"/>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37" name="Textplatzhalter 26"/>
          <p:cNvSpPr>
            <a:spLocks noGrp="1"/>
          </p:cNvSpPr>
          <p:nvPr>
            <p:ph type="body" sz="quarter" idx="125" hasCustomPrompt="1"/>
          </p:nvPr>
        </p:nvSpPr>
        <p:spPr>
          <a:xfrm>
            <a:off x="5673743" y="2468181"/>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38" name="Textplatzhalter 26"/>
          <p:cNvSpPr>
            <a:spLocks noGrp="1"/>
          </p:cNvSpPr>
          <p:nvPr>
            <p:ph type="body" sz="quarter" idx="126" hasCustomPrompt="1"/>
          </p:nvPr>
        </p:nvSpPr>
        <p:spPr>
          <a:xfrm>
            <a:off x="4479287" y="2468181"/>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BILDUNG:</a:t>
            </a:r>
          </a:p>
        </p:txBody>
      </p:sp>
      <p:sp>
        <p:nvSpPr>
          <p:cNvPr id="139" name="Textplatzhalter 26"/>
          <p:cNvSpPr>
            <a:spLocks noGrp="1"/>
          </p:cNvSpPr>
          <p:nvPr>
            <p:ph type="body" sz="quarter" idx="127" hasCustomPrompt="1"/>
          </p:nvPr>
        </p:nvSpPr>
        <p:spPr>
          <a:xfrm>
            <a:off x="4479287" y="2700676"/>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BERUF :</a:t>
            </a:r>
          </a:p>
        </p:txBody>
      </p:sp>
      <p:sp>
        <p:nvSpPr>
          <p:cNvPr id="140" name="Textplatzhalter 26"/>
          <p:cNvSpPr>
            <a:spLocks noGrp="1"/>
          </p:cNvSpPr>
          <p:nvPr>
            <p:ph type="body" sz="quarter" idx="128" hasCustomPrompt="1"/>
          </p:nvPr>
        </p:nvSpPr>
        <p:spPr>
          <a:xfrm>
            <a:off x="5673743" y="2700676"/>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41" name="Textplatzhalter 26"/>
          <p:cNvSpPr>
            <a:spLocks noGrp="1"/>
          </p:cNvSpPr>
          <p:nvPr>
            <p:ph type="body" sz="quarter" idx="129" hasCustomPrompt="1"/>
          </p:nvPr>
        </p:nvSpPr>
        <p:spPr>
          <a:xfrm>
            <a:off x="5673743" y="2933171"/>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42" name="Textplatzhalter 26"/>
          <p:cNvSpPr>
            <a:spLocks noGrp="1"/>
          </p:cNvSpPr>
          <p:nvPr>
            <p:ph type="body" sz="quarter" idx="130" hasCustomPrompt="1"/>
          </p:nvPr>
        </p:nvSpPr>
        <p:spPr>
          <a:xfrm>
            <a:off x="4479287" y="2933171"/>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FAMILIE:</a:t>
            </a:r>
          </a:p>
        </p:txBody>
      </p:sp>
      <p:sp>
        <p:nvSpPr>
          <p:cNvPr id="143" name="Textplatzhalter 26"/>
          <p:cNvSpPr>
            <a:spLocks noGrp="1"/>
          </p:cNvSpPr>
          <p:nvPr>
            <p:ph type="body" sz="quarter" idx="131" hasCustomPrompt="1"/>
          </p:nvPr>
        </p:nvSpPr>
        <p:spPr>
          <a:xfrm>
            <a:off x="4479287" y="3165666"/>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HOBBIES:</a:t>
            </a:r>
          </a:p>
        </p:txBody>
      </p:sp>
      <p:sp>
        <p:nvSpPr>
          <p:cNvPr id="144" name="Textplatzhalter 26"/>
          <p:cNvSpPr>
            <a:spLocks noGrp="1"/>
          </p:cNvSpPr>
          <p:nvPr>
            <p:ph type="body" sz="quarter" idx="132" hasCustomPrompt="1"/>
          </p:nvPr>
        </p:nvSpPr>
        <p:spPr>
          <a:xfrm>
            <a:off x="5673743" y="3165666"/>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45" name="Textplatzhalter 26"/>
          <p:cNvSpPr>
            <a:spLocks noGrp="1"/>
          </p:cNvSpPr>
          <p:nvPr>
            <p:ph type="body" sz="quarter" idx="133" hasCustomPrompt="1"/>
          </p:nvPr>
        </p:nvSpPr>
        <p:spPr>
          <a:xfrm>
            <a:off x="4479287" y="3398162"/>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PERSÖNLICHKEIT</a:t>
            </a:r>
          </a:p>
        </p:txBody>
      </p:sp>
      <p:sp>
        <p:nvSpPr>
          <p:cNvPr id="146" name="Textplatzhalter 26"/>
          <p:cNvSpPr>
            <a:spLocks noGrp="1"/>
          </p:cNvSpPr>
          <p:nvPr>
            <p:ph type="body" sz="quarter" idx="134" hasCustomPrompt="1"/>
          </p:nvPr>
        </p:nvSpPr>
        <p:spPr>
          <a:xfrm>
            <a:off x="5673743" y="3398162"/>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47" name="Textplatzhalter 26"/>
          <p:cNvSpPr>
            <a:spLocks noGrp="1"/>
          </p:cNvSpPr>
          <p:nvPr>
            <p:ph type="body" sz="quarter" idx="135" hasCustomPrompt="1"/>
          </p:nvPr>
        </p:nvSpPr>
        <p:spPr>
          <a:xfrm>
            <a:off x="9439837" y="2003191"/>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48" name="Textplatzhalter 26"/>
          <p:cNvSpPr>
            <a:spLocks noGrp="1"/>
          </p:cNvSpPr>
          <p:nvPr>
            <p:ph type="body" sz="quarter" idx="136" hasCustomPrompt="1"/>
          </p:nvPr>
        </p:nvSpPr>
        <p:spPr>
          <a:xfrm>
            <a:off x="8245381" y="2003191"/>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ALTER:</a:t>
            </a:r>
          </a:p>
        </p:txBody>
      </p:sp>
      <p:sp>
        <p:nvSpPr>
          <p:cNvPr id="149" name="Textplatzhalter 26"/>
          <p:cNvSpPr>
            <a:spLocks noGrp="1"/>
          </p:cNvSpPr>
          <p:nvPr>
            <p:ph type="body" sz="quarter" idx="137" hasCustomPrompt="1"/>
          </p:nvPr>
        </p:nvSpPr>
        <p:spPr>
          <a:xfrm>
            <a:off x="8245381" y="2235686"/>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ORT :</a:t>
            </a:r>
            <a:endParaRPr lang="es-ES_tradnl"/>
          </a:p>
        </p:txBody>
      </p:sp>
      <p:sp>
        <p:nvSpPr>
          <p:cNvPr id="150" name="Textplatzhalter 26"/>
          <p:cNvSpPr>
            <a:spLocks noGrp="1"/>
          </p:cNvSpPr>
          <p:nvPr>
            <p:ph type="body" sz="quarter" idx="138" hasCustomPrompt="1"/>
          </p:nvPr>
        </p:nvSpPr>
        <p:spPr>
          <a:xfrm>
            <a:off x="9439837" y="2235686"/>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51" name="Textplatzhalter 26"/>
          <p:cNvSpPr>
            <a:spLocks noGrp="1"/>
          </p:cNvSpPr>
          <p:nvPr>
            <p:ph type="body" sz="quarter" idx="139" hasCustomPrompt="1"/>
          </p:nvPr>
        </p:nvSpPr>
        <p:spPr>
          <a:xfrm>
            <a:off x="9439837" y="2468181"/>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52" name="Textplatzhalter 26"/>
          <p:cNvSpPr>
            <a:spLocks noGrp="1"/>
          </p:cNvSpPr>
          <p:nvPr>
            <p:ph type="body" sz="quarter" idx="140" hasCustomPrompt="1"/>
          </p:nvPr>
        </p:nvSpPr>
        <p:spPr>
          <a:xfrm>
            <a:off x="8245381" y="2468181"/>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BILDUNG:</a:t>
            </a:r>
          </a:p>
        </p:txBody>
      </p:sp>
      <p:sp>
        <p:nvSpPr>
          <p:cNvPr id="153" name="Textplatzhalter 26"/>
          <p:cNvSpPr>
            <a:spLocks noGrp="1"/>
          </p:cNvSpPr>
          <p:nvPr>
            <p:ph type="body" sz="quarter" idx="141" hasCustomPrompt="1"/>
          </p:nvPr>
        </p:nvSpPr>
        <p:spPr>
          <a:xfrm>
            <a:off x="8245381" y="2700676"/>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BERUF :</a:t>
            </a:r>
          </a:p>
        </p:txBody>
      </p:sp>
      <p:sp>
        <p:nvSpPr>
          <p:cNvPr id="154" name="Textplatzhalter 26"/>
          <p:cNvSpPr>
            <a:spLocks noGrp="1"/>
          </p:cNvSpPr>
          <p:nvPr>
            <p:ph type="body" sz="quarter" idx="142" hasCustomPrompt="1"/>
          </p:nvPr>
        </p:nvSpPr>
        <p:spPr>
          <a:xfrm>
            <a:off x="9439837" y="2700676"/>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55" name="Textplatzhalter 26"/>
          <p:cNvSpPr>
            <a:spLocks noGrp="1"/>
          </p:cNvSpPr>
          <p:nvPr>
            <p:ph type="body" sz="quarter" idx="143" hasCustomPrompt="1"/>
          </p:nvPr>
        </p:nvSpPr>
        <p:spPr>
          <a:xfrm>
            <a:off x="9439837" y="2933171"/>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56" name="Textplatzhalter 26"/>
          <p:cNvSpPr>
            <a:spLocks noGrp="1"/>
          </p:cNvSpPr>
          <p:nvPr>
            <p:ph type="body" sz="quarter" idx="144" hasCustomPrompt="1"/>
          </p:nvPr>
        </p:nvSpPr>
        <p:spPr>
          <a:xfrm>
            <a:off x="8245381" y="2933171"/>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FAMILIE:</a:t>
            </a:r>
          </a:p>
        </p:txBody>
      </p:sp>
      <p:sp>
        <p:nvSpPr>
          <p:cNvPr id="157" name="Textplatzhalter 26"/>
          <p:cNvSpPr>
            <a:spLocks noGrp="1"/>
          </p:cNvSpPr>
          <p:nvPr>
            <p:ph type="body" sz="quarter" idx="145" hasCustomPrompt="1"/>
          </p:nvPr>
        </p:nvSpPr>
        <p:spPr>
          <a:xfrm>
            <a:off x="8245381" y="3165666"/>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HOBBIES:</a:t>
            </a:r>
          </a:p>
        </p:txBody>
      </p:sp>
      <p:sp>
        <p:nvSpPr>
          <p:cNvPr id="158" name="Textplatzhalter 26"/>
          <p:cNvSpPr>
            <a:spLocks noGrp="1"/>
          </p:cNvSpPr>
          <p:nvPr>
            <p:ph type="body" sz="quarter" idx="146" hasCustomPrompt="1"/>
          </p:nvPr>
        </p:nvSpPr>
        <p:spPr>
          <a:xfrm>
            <a:off x="9439837" y="3165666"/>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59" name="Textplatzhalter 26"/>
          <p:cNvSpPr>
            <a:spLocks noGrp="1"/>
          </p:cNvSpPr>
          <p:nvPr>
            <p:ph type="body" sz="quarter" idx="147" hasCustomPrompt="1"/>
          </p:nvPr>
        </p:nvSpPr>
        <p:spPr>
          <a:xfrm>
            <a:off x="8245381" y="3398162"/>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PERSÖNLICHKEIT:</a:t>
            </a:r>
          </a:p>
        </p:txBody>
      </p:sp>
      <p:sp>
        <p:nvSpPr>
          <p:cNvPr id="160" name="Textplatzhalter 26"/>
          <p:cNvSpPr>
            <a:spLocks noGrp="1"/>
          </p:cNvSpPr>
          <p:nvPr>
            <p:ph type="body" sz="quarter" idx="148" hasCustomPrompt="1"/>
          </p:nvPr>
        </p:nvSpPr>
        <p:spPr>
          <a:xfrm>
            <a:off x="9439837" y="3398162"/>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Tree>
    <p:extLst>
      <p:ext uri="{BB962C8B-B14F-4D97-AF65-F5344CB8AC3E}">
        <p14:creationId xmlns:p14="http://schemas.microsoft.com/office/powerpoint/2010/main" val="27247477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userDrawn="1">
  <p:cSld name="2_BLANK">
    <p:spTree>
      <p:nvGrpSpPr>
        <p:cNvPr id="1" name=""/>
        <p:cNvGrpSpPr/>
        <p:nvPr/>
      </p:nvGrpSpPr>
      <p:grpSpPr>
        <a:xfrm>
          <a:off x="0" y="0"/>
          <a:ext cx="0" cy="0"/>
          <a:chOff x="0" y="0"/>
          <a:chExt cx="0" cy="0"/>
        </a:xfrm>
      </p:grpSpPr>
      <p:sp>
        <p:nvSpPr>
          <p:cNvPr id="6" name="Rectangle 5"/>
          <p:cNvSpPr/>
          <p:nvPr userDrawn="1"/>
        </p:nvSpPr>
        <p:spPr>
          <a:xfrm>
            <a:off x="539750" y="433388"/>
            <a:ext cx="3575012" cy="5383211"/>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2" name="Date"/>
          <p:cNvSpPr>
            <a:spLocks noGrp="1"/>
          </p:cNvSpPr>
          <p:nvPr>
            <p:ph type="dt" sz="half" idx="10"/>
          </p:nvPr>
        </p:nvSpPr>
        <p:spPr/>
        <p:txBody>
          <a:bodyPr/>
          <a:lstStyle/>
          <a:p>
            <a:endParaRPr lang="en-US"/>
          </a:p>
        </p:txBody>
      </p:sp>
      <p:sp>
        <p:nvSpPr>
          <p:cNvPr id="3" name="Footer"/>
          <p:cNvSpPr>
            <a:spLocks noGrp="1"/>
          </p:cNvSpPr>
          <p:nvPr>
            <p:ph type="ftr" sz="quarter" idx="11"/>
          </p:nvPr>
        </p:nvSpPr>
        <p:spPr/>
        <p:txBody>
          <a:bodyPr/>
          <a:lstStyle/>
          <a:p>
            <a:r>
              <a:rPr lang="en-US"/>
              <a:t>DESIGN THINKING - BUSINESS MODEL INNOVATION - CPS</a:t>
            </a:r>
          </a:p>
        </p:txBody>
      </p:sp>
      <p:sp>
        <p:nvSpPr>
          <p:cNvPr id="4" name="Slide Number"/>
          <p:cNvSpPr>
            <a:spLocks noGrp="1"/>
          </p:cNvSpPr>
          <p:nvPr>
            <p:ph type="sldNum" sz="quarter" idx="12"/>
          </p:nvPr>
        </p:nvSpPr>
        <p:spPr/>
        <p:txBody>
          <a:bodyPr/>
          <a:lstStyle/>
          <a:p>
            <a:fld id="{02CEFE82-39F2-4F47-8A0C-D5AB3496FA5C}" type="slidenum">
              <a:rPr lang="en-US" smtClean="0"/>
              <a:t>‹Nr.›</a:t>
            </a:fld>
            <a:endParaRPr lang="en-US"/>
          </a:p>
        </p:txBody>
      </p:sp>
      <p:sp>
        <p:nvSpPr>
          <p:cNvPr id="8" name="Rectangle 7"/>
          <p:cNvSpPr/>
          <p:nvPr userDrawn="1"/>
        </p:nvSpPr>
        <p:spPr>
          <a:xfrm>
            <a:off x="8074588" y="433388"/>
            <a:ext cx="3575012" cy="5383211"/>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10" name="Picture"/>
          <p:cNvSpPr>
            <a:spLocks noGrp="1"/>
          </p:cNvSpPr>
          <p:nvPr userDrawn="1">
            <p:ph type="pic" sz="quarter" idx="25"/>
          </p:nvPr>
        </p:nvSpPr>
        <p:spPr bwMode="gray">
          <a:xfrm>
            <a:off x="710544" y="645706"/>
            <a:ext cx="1398272" cy="1396440"/>
          </a:xfrm>
          <a:prstGeom prst="ellipse">
            <a:avLst/>
          </a:prstGeom>
          <a:solidFill>
            <a:schemeClr val="bg1">
              <a:lumMod val="85000"/>
            </a:schemeClr>
          </a:solidFill>
        </p:spPr>
        <p:txBody>
          <a:bodyPr lIns="144000" tIns="144000" rIns="144000" bIns="144000"/>
          <a:lstStyle>
            <a:lvl1pPr marL="0" indent="0">
              <a:buNone/>
              <a:defRPr/>
            </a:lvl1pPr>
          </a:lstStyle>
          <a:p>
            <a:endParaRPr lang="en-US"/>
          </a:p>
        </p:txBody>
      </p:sp>
      <p:sp>
        <p:nvSpPr>
          <p:cNvPr id="38" name="Textplatzhalter 26"/>
          <p:cNvSpPr>
            <a:spLocks noGrp="1"/>
          </p:cNvSpPr>
          <p:nvPr userDrawn="1">
            <p:ph type="body" sz="quarter" idx="44" hasCustomPrompt="1"/>
          </p:nvPr>
        </p:nvSpPr>
        <p:spPr>
          <a:xfrm>
            <a:off x="710543" y="2139008"/>
            <a:ext cx="2170680" cy="309562"/>
          </a:xfrm>
          <a:noFill/>
        </p:spPr>
        <p:txBody>
          <a:bodyPr lIns="0" tIns="72000" anchor="ctr" anchorCtr="0"/>
          <a:lstStyle>
            <a:lvl1pPr marL="0" indent="0" algn="l">
              <a:lnSpc>
                <a:spcPct val="80000"/>
              </a:lnSpc>
              <a:buNone/>
              <a:defRPr sz="2400" baseline="0">
                <a:solidFill>
                  <a:schemeClr val="tx1"/>
                </a:solidFill>
                <a:latin typeface="Bebas Neue" panose="020B0506020202020201" pitchFamily="34" charset="0"/>
              </a:defRPr>
            </a:lvl1pPr>
          </a:lstStyle>
          <a:p>
            <a:pPr lvl="0"/>
            <a:r>
              <a:rPr lang="de-DE"/>
              <a:t>NAME</a:t>
            </a:r>
          </a:p>
        </p:txBody>
      </p:sp>
      <p:sp>
        <p:nvSpPr>
          <p:cNvPr id="41" name="Textplatzhalter 26"/>
          <p:cNvSpPr>
            <a:spLocks noGrp="1"/>
          </p:cNvSpPr>
          <p:nvPr>
            <p:ph type="body" sz="quarter" idx="47" hasCustomPrompt="1"/>
          </p:nvPr>
        </p:nvSpPr>
        <p:spPr>
          <a:xfrm flipH="1">
            <a:off x="1923691" y="1050627"/>
            <a:ext cx="2015694" cy="586596"/>
          </a:xfrm>
          <a:prstGeom prst="homePlate">
            <a:avLst/>
          </a:prstGeom>
          <a:solidFill>
            <a:schemeClr val="tx2">
              <a:lumMod val="60000"/>
              <a:lumOff val="40000"/>
            </a:schemeClr>
          </a:solidFill>
        </p:spPr>
        <p:txBody>
          <a:bodyPr lIns="0" tIns="0" anchor="ctr" anchorCtr="0"/>
          <a:lstStyle>
            <a:lvl1pPr marL="0" indent="0" algn="ctr">
              <a:lnSpc>
                <a:spcPct val="80000"/>
              </a:lnSpc>
              <a:buNone/>
              <a:defRPr sz="2000" b="1" baseline="0">
                <a:solidFill>
                  <a:schemeClr val="bg2"/>
                </a:solidFill>
                <a:latin typeface="+mj-lt"/>
              </a:defRPr>
            </a:lvl1pPr>
          </a:lstStyle>
          <a:p>
            <a:pPr lvl="0"/>
            <a:r>
              <a:rPr lang="es-CO" noProof="0"/>
              <a:t>BERUF</a:t>
            </a:r>
          </a:p>
        </p:txBody>
      </p:sp>
      <p:sp>
        <p:nvSpPr>
          <p:cNvPr id="43" name="Textplatzhalter 26"/>
          <p:cNvSpPr>
            <a:spLocks noGrp="1"/>
          </p:cNvSpPr>
          <p:nvPr>
            <p:ph type="body" sz="quarter" idx="26" hasCustomPrompt="1"/>
          </p:nvPr>
        </p:nvSpPr>
        <p:spPr>
          <a:xfrm>
            <a:off x="710543" y="3670357"/>
            <a:ext cx="3224257" cy="746367"/>
          </a:xfrm>
          <a:solidFill>
            <a:schemeClr val="bg2"/>
          </a:solidFill>
        </p:spPr>
        <p:txBody>
          <a:bodyPr lIns="144000" tIns="72000" rIns="108000" anchor="t"/>
          <a:lstStyle>
            <a:lvl1pPr marL="0" indent="0">
              <a:buNone/>
              <a:defRPr sz="1200" baseline="0"/>
            </a:lvl1pPr>
          </a:lstStyle>
          <a:p>
            <a:pPr lvl="0"/>
            <a:r>
              <a:rPr lang="de-DE" noProof="0"/>
              <a:t>Klicken Sie auf den Platzhalter und fügen Sie Ihren Text ein um den Platzhalter zu ersetzen</a:t>
            </a:r>
          </a:p>
        </p:txBody>
      </p:sp>
      <p:sp>
        <p:nvSpPr>
          <p:cNvPr id="44" name="Textplatzhalter 26"/>
          <p:cNvSpPr>
            <a:spLocks noGrp="1"/>
          </p:cNvSpPr>
          <p:nvPr>
            <p:ph type="body" sz="quarter" idx="48" hasCustomPrompt="1"/>
          </p:nvPr>
        </p:nvSpPr>
        <p:spPr>
          <a:xfrm>
            <a:off x="710543" y="3272189"/>
            <a:ext cx="3228842" cy="309562"/>
          </a:xfrm>
          <a:noFill/>
        </p:spPr>
        <p:txBody>
          <a:bodyPr lIns="0" tIns="72000" anchor="t" anchorCtr="0"/>
          <a:lstStyle>
            <a:lvl1pPr marL="0" indent="0" algn="l">
              <a:lnSpc>
                <a:spcPct val="90000"/>
              </a:lnSpc>
              <a:buNone/>
              <a:defRPr sz="1600" b="1" baseline="0">
                <a:latin typeface="+mj-lt"/>
              </a:defRPr>
            </a:lvl1pPr>
          </a:lstStyle>
          <a:p>
            <a:pPr lvl="0"/>
            <a:r>
              <a:rPr lang="de-DE"/>
              <a:t>BESCHREIBUNG</a:t>
            </a:r>
          </a:p>
        </p:txBody>
      </p:sp>
      <p:sp>
        <p:nvSpPr>
          <p:cNvPr id="45" name="Rectangle 44"/>
          <p:cNvSpPr/>
          <p:nvPr userDrawn="1"/>
        </p:nvSpPr>
        <p:spPr>
          <a:xfrm>
            <a:off x="4308494" y="433388"/>
            <a:ext cx="3575012" cy="5383211"/>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96" name="Textplatzhalter 26"/>
          <p:cNvSpPr>
            <a:spLocks noGrp="1"/>
          </p:cNvSpPr>
          <p:nvPr>
            <p:ph type="body" sz="quarter" idx="49" hasCustomPrompt="1"/>
          </p:nvPr>
        </p:nvSpPr>
        <p:spPr>
          <a:xfrm>
            <a:off x="3001992" y="2139008"/>
            <a:ext cx="937393" cy="309562"/>
          </a:xfrm>
          <a:noFill/>
        </p:spPr>
        <p:txBody>
          <a:bodyPr lIns="0" tIns="72000" anchor="ctr" anchorCtr="0"/>
          <a:lstStyle>
            <a:lvl1pPr marL="0" indent="0" algn="l">
              <a:lnSpc>
                <a:spcPct val="80000"/>
              </a:lnSpc>
              <a:buNone/>
              <a:defRPr sz="2400" baseline="0">
                <a:solidFill>
                  <a:schemeClr val="tx1"/>
                </a:solidFill>
                <a:latin typeface="Bebas Neue" panose="020B0506020202020201" pitchFamily="34" charset="0"/>
              </a:defRPr>
            </a:lvl1pPr>
          </a:lstStyle>
          <a:p>
            <a:pPr lvl="0"/>
            <a:r>
              <a:rPr lang="de-DE"/>
              <a:t>ALTER</a:t>
            </a:r>
            <a:endParaRPr lang="es-ES_tradnl"/>
          </a:p>
        </p:txBody>
      </p:sp>
      <p:sp>
        <p:nvSpPr>
          <p:cNvPr id="100" name="Picture"/>
          <p:cNvSpPr>
            <a:spLocks noGrp="1"/>
          </p:cNvSpPr>
          <p:nvPr>
            <p:ph type="pic" sz="quarter" idx="50"/>
          </p:nvPr>
        </p:nvSpPr>
        <p:spPr bwMode="gray">
          <a:xfrm>
            <a:off x="4479288" y="645706"/>
            <a:ext cx="1398272" cy="1396440"/>
          </a:xfrm>
          <a:prstGeom prst="ellipse">
            <a:avLst/>
          </a:prstGeom>
          <a:solidFill>
            <a:schemeClr val="bg1">
              <a:lumMod val="85000"/>
            </a:schemeClr>
          </a:solidFill>
        </p:spPr>
        <p:txBody>
          <a:bodyPr lIns="144000" tIns="144000" rIns="144000" bIns="144000"/>
          <a:lstStyle>
            <a:lvl1pPr marL="0" indent="0">
              <a:buNone/>
              <a:defRPr/>
            </a:lvl1pPr>
          </a:lstStyle>
          <a:p>
            <a:endParaRPr lang="en-US"/>
          </a:p>
        </p:txBody>
      </p:sp>
      <p:sp>
        <p:nvSpPr>
          <p:cNvPr id="101" name="Textplatzhalter 26"/>
          <p:cNvSpPr>
            <a:spLocks noGrp="1"/>
          </p:cNvSpPr>
          <p:nvPr>
            <p:ph type="body" sz="quarter" idx="51" hasCustomPrompt="1"/>
          </p:nvPr>
        </p:nvSpPr>
        <p:spPr>
          <a:xfrm>
            <a:off x="4479287" y="2139008"/>
            <a:ext cx="2170680" cy="309562"/>
          </a:xfrm>
          <a:noFill/>
        </p:spPr>
        <p:txBody>
          <a:bodyPr lIns="0" tIns="72000" anchor="ctr" anchorCtr="0"/>
          <a:lstStyle>
            <a:lvl1pPr marL="0" indent="0" algn="l">
              <a:lnSpc>
                <a:spcPct val="80000"/>
              </a:lnSpc>
              <a:buNone/>
              <a:defRPr sz="2400" baseline="0">
                <a:solidFill>
                  <a:schemeClr val="tx1"/>
                </a:solidFill>
                <a:latin typeface="Bebas Neue" panose="020B0506020202020201" pitchFamily="34" charset="0"/>
              </a:defRPr>
            </a:lvl1pPr>
          </a:lstStyle>
          <a:p>
            <a:pPr lvl="0"/>
            <a:r>
              <a:rPr lang="de-DE"/>
              <a:t>NAME</a:t>
            </a:r>
          </a:p>
        </p:txBody>
      </p:sp>
      <p:sp>
        <p:nvSpPr>
          <p:cNvPr id="102" name="Textplatzhalter 26"/>
          <p:cNvSpPr>
            <a:spLocks noGrp="1"/>
          </p:cNvSpPr>
          <p:nvPr>
            <p:ph type="body" sz="quarter" idx="52" hasCustomPrompt="1"/>
          </p:nvPr>
        </p:nvSpPr>
        <p:spPr>
          <a:xfrm flipH="1">
            <a:off x="5692435" y="1050627"/>
            <a:ext cx="2015694" cy="586596"/>
          </a:xfrm>
          <a:prstGeom prst="homePlate">
            <a:avLst/>
          </a:prstGeom>
          <a:solidFill>
            <a:schemeClr val="tx2">
              <a:lumMod val="60000"/>
              <a:lumOff val="40000"/>
            </a:schemeClr>
          </a:solidFill>
        </p:spPr>
        <p:txBody>
          <a:bodyPr lIns="0" tIns="0" anchor="ctr" anchorCtr="0"/>
          <a:lstStyle>
            <a:lvl1pPr marL="0" indent="0" algn="ctr">
              <a:lnSpc>
                <a:spcPct val="80000"/>
              </a:lnSpc>
              <a:buNone/>
              <a:defRPr sz="2000" b="1" baseline="0">
                <a:solidFill>
                  <a:schemeClr val="bg2"/>
                </a:solidFill>
                <a:latin typeface="+mj-lt"/>
              </a:defRPr>
            </a:lvl1pPr>
          </a:lstStyle>
          <a:p>
            <a:pPr lvl="0"/>
            <a:r>
              <a:rPr lang="es-CO" noProof="0"/>
              <a:t>BERUF</a:t>
            </a:r>
          </a:p>
        </p:txBody>
      </p:sp>
      <p:sp>
        <p:nvSpPr>
          <p:cNvPr id="103" name="Textplatzhalter 26"/>
          <p:cNvSpPr>
            <a:spLocks noGrp="1"/>
          </p:cNvSpPr>
          <p:nvPr>
            <p:ph type="body" sz="quarter" idx="53" hasCustomPrompt="1"/>
          </p:nvPr>
        </p:nvSpPr>
        <p:spPr>
          <a:xfrm>
            <a:off x="4479287" y="3670357"/>
            <a:ext cx="3224257" cy="746367"/>
          </a:xfrm>
          <a:solidFill>
            <a:schemeClr val="bg2"/>
          </a:solidFill>
        </p:spPr>
        <p:txBody>
          <a:bodyPr lIns="144000" tIns="72000" rIns="108000" anchor="t"/>
          <a:lstStyle>
            <a:lvl1pPr marL="0" indent="0">
              <a:buNone/>
              <a:defRPr sz="1200" baseline="0"/>
            </a:lvl1pPr>
          </a:lstStyle>
          <a:p>
            <a:pPr lvl="0"/>
            <a:r>
              <a:rPr lang="de-DE" noProof="0"/>
              <a:t>Klicken Sie auf den Platzhalter und fügen Sie Ihren Text ein um den Platzhalter zu ersetzen</a:t>
            </a:r>
          </a:p>
        </p:txBody>
      </p:sp>
      <p:sp>
        <p:nvSpPr>
          <p:cNvPr id="104" name="Textplatzhalter 26"/>
          <p:cNvSpPr>
            <a:spLocks noGrp="1"/>
          </p:cNvSpPr>
          <p:nvPr>
            <p:ph type="body" sz="quarter" idx="54" hasCustomPrompt="1"/>
          </p:nvPr>
        </p:nvSpPr>
        <p:spPr>
          <a:xfrm>
            <a:off x="4479287" y="3272189"/>
            <a:ext cx="3228842" cy="309562"/>
          </a:xfrm>
          <a:noFill/>
        </p:spPr>
        <p:txBody>
          <a:bodyPr lIns="0" tIns="72000" anchor="t" anchorCtr="0"/>
          <a:lstStyle>
            <a:lvl1pPr marL="0" indent="0" algn="l">
              <a:lnSpc>
                <a:spcPct val="90000"/>
              </a:lnSpc>
              <a:buNone/>
              <a:defRPr sz="1600" b="1" baseline="0">
                <a:latin typeface="+mj-lt"/>
              </a:defRPr>
            </a:lvl1pPr>
          </a:lstStyle>
          <a:p>
            <a:pPr lvl="0"/>
            <a:r>
              <a:rPr lang="de-DE"/>
              <a:t>BESCHREIBUNG</a:t>
            </a:r>
          </a:p>
        </p:txBody>
      </p:sp>
      <p:sp>
        <p:nvSpPr>
          <p:cNvPr id="105" name="Textplatzhalter 26"/>
          <p:cNvSpPr>
            <a:spLocks noGrp="1"/>
          </p:cNvSpPr>
          <p:nvPr>
            <p:ph type="body" sz="quarter" idx="55" hasCustomPrompt="1"/>
          </p:nvPr>
        </p:nvSpPr>
        <p:spPr>
          <a:xfrm>
            <a:off x="6770736" y="2139008"/>
            <a:ext cx="937393" cy="309562"/>
          </a:xfrm>
          <a:noFill/>
        </p:spPr>
        <p:txBody>
          <a:bodyPr lIns="0" tIns="72000" anchor="ctr" anchorCtr="0"/>
          <a:lstStyle>
            <a:lvl1pPr marL="0" indent="0" algn="l">
              <a:lnSpc>
                <a:spcPct val="80000"/>
              </a:lnSpc>
              <a:buNone/>
              <a:defRPr sz="2400" baseline="0">
                <a:solidFill>
                  <a:schemeClr val="tx1"/>
                </a:solidFill>
                <a:latin typeface="Bebas Neue" panose="020B0506020202020201" pitchFamily="34" charset="0"/>
              </a:defRPr>
            </a:lvl1pPr>
          </a:lstStyle>
          <a:p>
            <a:pPr lvl="0"/>
            <a:r>
              <a:rPr lang="de-DE"/>
              <a:t>EDAD</a:t>
            </a:r>
            <a:endParaRPr lang="es-ES_tradnl"/>
          </a:p>
        </p:txBody>
      </p:sp>
      <p:sp>
        <p:nvSpPr>
          <p:cNvPr id="107" name="Picture"/>
          <p:cNvSpPr>
            <a:spLocks noGrp="1"/>
          </p:cNvSpPr>
          <p:nvPr>
            <p:ph type="pic" sz="quarter" idx="56"/>
          </p:nvPr>
        </p:nvSpPr>
        <p:spPr bwMode="gray">
          <a:xfrm>
            <a:off x="8245382" y="645706"/>
            <a:ext cx="1398272" cy="1396440"/>
          </a:xfrm>
          <a:prstGeom prst="ellipse">
            <a:avLst/>
          </a:prstGeom>
          <a:solidFill>
            <a:schemeClr val="bg1">
              <a:lumMod val="85000"/>
            </a:schemeClr>
          </a:solidFill>
        </p:spPr>
        <p:txBody>
          <a:bodyPr lIns="144000" tIns="144000" rIns="144000" bIns="144000"/>
          <a:lstStyle>
            <a:lvl1pPr marL="0" indent="0">
              <a:buNone/>
              <a:defRPr/>
            </a:lvl1pPr>
          </a:lstStyle>
          <a:p>
            <a:endParaRPr lang="en-US"/>
          </a:p>
        </p:txBody>
      </p:sp>
      <p:sp>
        <p:nvSpPr>
          <p:cNvPr id="108" name="Textplatzhalter 26"/>
          <p:cNvSpPr>
            <a:spLocks noGrp="1"/>
          </p:cNvSpPr>
          <p:nvPr>
            <p:ph type="body" sz="quarter" idx="57" hasCustomPrompt="1"/>
          </p:nvPr>
        </p:nvSpPr>
        <p:spPr>
          <a:xfrm>
            <a:off x="8245381" y="2139008"/>
            <a:ext cx="2170680" cy="309562"/>
          </a:xfrm>
          <a:noFill/>
        </p:spPr>
        <p:txBody>
          <a:bodyPr lIns="0" tIns="72000" anchor="ctr" anchorCtr="0"/>
          <a:lstStyle>
            <a:lvl1pPr marL="0" indent="0" algn="l">
              <a:lnSpc>
                <a:spcPct val="80000"/>
              </a:lnSpc>
              <a:buNone/>
              <a:defRPr sz="2400" baseline="0">
                <a:solidFill>
                  <a:schemeClr val="tx1"/>
                </a:solidFill>
                <a:latin typeface="Bebas Neue" panose="020B0506020202020201" pitchFamily="34" charset="0"/>
              </a:defRPr>
            </a:lvl1pPr>
          </a:lstStyle>
          <a:p>
            <a:pPr lvl="0"/>
            <a:r>
              <a:rPr lang="de-DE"/>
              <a:t>NAME</a:t>
            </a:r>
          </a:p>
        </p:txBody>
      </p:sp>
      <p:sp>
        <p:nvSpPr>
          <p:cNvPr id="109" name="Textplatzhalter 26"/>
          <p:cNvSpPr>
            <a:spLocks noGrp="1"/>
          </p:cNvSpPr>
          <p:nvPr>
            <p:ph type="body" sz="quarter" idx="58" hasCustomPrompt="1"/>
          </p:nvPr>
        </p:nvSpPr>
        <p:spPr>
          <a:xfrm flipH="1">
            <a:off x="9458529" y="1050627"/>
            <a:ext cx="2015694" cy="586596"/>
          </a:xfrm>
          <a:prstGeom prst="homePlate">
            <a:avLst/>
          </a:prstGeom>
          <a:solidFill>
            <a:schemeClr val="tx2">
              <a:lumMod val="60000"/>
              <a:lumOff val="40000"/>
            </a:schemeClr>
          </a:solidFill>
        </p:spPr>
        <p:txBody>
          <a:bodyPr lIns="0" tIns="0" anchor="ctr" anchorCtr="0"/>
          <a:lstStyle>
            <a:lvl1pPr marL="0" indent="0" algn="ctr">
              <a:lnSpc>
                <a:spcPct val="80000"/>
              </a:lnSpc>
              <a:buNone/>
              <a:defRPr sz="2000" b="1" baseline="0">
                <a:solidFill>
                  <a:schemeClr val="bg2"/>
                </a:solidFill>
                <a:latin typeface="+mj-lt"/>
              </a:defRPr>
            </a:lvl1pPr>
          </a:lstStyle>
          <a:p>
            <a:pPr lvl="0"/>
            <a:r>
              <a:rPr lang="es-CO" noProof="0"/>
              <a:t>BERUF</a:t>
            </a:r>
          </a:p>
        </p:txBody>
      </p:sp>
      <p:sp>
        <p:nvSpPr>
          <p:cNvPr id="110" name="Textplatzhalter 26"/>
          <p:cNvSpPr>
            <a:spLocks noGrp="1"/>
          </p:cNvSpPr>
          <p:nvPr>
            <p:ph type="body" sz="quarter" idx="59" hasCustomPrompt="1"/>
          </p:nvPr>
        </p:nvSpPr>
        <p:spPr>
          <a:xfrm>
            <a:off x="8245381" y="3670357"/>
            <a:ext cx="3224257" cy="746367"/>
          </a:xfrm>
          <a:solidFill>
            <a:schemeClr val="bg2"/>
          </a:solidFill>
        </p:spPr>
        <p:txBody>
          <a:bodyPr lIns="144000" tIns="72000" rIns="108000" anchor="t"/>
          <a:lstStyle>
            <a:lvl1pPr marL="0" indent="0">
              <a:buNone/>
              <a:defRPr sz="1200" baseline="0"/>
            </a:lvl1pPr>
          </a:lstStyle>
          <a:p>
            <a:pPr lvl="0"/>
            <a:r>
              <a:rPr lang="de-DE" noProof="0"/>
              <a:t>Klicken Sie auf den Platzhalter und fügen Sie Ihren Text ein um den Platzhalter zu ersetzen</a:t>
            </a:r>
          </a:p>
        </p:txBody>
      </p:sp>
      <p:sp>
        <p:nvSpPr>
          <p:cNvPr id="111" name="Textplatzhalter 26"/>
          <p:cNvSpPr>
            <a:spLocks noGrp="1"/>
          </p:cNvSpPr>
          <p:nvPr>
            <p:ph type="body" sz="quarter" idx="60" hasCustomPrompt="1"/>
          </p:nvPr>
        </p:nvSpPr>
        <p:spPr>
          <a:xfrm>
            <a:off x="8245381" y="3272189"/>
            <a:ext cx="3228842" cy="309562"/>
          </a:xfrm>
          <a:noFill/>
        </p:spPr>
        <p:txBody>
          <a:bodyPr lIns="0" tIns="72000" anchor="t" anchorCtr="0"/>
          <a:lstStyle>
            <a:lvl1pPr marL="0" indent="0" algn="l">
              <a:lnSpc>
                <a:spcPct val="90000"/>
              </a:lnSpc>
              <a:buNone/>
              <a:defRPr sz="1600" b="1" baseline="0">
                <a:latin typeface="+mj-lt"/>
              </a:defRPr>
            </a:lvl1pPr>
          </a:lstStyle>
          <a:p>
            <a:pPr lvl="0"/>
            <a:r>
              <a:rPr lang="de-DE"/>
              <a:t>BESCHREIBUNG</a:t>
            </a:r>
          </a:p>
          <a:p>
            <a:pPr lvl="0"/>
            <a:endParaRPr lang="de-DE"/>
          </a:p>
        </p:txBody>
      </p:sp>
      <p:sp>
        <p:nvSpPr>
          <p:cNvPr id="112" name="Textplatzhalter 26"/>
          <p:cNvSpPr>
            <a:spLocks noGrp="1"/>
          </p:cNvSpPr>
          <p:nvPr>
            <p:ph type="body" sz="quarter" idx="61" hasCustomPrompt="1"/>
          </p:nvPr>
        </p:nvSpPr>
        <p:spPr>
          <a:xfrm>
            <a:off x="10536830" y="2139008"/>
            <a:ext cx="937393" cy="309562"/>
          </a:xfrm>
          <a:noFill/>
        </p:spPr>
        <p:txBody>
          <a:bodyPr lIns="0" tIns="72000" anchor="ctr" anchorCtr="0"/>
          <a:lstStyle>
            <a:lvl1pPr marL="0" indent="0" algn="l">
              <a:lnSpc>
                <a:spcPct val="80000"/>
              </a:lnSpc>
              <a:buNone/>
              <a:defRPr sz="2400" baseline="0">
                <a:solidFill>
                  <a:schemeClr val="tx1"/>
                </a:solidFill>
                <a:latin typeface="Bebas Neue" panose="020B0506020202020201" pitchFamily="34" charset="0"/>
              </a:defRPr>
            </a:lvl1pPr>
          </a:lstStyle>
          <a:p>
            <a:pPr lvl="0"/>
            <a:r>
              <a:rPr lang="de-DE"/>
              <a:t>ALTER</a:t>
            </a:r>
            <a:endParaRPr lang="es-ES_tradnl"/>
          </a:p>
        </p:txBody>
      </p:sp>
      <p:sp>
        <p:nvSpPr>
          <p:cNvPr id="113" name="Textplatzhalter 26"/>
          <p:cNvSpPr>
            <a:spLocks noGrp="1"/>
          </p:cNvSpPr>
          <p:nvPr>
            <p:ph type="body" sz="quarter" idx="62" hasCustomPrompt="1"/>
          </p:nvPr>
        </p:nvSpPr>
        <p:spPr>
          <a:xfrm>
            <a:off x="710543" y="4921189"/>
            <a:ext cx="3224257" cy="746367"/>
          </a:xfrm>
          <a:solidFill>
            <a:schemeClr val="bg2"/>
          </a:solidFill>
        </p:spPr>
        <p:txBody>
          <a:bodyPr lIns="144000" tIns="72000" rIns="108000" anchor="t"/>
          <a:lstStyle>
            <a:lvl1pPr marL="0" indent="0">
              <a:buNone/>
              <a:defRPr sz="1200" baseline="0"/>
            </a:lvl1pPr>
          </a:lstStyle>
          <a:p>
            <a:pPr lvl="0"/>
            <a:r>
              <a:rPr lang="de-DE" noProof="0"/>
              <a:t>Klicken Sie auf den Platzhalter und fügen Sie Ihren Text ein um den Platzhalter zu ersetzen</a:t>
            </a:r>
          </a:p>
        </p:txBody>
      </p:sp>
      <p:sp>
        <p:nvSpPr>
          <p:cNvPr id="114" name="Textplatzhalter 26"/>
          <p:cNvSpPr>
            <a:spLocks noGrp="1"/>
          </p:cNvSpPr>
          <p:nvPr>
            <p:ph type="body" sz="quarter" idx="63" hasCustomPrompt="1"/>
          </p:nvPr>
        </p:nvSpPr>
        <p:spPr>
          <a:xfrm>
            <a:off x="710543" y="4523021"/>
            <a:ext cx="3228842" cy="309562"/>
          </a:xfrm>
          <a:noFill/>
        </p:spPr>
        <p:txBody>
          <a:bodyPr lIns="0" tIns="72000" anchor="t" anchorCtr="0"/>
          <a:lstStyle>
            <a:lvl1pPr marL="0" indent="0" algn="l">
              <a:lnSpc>
                <a:spcPct val="90000"/>
              </a:lnSpc>
              <a:buNone/>
              <a:defRPr sz="1600" b="1" baseline="0">
                <a:latin typeface="+mj-lt"/>
              </a:defRPr>
            </a:lvl1pPr>
          </a:lstStyle>
          <a:p>
            <a:pPr lvl="0"/>
            <a:r>
              <a:rPr lang="de-DE"/>
              <a:t>NUTZER ZIELE</a:t>
            </a:r>
          </a:p>
        </p:txBody>
      </p:sp>
      <p:sp>
        <p:nvSpPr>
          <p:cNvPr id="115" name="Textplatzhalter 26"/>
          <p:cNvSpPr>
            <a:spLocks noGrp="1"/>
          </p:cNvSpPr>
          <p:nvPr>
            <p:ph type="body" sz="quarter" idx="64" hasCustomPrompt="1"/>
          </p:nvPr>
        </p:nvSpPr>
        <p:spPr>
          <a:xfrm>
            <a:off x="4479287" y="4921189"/>
            <a:ext cx="3224257" cy="746367"/>
          </a:xfrm>
          <a:solidFill>
            <a:schemeClr val="bg2"/>
          </a:solidFill>
        </p:spPr>
        <p:txBody>
          <a:bodyPr lIns="144000" tIns="72000" rIns="108000" anchor="t"/>
          <a:lstStyle>
            <a:lvl1pPr marL="0" indent="0">
              <a:buNone/>
              <a:defRPr sz="1200" baseline="0"/>
            </a:lvl1pPr>
          </a:lstStyle>
          <a:p>
            <a:pPr lvl="0"/>
            <a:r>
              <a:rPr lang="de-DE" noProof="0"/>
              <a:t>Klicken Sie auf den Platzhalter und fügen Sie Ihren Text ein um den Platzhalter zu ersetzen</a:t>
            </a:r>
          </a:p>
        </p:txBody>
      </p:sp>
      <p:sp>
        <p:nvSpPr>
          <p:cNvPr id="116" name="Textplatzhalter 26"/>
          <p:cNvSpPr>
            <a:spLocks noGrp="1"/>
          </p:cNvSpPr>
          <p:nvPr>
            <p:ph type="body" sz="quarter" idx="65" hasCustomPrompt="1"/>
          </p:nvPr>
        </p:nvSpPr>
        <p:spPr>
          <a:xfrm>
            <a:off x="4479287" y="4523021"/>
            <a:ext cx="3228842" cy="309562"/>
          </a:xfrm>
          <a:noFill/>
        </p:spPr>
        <p:txBody>
          <a:bodyPr lIns="0" tIns="72000" anchor="t" anchorCtr="0"/>
          <a:lstStyle>
            <a:lvl1pPr marL="0" indent="0" algn="l">
              <a:lnSpc>
                <a:spcPct val="90000"/>
              </a:lnSpc>
              <a:buNone/>
              <a:defRPr sz="1600" b="1" baseline="0">
                <a:latin typeface="+mj-lt"/>
              </a:defRPr>
            </a:lvl1pPr>
          </a:lstStyle>
          <a:p>
            <a:pPr lvl="0"/>
            <a:r>
              <a:rPr lang="de-DE"/>
              <a:t>NUTZER ZIELE</a:t>
            </a:r>
          </a:p>
        </p:txBody>
      </p:sp>
      <p:sp>
        <p:nvSpPr>
          <p:cNvPr id="117" name="Textplatzhalter 26"/>
          <p:cNvSpPr>
            <a:spLocks noGrp="1"/>
          </p:cNvSpPr>
          <p:nvPr>
            <p:ph type="body" sz="quarter" idx="66" hasCustomPrompt="1"/>
          </p:nvPr>
        </p:nvSpPr>
        <p:spPr>
          <a:xfrm>
            <a:off x="8245381" y="4921189"/>
            <a:ext cx="3224257" cy="746367"/>
          </a:xfrm>
          <a:solidFill>
            <a:schemeClr val="bg2"/>
          </a:solidFill>
        </p:spPr>
        <p:txBody>
          <a:bodyPr lIns="144000" tIns="72000" rIns="108000" anchor="t"/>
          <a:lstStyle>
            <a:lvl1pPr marL="0" indent="0">
              <a:buNone/>
              <a:defRPr sz="1200" baseline="0"/>
            </a:lvl1pPr>
          </a:lstStyle>
          <a:p>
            <a:pPr lvl="0"/>
            <a:r>
              <a:rPr lang="de-DE" noProof="0"/>
              <a:t>Klicken Sie auf den Platzhalter und fügen Sie Ihren Text ein um den Platzhalter zu ersetzen</a:t>
            </a:r>
          </a:p>
        </p:txBody>
      </p:sp>
      <p:sp>
        <p:nvSpPr>
          <p:cNvPr id="118" name="Textplatzhalter 26"/>
          <p:cNvSpPr>
            <a:spLocks noGrp="1"/>
          </p:cNvSpPr>
          <p:nvPr>
            <p:ph type="body" sz="quarter" idx="67" hasCustomPrompt="1"/>
          </p:nvPr>
        </p:nvSpPr>
        <p:spPr>
          <a:xfrm>
            <a:off x="8245381" y="4523021"/>
            <a:ext cx="3228842" cy="309562"/>
          </a:xfrm>
          <a:noFill/>
        </p:spPr>
        <p:txBody>
          <a:bodyPr lIns="0" tIns="72000" anchor="t" anchorCtr="0"/>
          <a:lstStyle>
            <a:lvl1pPr marL="0" indent="0" algn="l">
              <a:lnSpc>
                <a:spcPct val="90000"/>
              </a:lnSpc>
              <a:buNone/>
              <a:defRPr sz="1600" b="1" baseline="0">
                <a:latin typeface="+mj-lt"/>
              </a:defRPr>
            </a:lvl1pPr>
          </a:lstStyle>
          <a:p>
            <a:pPr lvl="0"/>
            <a:r>
              <a:rPr lang="de-DE"/>
              <a:t>NUTZER ZIELE</a:t>
            </a:r>
          </a:p>
        </p:txBody>
      </p:sp>
      <p:sp>
        <p:nvSpPr>
          <p:cNvPr id="121" name="Textplatzhalter 26"/>
          <p:cNvSpPr>
            <a:spLocks noGrp="1"/>
          </p:cNvSpPr>
          <p:nvPr>
            <p:ph type="body" sz="quarter" idx="30" hasCustomPrompt="1"/>
          </p:nvPr>
        </p:nvSpPr>
        <p:spPr>
          <a:xfrm>
            <a:off x="710543" y="2536596"/>
            <a:ext cx="1130957" cy="172443"/>
          </a:xfrm>
          <a:noFill/>
        </p:spPr>
        <p:txBody>
          <a:bodyPr lIns="0" tIns="72000" anchor="ctr" anchorCtr="0"/>
          <a:lstStyle>
            <a:lvl1pPr marL="0" indent="0" algn="l">
              <a:lnSpc>
                <a:spcPct val="90000"/>
              </a:lnSpc>
              <a:buNone/>
              <a:defRPr sz="1200" b="1" baseline="0">
                <a:latin typeface="+mj-lt"/>
              </a:defRPr>
            </a:lvl1pPr>
          </a:lstStyle>
          <a:p>
            <a:pPr lvl="0"/>
            <a:r>
              <a:rPr lang="de-DE"/>
              <a:t>ORT :</a:t>
            </a:r>
            <a:endParaRPr lang="es-ES_tradnl"/>
          </a:p>
        </p:txBody>
      </p:sp>
      <p:sp>
        <p:nvSpPr>
          <p:cNvPr id="122" name="Textplatzhalter 26"/>
          <p:cNvSpPr>
            <a:spLocks noGrp="1"/>
          </p:cNvSpPr>
          <p:nvPr>
            <p:ph type="body" sz="quarter" idx="31" hasCustomPrompt="1"/>
          </p:nvPr>
        </p:nvSpPr>
        <p:spPr>
          <a:xfrm>
            <a:off x="710543" y="2775676"/>
            <a:ext cx="1130957" cy="172443"/>
          </a:xfrm>
          <a:noFill/>
        </p:spPr>
        <p:txBody>
          <a:bodyPr lIns="0" tIns="72000" anchor="ctr" anchorCtr="0"/>
          <a:lstStyle>
            <a:lvl1pPr marL="0" indent="0" algn="l">
              <a:lnSpc>
                <a:spcPct val="90000"/>
              </a:lnSpc>
              <a:buNone/>
              <a:defRPr sz="1200" b="1" baseline="0">
                <a:latin typeface="+mj-lt"/>
              </a:defRPr>
            </a:lvl1pPr>
          </a:lstStyle>
          <a:p>
            <a:pPr lvl="0"/>
            <a:r>
              <a:rPr lang="de-DE"/>
              <a:t>BILDUNG:</a:t>
            </a:r>
            <a:endParaRPr lang="es-ES_tradnl"/>
          </a:p>
        </p:txBody>
      </p:sp>
      <p:sp>
        <p:nvSpPr>
          <p:cNvPr id="123" name="Textplatzhalter 26"/>
          <p:cNvSpPr>
            <a:spLocks noGrp="1"/>
          </p:cNvSpPr>
          <p:nvPr>
            <p:ph type="body" sz="quarter" idx="32" hasCustomPrompt="1"/>
          </p:nvPr>
        </p:nvSpPr>
        <p:spPr>
          <a:xfrm>
            <a:off x="710543" y="3014756"/>
            <a:ext cx="1130957" cy="172443"/>
          </a:xfrm>
          <a:noFill/>
        </p:spPr>
        <p:txBody>
          <a:bodyPr lIns="0" tIns="72000" anchor="ctr" anchorCtr="0"/>
          <a:lstStyle>
            <a:lvl1pPr marL="0" indent="0" algn="l">
              <a:lnSpc>
                <a:spcPct val="90000"/>
              </a:lnSpc>
              <a:buNone/>
              <a:defRPr sz="1200" b="1" baseline="0">
                <a:latin typeface="+mj-lt"/>
              </a:defRPr>
            </a:lvl1pPr>
          </a:lstStyle>
          <a:p>
            <a:pPr lvl="0"/>
            <a:r>
              <a:rPr lang="de-DE"/>
              <a:t>BERUF :</a:t>
            </a:r>
            <a:endParaRPr lang="es-ES_tradnl"/>
          </a:p>
        </p:txBody>
      </p:sp>
      <p:sp>
        <p:nvSpPr>
          <p:cNvPr id="125" name="Textplatzhalter 26"/>
          <p:cNvSpPr>
            <a:spLocks noGrp="1"/>
          </p:cNvSpPr>
          <p:nvPr>
            <p:ph type="body" sz="quarter" idx="37" hasCustomPrompt="1"/>
          </p:nvPr>
        </p:nvSpPr>
        <p:spPr>
          <a:xfrm>
            <a:off x="1574781" y="2536596"/>
            <a:ext cx="2360019"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26" name="Textplatzhalter 26"/>
          <p:cNvSpPr>
            <a:spLocks noGrp="1"/>
          </p:cNvSpPr>
          <p:nvPr>
            <p:ph type="body" sz="quarter" idx="38" hasCustomPrompt="1"/>
          </p:nvPr>
        </p:nvSpPr>
        <p:spPr>
          <a:xfrm>
            <a:off x="1574781" y="2775676"/>
            <a:ext cx="2360019"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27" name="Textplatzhalter 26"/>
          <p:cNvSpPr>
            <a:spLocks noGrp="1"/>
          </p:cNvSpPr>
          <p:nvPr>
            <p:ph type="body" sz="quarter" idx="39" hasCustomPrompt="1"/>
          </p:nvPr>
        </p:nvSpPr>
        <p:spPr>
          <a:xfrm>
            <a:off x="1574781" y="3014756"/>
            <a:ext cx="2360019"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29" name="Textplatzhalter 26"/>
          <p:cNvSpPr>
            <a:spLocks noGrp="1"/>
          </p:cNvSpPr>
          <p:nvPr>
            <p:ph type="body" sz="quarter" idx="68" hasCustomPrompt="1"/>
          </p:nvPr>
        </p:nvSpPr>
        <p:spPr>
          <a:xfrm>
            <a:off x="4479287" y="2536596"/>
            <a:ext cx="1130957" cy="172443"/>
          </a:xfrm>
          <a:noFill/>
        </p:spPr>
        <p:txBody>
          <a:bodyPr lIns="0" tIns="72000" anchor="ctr" anchorCtr="0"/>
          <a:lstStyle>
            <a:lvl1pPr marL="0" indent="0" algn="l">
              <a:lnSpc>
                <a:spcPct val="90000"/>
              </a:lnSpc>
              <a:buNone/>
              <a:defRPr sz="1200" b="1" baseline="0">
                <a:latin typeface="+mj-lt"/>
              </a:defRPr>
            </a:lvl1pPr>
          </a:lstStyle>
          <a:p>
            <a:pPr lvl="0"/>
            <a:r>
              <a:rPr lang="de-DE"/>
              <a:t>ORT :</a:t>
            </a:r>
            <a:endParaRPr lang="es-ES_tradnl"/>
          </a:p>
        </p:txBody>
      </p:sp>
      <p:sp>
        <p:nvSpPr>
          <p:cNvPr id="130" name="Textplatzhalter 26"/>
          <p:cNvSpPr>
            <a:spLocks noGrp="1"/>
          </p:cNvSpPr>
          <p:nvPr>
            <p:ph type="body" sz="quarter" idx="69" hasCustomPrompt="1"/>
          </p:nvPr>
        </p:nvSpPr>
        <p:spPr>
          <a:xfrm>
            <a:off x="4479287" y="2775676"/>
            <a:ext cx="1130957" cy="172443"/>
          </a:xfrm>
          <a:noFill/>
        </p:spPr>
        <p:txBody>
          <a:bodyPr lIns="0" tIns="72000" anchor="ctr" anchorCtr="0"/>
          <a:lstStyle>
            <a:lvl1pPr marL="0" indent="0" algn="l">
              <a:lnSpc>
                <a:spcPct val="90000"/>
              </a:lnSpc>
              <a:buNone/>
              <a:defRPr sz="1200" b="1" baseline="0">
                <a:latin typeface="+mj-lt"/>
              </a:defRPr>
            </a:lvl1pPr>
          </a:lstStyle>
          <a:p>
            <a:pPr lvl="0"/>
            <a:r>
              <a:rPr lang="de-DE"/>
              <a:t>BILDUNG:</a:t>
            </a:r>
            <a:endParaRPr lang="es-ES_tradnl"/>
          </a:p>
        </p:txBody>
      </p:sp>
      <p:sp>
        <p:nvSpPr>
          <p:cNvPr id="131" name="Textplatzhalter 26"/>
          <p:cNvSpPr>
            <a:spLocks noGrp="1"/>
          </p:cNvSpPr>
          <p:nvPr>
            <p:ph type="body" sz="quarter" idx="70" hasCustomPrompt="1"/>
          </p:nvPr>
        </p:nvSpPr>
        <p:spPr>
          <a:xfrm>
            <a:off x="4479287" y="3014756"/>
            <a:ext cx="1130957" cy="172443"/>
          </a:xfrm>
          <a:noFill/>
        </p:spPr>
        <p:txBody>
          <a:bodyPr lIns="0" tIns="72000" anchor="ctr" anchorCtr="0"/>
          <a:lstStyle>
            <a:lvl1pPr marL="0" indent="0" algn="l">
              <a:lnSpc>
                <a:spcPct val="90000"/>
              </a:lnSpc>
              <a:buNone/>
              <a:defRPr sz="1200" b="1" baseline="0">
                <a:latin typeface="+mj-lt"/>
              </a:defRPr>
            </a:lvl1pPr>
          </a:lstStyle>
          <a:p>
            <a:pPr lvl="0"/>
            <a:r>
              <a:rPr lang="de-DE"/>
              <a:t>BERUF :</a:t>
            </a:r>
            <a:endParaRPr lang="es-ES_tradnl"/>
          </a:p>
        </p:txBody>
      </p:sp>
      <p:sp>
        <p:nvSpPr>
          <p:cNvPr id="133" name="Textplatzhalter 26"/>
          <p:cNvSpPr>
            <a:spLocks noGrp="1"/>
          </p:cNvSpPr>
          <p:nvPr>
            <p:ph type="body" sz="quarter" idx="72" hasCustomPrompt="1"/>
          </p:nvPr>
        </p:nvSpPr>
        <p:spPr>
          <a:xfrm>
            <a:off x="5343525" y="2536596"/>
            <a:ext cx="2360019"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34" name="Textplatzhalter 26"/>
          <p:cNvSpPr>
            <a:spLocks noGrp="1"/>
          </p:cNvSpPr>
          <p:nvPr>
            <p:ph type="body" sz="quarter" idx="73" hasCustomPrompt="1"/>
          </p:nvPr>
        </p:nvSpPr>
        <p:spPr>
          <a:xfrm>
            <a:off x="5343525" y="2775676"/>
            <a:ext cx="2360019"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35" name="Textplatzhalter 26"/>
          <p:cNvSpPr>
            <a:spLocks noGrp="1"/>
          </p:cNvSpPr>
          <p:nvPr>
            <p:ph type="body" sz="quarter" idx="74" hasCustomPrompt="1"/>
          </p:nvPr>
        </p:nvSpPr>
        <p:spPr>
          <a:xfrm>
            <a:off x="5343525" y="3014756"/>
            <a:ext cx="2360019"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37" name="Textplatzhalter 26"/>
          <p:cNvSpPr>
            <a:spLocks noGrp="1"/>
          </p:cNvSpPr>
          <p:nvPr>
            <p:ph type="body" sz="quarter" idx="76" hasCustomPrompt="1"/>
          </p:nvPr>
        </p:nvSpPr>
        <p:spPr>
          <a:xfrm>
            <a:off x="8245381" y="2536596"/>
            <a:ext cx="1130957" cy="172443"/>
          </a:xfrm>
          <a:noFill/>
        </p:spPr>
        <p:txBody>
          <a:bodyPr lIns="0" tIns="72000" anchor="ctr" anchorCtr="0"/>
          <a:lstStyle>
            <a:lvl1pPr marL="0" indent="0" algn="l">
              <a:lnSpc>
                <a:spcPct val="90000"/>
              </a:lnSpc>
              <a:buNone/>
              <a:defRPr sz="1200" b="1" baseline="0">
                <a:latin typeface="+mj-lt"/>
              </a:defRPr>
            </a:lvl1pPr>
          </a:lstStyle>
          <a:p>
            <a:pPr lvl="0"/>
            <a:r>
              <a:rPr lang="de-DE"/>
              <a:t>ORT :</a:t>
            </a:r>
            <a:endParaRPr lang="es-ES_tradnl"/>
          </a:p>
        </p:txBody>
      </p:sp>
      <p:sp>
        <p:nvSpPr>
          <p:cNvPr id="138" name="Textplatzhalter 26"/>
          <p:cNvSpPr>
            <a:spLocks noGrp="1"/>
          </p:cNvSpPr>
          <p:nvPr>
            <p:ph type="body" sz="quarter" idx="77" hasCustomPrompt="1"/>
          </p:nvPr>
        </p:nvSpPr>
        <p:spPr>
          <a:xfrm>
            <a:off x="8245381" y="2775676"/>
            <a:ext cx="1130957" cy="172443"/>
          </a:xfrm>
          <a:noFill/>
        </p:spPr>
        <p:txBody>
          <a:bodyPr lIns="0" tIns="72000" anchor="ctr" anchorCtr="0"/>
          <a:lstStyle>
            <a:lvl1pPr marL="0" indent="0" algn="l">
              <a:lnSpc>
                <a:spcPct val="90000"/>
              </a:lnSpc>
              <a:buNone/>
              <a:defRPr sz="1200" b="1" baseline="0">
                <a:latin typeface="+mj-lt"/>
              </a:defRPr>
            </a:lvl1pPr>
          </a:lstStyle>
          <a:p>
            <a:pPr lvl="0"/>
            <a:r>
              <a:rPr lang="de-DE"/>
              <a:t>BILDUNG:</a:t>
            </a:r>
            <a:endParaRPr lang="es-ES_tradnl"/>
          </a:p>
        </p:txBody>
      </p:sp>
      <p:sp>
        <p:nvSpPr>
          <p:cNvPr id="139" name="Textplatzhalter 26"/>
          <p:cNvSpPr>
            <a:spLocks noGrp="1"/>
          </p:cNvSpPr>
          <p:nvPr>
            <p:ph type="body" sz="quarter" idx="78" hasCustomPrompt="1"/>
          </p:nvPr>
        </p:nvSpPr>
        <p:spPr>
          <a:xfrm>
            <a:off x="8245381" y="3014756"/>
            <a:ext cx="1130957" cy="172443"/>
          </a:xfrm>
          <a:noFill/>
        </p:spPr>
        <p:txBody>
          <a:bodyPr lIns="0" tIns="72000" anchor="ctr" anchorCtr="0"/>
          <a:lstStyle>
            <a:lvl1pPr marL="0" indent="0" algn="l">
              <a:lnSpc>
                <a:spcPct val="90000"/>
              </a:lnSpc>
              <a:buNone/>
              <a:defRPr sz="1200" b="1" baseline="0">
                <a:latin typeface="+mj-lt"/>
              </a:defRPr>
            </a:lvl1pPr>
          </a:lstStyle>
          <a:p>
            <a:pPr lvl="0"/>
            <a:r>
              <a:rPr lang="de-DE"/>
              <a:t>BERUF :</a:t>
            </a:r>
            <a:endParaRPr lang="es-ES_tradnl"/>
          </a:p>
        </p:txBody>
      </p:sp>
      <p:sp>
        <p:nvSpPr>
          <p:cNvPr id="141" name="Textplatzhalter 26"/>
          <p:cNvSpPr>
            <a:spLocks noGrp="1"/>
          </p:cNvSpPr>
          <p:nvPr>
            <p:ph type="body" sz="quarter" idx="82" hasCustomPrompt="1"/>
          </p:nvPr>
        </p:nvSpPr>
        <p:spPr>
          <a:xfrm>
            <a:off x="9109619" y="2536596"/>
            <a:ext cx="2360019"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42" name="Textplatzhalter 26"/>
          <p:cNvSpPr>
            <a:spLocks noGrp="1"/>
          </p:cNvSpPr>
          <p:nvPr>
            <p:ph type="body" sz="quarter" idx="83" hasCustomPrompt="1"/>
          </p:nvPr>
        </p:nvSpPr>
        <p:spPr>
          <a:xfrm>
            <a:off x="9109619" y="2775676"/>
            <a:ext cx="2360019"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43" name="Textplatzhalter 26"/>
          <p:cNvSpPr>
            <a:spLocks noGrp="1"/>
          </p:cNvSpPr>
          <p:nvPr>
            <p:ph type="body" sz="quarter" idx="84" hasCustomPrompt="1"/>
          </p:nvPr>
        </p:nvSpPr>
        <p:spPr>
          <a:xfrm>
            <a:off x="9109619" y="3014756"/>
            <a:ext cx="2360019"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Tree>
    <p:extLst>
      <p:ext uri="{BB962C8B-B14F-4D97-AF65-F5344CB8AC3E}">
        <p14:creationId xmlns:p14="http://schemas.microsoft.com/office/powerpoint/2010/main" val="11437329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3_BLANK">
    <p:spTree>
      <p:nvGrpSpPr>
        <p:cNvPr id="1" name=""/>
        <p:cNvGrpSpPr/>
        <p:nvPr/>
      </p:nvGrpSpPr>
      <p:grpSpPr>
        <a:xfrm>
          <a:off x="0" y="0"/>
          <a:ext cx="0" cy="0"/>
          <a:chOff x="0" y="0"/>
          <a:chExt cx="0" cy="0"/>
        </a:xfrm>
      </p:grpSpPr>
      <p:sp>
        <p:nvSpPr>
          <p:cNvPr id="6" name="Rectangle 5"/>
          <p:cNvSpPr/>
          <p:nvPr userDrawn="1"/>
        </p:nvSpPr>
        <p:spPr>
          <a:xfrm>
            <a:off x="539750" y="433388"/>
            <a:ext cx="3575012" cy="2589212"/>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42" name="Rectangle 41"/>
          <p:cNvSpPr/>
          <p:nvPr userDrawn="1"/>
        </p:nvSpPr>
        <p:spPr>
          <a:xfrm>
            <a:off x="539750" y="433388"/>
            <a:ext cx="3575012" cy="106158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2" name="Date"/>
          <p:cNvSpPr>
            <a:spLocks noGrp="1"/>
          </p:cNvSpPr>
          <p:nvPr>
            <p:ph type="dt" sz="half" idx="10"/>
          </p:nvPr>
        </p:nvSpPr>
        <p:spPr/>
        <p:txBody>
          <a:bodyPr/>
          <a:lstStyle/>
          <a:p>
            <a:endParaRPr lang="en-US"/>
          </a:p>
        </p:txBody>
      </p:sp>
      <p:sp>
        <p:nvSpPr>
          <p:cNvPr id="3" name="Footer"/>
          <p:cNvSpPr>
            <a:spLocks noGrp="1"/>
          </p:cNvSpPr>
          <p:nvPr>
            <p:ph type="ftr" sz="quarter" idx="11"/>
          </p:nvPr>
        </p:nvSpPr>
        <p:spPr/>
        <p:txBody>
          <a:bodyPr/>
          <a:lstStyle/>
          <a:p>
            <a:r>
              <a:rPr lang="en-US"/>
              <a:t>DESIGN THINKING - BUSINESS MODEL INNOVATION - CPS</a:t>
            </a:r>
          </a:p>
        </p:txBody>
      </p:sp>
      <p:sp>
        <p:nvSpPr>
          <p:cNvPr id="4" name="Slide Number"/>
          <p:cNvSpPr>
            <a:spLocks noGrp="1"/>
          </p:cNvSpPr>
          <p:nvPr>
            <p:ph type="sldNum" sz="quarter" idx="12"/>
          </p:nvPr>
        </p:nvSpPr>
        <p:spPr/>
        <p:txBody>
          <a:bodyPr/>
          <a:lstStyle/>
          <a:p>
            <a:fld id="{02CEFE82-39F2-4F47-8A0C-D5AB3496FA5C}" type="slidenum">
              <a:rPr lang="en-US" smtClean="0"/>
              <a:t>‹Nr.›</a:t>
            </a:fld>
            <a:endParaRPr lang="en-US"/>
          </a:p>
        </p:txBody>
      </p:sp>
      <p:sp>
        <p:nvSpPr>
          <p:cNvPr id="8" name="Rectangle 7"/>
          <p:cNvSpPr/>
          <p:nvPr userDrawn="1"/>
        </p:nvSpPr>
        <p:spPr>
          <a:xfrm>
            <a:off x="8074588" y="433388"/>
            <a:ext cx="3575012" cy="2589212"/>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10" name="Picture"/>
          <p:cNvSpPr>
            <a:spLocks noGrp="1"/>
          </p:cNvSpPr>
          <p:nvPr userDrawn="1">
            <p:ph type="pic" sz="quarter" idx="25"/>
          </p:nvPr>
        </p:nvSpPr>
        <p:spPr bwMode="gray">
          <a:xfrm>
            <a:off x="3033346" y="433388"/>
            <a:ext cx="1081416" cy="1061583"/>
          </a:xfrm>
          <a:solidFill>
            <a:schemeClr val="bg1">
              <a:lumMod val="85000"/>
            </a:schemeClr>
          </a:solidFill>
        </p:spPr>
        <p:txBody>
          <a:bodyPr lIns="144000" tIns="144000" rIns="144000" bIns="144000"/>
          <a:lstStyle>
            <a:lvl1pPr marL="0" indent="0">
              <a:buNone/>
              <a:defRPr/>
            </a:lvl1pPr>
          </a:lstStyle>
          <a:p>
            <a:endParaRPr lang="en-US"/>
          </a:p>
        </p:txBody>
      </p:sp>
      <p:sp>
        <p:nvSpPr>
          <p:cNvPr id="38" name="Textplatzhalter 26"/>
          <p:cNvSpPr>
            <a:spLocks noGrp="1"/>
          </p:cNvSpPr>
          <p:nvPr userDrawn="1">
            <p:ph type="body" sz="quarter" idx="44" hasCustomPrompt="1"/>
          </p:nvPr>
        </p:nvSpPr>
        <p:spPr>
          <a:xfrm>
            <a:off x="633046" y="536548"/>
            <a:ext cx="2303585" cy="309562"/>
          </a:xfrm>
          <a:noFill/>
        </p:spPr>
        <p:txBody>
          <a:bodyPr lIns="0" tIns="72000" anchor="t" anchorCtr="0"/>
          <a:lstStyle>
            <a:lvl1pPr marL="0" indent="0" algn="l">
              <a:lnSpc>
                <a:spcPct val="80000"/>
              </a:lnSpc>
              <a:buNone/>
              <a:defRPr sz="1400" baseline="0">
                <a:solidFill>
                  <a:schemeClr val="bg2"/>
                </a:solidFill>
                <a:latin typeface="+mn-lt"/>
              </a:defRPr>
            </a:lvl1pPr>
          </a:lstStyle>
          <a:p>
            <a:pPr lvl="0"/>
            <a:r>
              <a:rPr lang="de-DE"/>
              <a:t>NAME</a:t>
            </a:r>
          </a:p>
        </p:txBody>
      </p:sp>
      <p:sp>
        <p:nvSpPr>
          <p:cNvPr id="39" name="Textplatzhalter 26"/>
          <p:cNvSpPr>
            <a:spLocks noGrp="1"/>
          </p:cNvSpPr>
          <p:nvPr userDrawn="1">
            <p:ph type="body" sz="quarter" idx="45" hasCustomPrompt="1"/>
          </p:nvPr>
        </p:nvSpPr>
        <p:spPr>
          <a:xfrm>
            <a:off x="633046" y="851529"/>
            <a:ext cx="2303585" cy="309562"/>
          </a:xfrm>
          <a:noFill/>
        </p:spPr>
        <p:txBody>
          <a:bodyPr lIns="0" tIns="72000" anchor="t" anchorCtr="0"/>
          <a:lstStyle>
            <a:lvl1pPr marL="0" indent="0" algn="l">
              <a:lnSpc>
                <a:spcPct val="80000"/>
              </a:lnSpc>
              <a:buNone/>
              <a:defRPr sz="1400" b="1" baseline="0">
                <a:solidFill>
                  <a:schemeClr val="bg2"/>
                </a:solidFill>
                <a:latin typeface="+mj-lt"/>
              </a:defRPr>
            </a:lvl1pPr>
          </a:lstStyle>
          <a:p>
            <a:pPr lvl="0"/>
            <a:r>
              <a:rPr lang="de-DE"/>
              <a:t>NACHNAME</a:t>
            </a:r>
            <a:endParaRPr lang="es-ES_tradnl"/>
          </a:p>
        </p:txBody>
      </p:sp>
      <p:sp>
        <p:nvSpPr>
          <p:cNvPr id="40" name="Textplatzhalter 26"/>
          <p:cNvSpPr>
            <a:spLocks noGrp="1"/>
          </p:cNvSpPr>
          <p:nvPr userDrawn="1">
            <p:ph type="body" sz="quarter" idx="46" hasCustomPrompt="1"/>
          </p:nvPr>
        </p:nvSpPr>
        <p:spPr>
          <a:xfrm>
            <a:off x="633046" y="1166511"/>
            <a:ext cx="2303585" cy="309562"/>
          </a:xfrm>
          <a:noFill/>
        </p:spPr>
        <p:txBody>
          <a:bodyPr lIns="0" tIns="72000" anchor="t" anchorCtr="0"/>
          <a:lstStyle>
            <a:lvl1pPr marL="0" indent="0" algn="l">
              <a:lnSpc>
                <a:spcPct val="80000"/>
              </a:lnSpc>
              <a:buNone/>
              <a:defRPr sz="1400" i="1" baseline="0">
                <a:solidFill>
                  <a:schemeClr val="bg2"/>
                </a:solidFill>
                <a:latin typeface="+mn-lt"/>
              </a:defRPr>
            </a:lvl1pPr>
          </a:lstStyle>
          <a:p>
            <a:pPr lvl="0"/>
            <a:r>
              <a:rPr lang="de-DE"/>
              <a:t>Beruf</a:t>
            </a:r>
            <a:endParaRPr lang="es-ES_tradnl"/>
          </a:p>
        </p:txBody>
      </p:sp>
      <p:sp>
        <p:nvSpPr>
          <p:cNvPr id="43" name="Textplatzhalter 26"/>
          <p:cNvSpPr>
            <a:spLocks noGrp="1"/>
          </p:cNvSpPr>
          <p:nvPr>
            <p:ph type="body" sz="quarter" idx="26" hasCustomPrompt="1"/>
          </p:nvPr>
        </p:nvSpPr>
        <p:spPr>
          <a:xfrm>
            <a:off x="710543" y="2163347"/>
            <a:ext cx="3224257" cy="735127"/>
          </a:xfrm>
          <a:solidFill>
            <a:schemeClr val="bg2"/>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44" name="Textplatzhalter 26"/>
          <p:cNvSpPr>
            <a:spLocks noGrp="1"/>
          </p:cNvSpPr>
          <p:nvPr>
            <p:ph type="body" sz="quarter" idx="48" hasCustomPrompt="1"/>
          </p:nvPr>
        </p:nvSpPr>
        <p:spPr>
          <a:xfrm>
            <a:off x="710543" y="1741072"/>
            <a:ext cx="3228842"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de-DE"/>
              <a:t>NUTZER ZIELE</a:t>
            </a:r>
          </a:p>
        </p:txBody>
      </p:sp>
      <p:sp>
        <p:nvSpPr>
          <p:cNvPr id="45" name="Rectangle 44"/>
          <p:cNvSpPr/>
          <p:nvPr userDrawn="1"/>
        </p:nvSpPr>
        <p:spPr>
          <a:xfrm>
            <a:off x="4308494" y="433388"/>
            <a:ext cx="3575012" cy="2589212"/>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46" name="Rectangle 45"/>
          <p:cNvSpPr/>
          <p:nvPr userDrawn="1"/>
        </p:nvSpPr>
        <p:spPr>
          <a:xfrm>
            <a:off x="4308494" y="433388"/>
            <a:ext cx="3575012" cy="1061583"/>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47" name="Picture"/>
          <p:cNvSpPr>
            <a:spLocks noGrp="1"/>
          </p:cNvSpPr>
          <p:nvPr>
            <p:ph type="pic" sz="quarter" idx="49"/>
          </p:nvPr>
        </p:nvSpPr>
        <p:spPr bwMode="gray">
          <a:xfrm>
            <a:off x="6802090" y="433388"/>
            <a:ext cx="1081416" cy="1061583"/>
          </a:xfrm>
          <a:solidFill>
            <a:schemeClr val="bg1">
              <a:lumMod val="85000"/>
            </a:schemeClr>
          </a:solidFill>
        </p:spPr>
        <p:txBody>
          <a:bodyPr lIns="144000" tIns="144000" rIns="144000" bIns="144000"/>
          <a:lstStyle>
            <a:lvl1pPr marL="0" indent="0">
              <a:buNone/>
              <a:defRPr/>
            </a:lvl1pPr>
          </a:lstStyle>
          <a:p>
            <a:endParaRPr lang="en-US"/>
          </a:p>
        </p:txBody>
      </p:sp>
      <p:sp>
        <p:nvSpPr>
          <p:cNvPr id="64" name="Textplatzhalter 26"/>
          <p:cNvSpPr>
            <a:spLocks noGrp="1"/>
          </p:cNvSpPr>
          <p:nvPr>
            <p:ph type="body" sz="quarter" idx="66" hasCustomPrompt="1"/>
          </p:nvPr>
        </p:nvSpPr>
        <p:spPr>
          <a:xfrm>
            <a:off x="4401790" y="536548"/>
            <a:ext cx="2303585" cy="309562"/>
          </a:xfrm>
          <a:noFill/>
        </p:spPr>
        <p:txBody>
          <a:bodyPr lIns="0" tIns="72000" anchor="t" anchorCtr="0"/>
          <a:lstStyle>
            <a:lvl1pPr marL="0" indent="0" algn="l">
              <a:lnSpc>
                <a:spcPct val="80000"/>
              </a:lnSpc>
              <a:buNone/>
              <a:defRPr sz="1400" baseline="0">
                <a:solidFill>
                  <a:schemeClr val="bg2"/>
                </a:solidFill>
                <a:latin typeface="+mn-lt"/>
              </a:defRPr>
            </a:lvl1pPr>
          </a:lstStyle>
          <a:p>
            <a:pPr lvl="0"/>
            <a:r>
              <a:rPr lang="es-ES_tradnl"/>
              <a:t>NAME</a:t>
            </a:r>
          </a:p>
        </p:txBody>
      </p:sp>
      <p:sp>
        <p:nvSpPr>
          <p:cNvPr id="65" name="Textplatzhalter 26"/>
          <p:cNvSpPr>
            <a:spLocks noGrp="1"/>
          </p:cNvSpPr>
          <p:nvPr>
            <p:ph type="body" sz="quarter" idx="67" hasCustomPrompt="1"/>
          </p:nvPr>
        </p:nvSpPr>
        <p:spPr>
          <a:xfrm>
            <a:off x="4401790" y="851529"/>
            <a:ext cx="2303585" cy="309562"/>
          </a:xfrm>
          <a:noFill/>
        </p:spPr>
        <p:txBody>
          <a:bodyPr lIns="0" tIns="72000" anchor="t" anchorCtr="0"/>
          <a:lstStyle>
            <a:lvl1pPr marL="0" indent="0" algn="l">
              <a:lnSpc>
                <a:spcPct val="80000"/>
              </a:lnSpc>
              <a:buNone/>
              <a:defRPr sz="1400" b="1" baseline="0">
                <a:solidFill>
                  <a:schemeClr val="bg2"/>
                </a:solidFill>
                <a:latin typeface="+mj-lt"/>
              </a:defRPr>
            </a:lvl1pPr>
          </a:lstStyle>
          <a:p>
            <a:pPr lvl="0"/>
            <a:r>
              <a:rPr lang="de-DE"/>
              <a:t>NACHNAME</a:t>
            </a:r>
            <a:endParaRPr lang="es-ES_tradnl"/>
          </a:p>
        </p:txBody>
      </p:sp>
      <p:sp>
        <p:nvSpPr>
          <p:cNvPr id="66" name="Textplatzhalter 26"/>
          <p:cNvSpPr>
            <a:spLocks noGrp="1"/>
          </p:cNvSpPr>
          <p:nvPr>
            <p:ph type="body" sz="quarter" idx="68" hasCustomPrompt="1"/>
          </p:nvPr>
        </p:nvSpPr>
        <p:spPr>
          <a:xfrm>
            <a:off x="4401790" y="1166511"/>
            <a:ext cx="2303585" cy="309562"/>
          </a:xfrm>
          <a:noFill/>
        </p:spPr>
        <p:txBody>
          <a:bodyPr lIns="0" tIns="72000" anchor="t" anchorCtr="0"/>
          <a:lstStyle>
            <a:lvl1pPr marL="0" indent="0" algn="l">
              <a:lnSpc>
                <a:spcPct val="80000"/>
              </a:lnSpc>
              <a:buNone/>
              <a:defRPr sz="1400" i="1" baseline="0">
                <a:solidFill>
                  <a:schemeClr val="bg2"/>
                </a:solidFill>
                <a:latin typeface="+mn-lt"/>
              </a:defRPr>
            </a:lvl1pPr>
          </a:lstStyle>
          <a:p>
            <a:pPr lvl="0"/>
            <a:r>
              <a:rPr lang="de-DE"/>
              <a:t>Beruf</a:t>
            </a:r>
            <a:endParaRPr lang="es-ES_tradnl"/>
          </a:p>
        </p:txBody>
      </p:sp>
      <p:sp>
        <p:nvSpPr>
          <p:cNvPr id="68" name="Textplatzhalter 26"/>
          <p:cNvSpPr>
            <a:spLocks noGrp="1"/>
          </p:cNvSpPr>
          <p:nvPr>
            <p:ph type="body" sz="quarter" idx="70" hasCustomPrompt="1"/>
          </p:nvPr>
        </p:nvSpPr>
        <p:spPr>
          <a:xfrm>
            <a:off x="4479287" y="2163347"/>
            <a:ext cx="3224257" cy="735127"/>
          </a:xfrm>
          <a:solidFill>
            <a:schemeClr val="bg2"/>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69" name="Textplatzhalter 26"/>
          <p:cNvSpPr>
            <a:spLocks noGrp="1"/>
          </p:cNvSpPr>
          <p:nvPr>
            <p:ph type="body" sz="quarter" idx="71" hasCustomPrompt="1"/>
          </p:nvPr>
        </p:nvSpPr>
        <p:spPr>
          <a:xfrm>
            <a:off x="4479287" y="1741072"/>
            <a:ext cx="3228842"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de-DE"/>
              <a:t>NUTZER ZIELE</a:t>
            </a:r>
          </a:p>
        </p:txBody>
      </p:sp>
      <p:sp>
        <p:nvSpPr>
          <p:cNvPr id="71" name="Rectangle 70"/>
          <p:cNvSpPr/>
          <p:nvPr userDrawn="1"/>
        </p:nvSpPr>
        <p:spPr>
          <a:xfrm>
            <a:off x="8074588" y="433388"/>
            <a:ext cx="3575012" cy="1061583"/>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72" name="Picture"/>
          <p:cNvSpPr>
            <a:spLocks noGrp="1"/>
          </p:cNvSpPr>
          <p:nvPr>
            <p:ph type="pic" sz="quarter" idx="72"/>
          </p:nvPr>
        </p:nvSpPr>
        <p:spPr bwMode="gray">
          <a:xfrm>
            <a:off x="10568184" y="433388"/>
            <a:ext cx="1081416" cy="1061583"/>
          </a:xfrm>
          <a:solidFill>
            <a:schemeClr val="bg1">
              <a:lumMod val="85000"/>
            </a:schemeClr>
          </a:solidFill>
        </p:spPr>
        <p:txBody>
          <a:bodyPr lIns="144000" tIns="144000" rIns="144000" bIns="144000"/>
          <a:lstStyle>
            <a:lvl1pPr marL="0" indent="0">
              <a:buNone/>
              <a:defRPr/>
            </a:lvl1pPr>
          </a:lstStyle>
          <a:p>
            <a:endParaRPr lang="en-US"/>
          </a:p>
        </p:txBody>
      </p:sp>
      <p:sp>
        <p:nvSpPr>
          <p:cNvPr id="89" name="Textplatzhalter 26"/>
          <p:cNvSpPr>
            <a:spLocks noGrp="1"/>
          </p:cNvSpPr>
          <p:nvPr>
            <p:ph type="body" sz="quarter" idx="89" hasCustomPrompt="1"/>
          </p:nvPr>
        </p:nvSpPr>
        <p:spPr>
          <a:xfrm>
            <a:off x="8167884" y="536548"/>
            <a:ext cx="2303585" cy="309562"/>
          </a:xfrm>
          <a:noFill/>
        </p:spPr>
        <p:txBody>
          <a:bodyPr lIns="0" tIns="72000" anchor="t" anchorCtr="0"/>
          <a:lstStyle>
            <a:lvl1pPr marL="0" indent="0" algn="l">
              <a:lnSpc>
                <a:spcPct val="80000"/>
              </a:lnSpc>
              <a:buNone/>
              <a:defRPr sz="1400" baseline="0">
                <a:solidFill>
                  <a:schemeClr val="bg2"/>
                </a:solidFill>
                <a:latin typeface="+mn-lt"/>
              </a:defRPr>
            </a:lvl1pPr>
          </a:lstStyle>
          <a:p>
            <a:pPr lvl="0"/>
            <a:r>
              <a:rPr lang="de-DE"/>
              <a:t>NAME</a:t>
            </a:r>
            <a:endParaRPr lang="es-ES_tradnl"/>
          </a:p>
        </p:txBody>
      </p:sp>
      <p:sp>
        <p:nvSpPr>
          <p:cNvPr id="90" name="Textplatzhalter 26"/>
          <p:cNvSpPr>
            <a:spLocks noGrp="1"/>
          </p:cNvSpPr>
          <p:nvPr>
            <p:ph type="body" sz="quarter" idx="90" hasCustomPrompt="1"/>
          </p:nvPr>
        </p:nvSpPr>
        <p:spPr>
          <a:xfrm>
            <a:off x="8167884" y="851529"/>
            <a:ext cx="2303585" cy="309562"/>
          </a:xfrm>
          <a:noFill/>
        </p:spPr>
        <p:txBody>
          <a:bodyPr lIns="0" tIns="72000" anchor="t" anchorCtr="0"/>
          <a:lstStyle>
            <a:lvl1pPr marL="0" indent="0" algn="l">
              <a:lnSpc>
                <a:spcPct val="80000"/>
              </a:lnSpc>
              <a:buNone/>
              <a:defRPr sz="1400" b="1" baseline="0">
                <a:solidFill>
                  <a:schemeClr val="bg2"/>
                </a:solidFill>
                <a:latin typeface="+mj-lt"/>
              </a:defRPr>
            </a:lvl1pPr>
          </a:lstStyle>
          <a:p>
            <a:pPr lvl="0"/>
            <a:r>
              <a:rPr lang="de-DE"/>
              <a:t>NACHNAME</a:t>
            </a:r>
            <a:endParaRPr lang="es-ES_tradnl"/>
          </a:p>
        </p:txBody>
      </p:sp>
      <p:sp>
        <p:nvSpPr>
          <p:cNvPr id="91" name="Textplatzhalter 26"/>
          <p:cNvSpPr>
            <a:spLocks noGrp="1"/>
          </p:cNvSpPr>
          <p:nvPr>
            <p:ph type="body" sz="quarter" idx="91" hasCustomPrompt="1"/>
          </p:nvPr>
        </p:nvSpPr>
        <p:spPr>
          <a:xfrm>
            <a:off x="8167884" y="1166511"/>
            <a:ext cx="2303585" cy="309562"/>
          </a:xfrm>
          <a:noFill/>
        </p:spPr>
        <p:txBody>
          <a:bodyPr lIns="0" tIns="72000" anchor="t" anchorCtr="0"/>
          <a:lstStyle>
            <a:lvl1pPr marL="0" indent="0" algn="l">
              <a:lnSpc>
                <a:spcPct val="80000"/>
              </a:lnSpc>
              <a:buNone/>
              <a:defRPr sz="1400" i="1" baseline="0">
                <a:solidFill>
                  <a:schemeClr val="bg2"/>
                </a:solidFill>
                <a:latin typeface="+mn-lt"/>
              </a:defRPr>
            </a:lvl1pPr>
          </a:lstStyle>
          <a:p>
            <a:pPr lvl="0"/>
            <a:r>
              <a:rPr lang="de-DE"/>
              <a:t>Beruf</a:t>
            </a:r>
            <a:endParaRPr lang="es-ES_tradnl"/>
          </a:p>
        </p:txBody>
      </p:sp>
      <p:sp>
        <p:nvSpPr>
          <p:cNvPr id="93" name="Textplatzhalter 26"/>
          <p:cNvSpPr>
            <a:spLocks noGrp="1"/>
          </p:cNvSpPr>
          <p:nvPr>
            <p:ph type="body" sz="quarter" idx="93" hasCustomPrompt="1"/>
          </p:nvPr>
        </p:nvSpPr>
        <p:spPr>
          <a:xfrm>
            <a:off x="8245381" y="2163347"/>
            <a:ext cx="3224257" cy="735127"/>
          </a:xfrm>
          <a:solidFill>
            <a:schemeClr val="bg2"/>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94" name="Textplatzhalter 26"/>
          <p:cNvSpPr>
            <a:spLocks noGrp="1"/>
          </p:cNvSpPr>
          <p:nvPr>
            <p:ph type="body" sz="quarter" idx="94" hasCustomPrompt="1"/>
          </p:nvPr>
        </p:nvSpPr>
        <p:spPr>
          <a:xfrm>
            <a:off x="8245381" y="1741072"/>
            <a:ext cx="3228842"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de-DE"/>
              <a:t>NUTZER ZIELE</a:t>
            </a:r>
          </a:p>
        </p:txBody>
      </p:sp>
      <p:sp>
        <p:nvSpPr>
          <p:cNvPr id="199" name="Rectangle 198"/>
          <p:cNvSpPr/>
          <p:nvPr userDrawn="1"/>
        </p:nvSpPr>
        <p:spPr>
          <a:xfrm>
            <a:off x="539750" y="3227388"/>
            <a:ext cx="3575012" cy="2589212"/>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200" name="Rectangle 199"/>
          <p:cNvSpPr/>
          <p:nvPr userDrawn="1"/>
        </p:nvSpPr>
        <p:spPr>
          <a:xfrm>
            <a:off x="539750" y="3227388"/>
            <a:ext cx="3575012" cy="1061583"/>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201" name="Rectangle 200"/>
          <p:cNvSpPr/>
          <p:nvPr userDrawn="1"/>
        </p:nvSpPr>
        <p:spPr>
          <a:xfrm>
            <a:off x="8074588" y="3227388"/>
            <a:ext cx="3575012" cy="2589212"/>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202" name="Picture"/>
          <p:cNvSpPr>
            <a:spLocks noGrp="1"/>
          </p:cNvSpPr>
          <p:nvPr>
            <p:ph type="pic" sz="quarter" idx="95"/>
          </p:nvPr>
        </p:nvSpPr>
        <p:spPr bwMode="gray">
          <a:xfrm>
            <a:off x="3033346" y="3227388"/>
            <a:ext cx="1081416" cy="1061583"/>
          </a:xfrm>
          <a:solidFill>
            <a:schemeClr val="bg1">
              <a:lumMod val="85000"/>
            </a:schemeClr>
          </a:solidFill>
        </p:spPr>
        <p:txBody>
          <a:bodyPr lIns="144000" tIns="144000" rIns="144000" bIns="144000"/>
          <a:lstStyle>
            <a:lvl1pPr marL="0" indent="0">
              <a:buNone/>
              <a:defRPr/>
            </a:lvl1pPr>
          </a:lstStyle>
          <a:p>
            <a:endParaRPr lang="en-US"/>
          </a:p>
        </p:txBody>
      </p:sp>
      <p:sp>
        <p:nvSpPr>
          <p:cNvPr id="203" name="Textplatzhalter 26"/>
          <p:cNvSpPr>
            <a:spLocks noGrp="1"/>
          </p:cNvSpPr>
          <p:nvPr>
            <p:ph type="body" sz="quarter" idx="96" hasCustomPrompt="1"/>
          </p:nvPr>
        </p:nvSpPr>
        <p:spPr>
          <a:xfrm>
            <a:off x="633046" y="3330548"/>
            <a:ext cx="2303585" cy="309562"/>
          </a:xfrm>
          <a:noFill/>
        </p:spPr>
        <p:txBody>
          <a:bodyPr lIns="0" tIns="72000" anchor="t" anchorCtr="0"/>
          <a:lstStyle>
            <a:lvl1pPr marL="0" indent="0" algn="l">
              <a:lnSpc>
                <a:spcPct val="80000"/>
              </a:lnSpc>
              <a:buNone/>
              <a:defRPr sz="1400" baseline="0">
                <a:solidFill>
                  <a:schemeClr val="bg2"/>
                </a:solidFill>
                <a:latin typeface="+mn-lt"/>
              </a:defRPr>
            </a:lvl1pPr>
          </a:lstStyle>
          <a:p>
            <a:pPr lvl="0"/>
            <a:r>
              <a:rPr lang="de-DE"/>
              <a:t>NAME</a:t>
            </a:r>
            <a:endParaRPr lang="es-ES_tradnl"/>
          </a:p>
        </p:txBody>
      </p:sp>
      <p:sp>
        <p:nvSpPr>
          <p:cNvPr id="204" name="Textplatzhalter 26"/>
          <p:cNvSpPr>
            <a:spLocks noGrp="1"/>
          </p:cNvSpPr>
          <p:nvPr>
            <p:ph type="body" sz="quarter" idx="97" hasCustomPrompt="1"/>
          </p:nvPr>
        </p:nvSpPr>
        <p:spPr>
          <a:xfrm>
            <a:off x="633046" y="3645529"/>
            <a:ext cx="2303585" cy="309562"/>
          </a:xfrm>
          <a:noFill/>
        </p:spPr>
        <p:txBody>
          <a:bodyPr lIns="0" tIns="72000" anchor="t" anchorCtr="0"/>
          <a:lstStyle>
            <a:lvl1pPr marL="0" indent="0" algn="l">
              <a:lnSpc>
                <a:spcPct val="80000"/>
              </a:lnSpc>
              <a:buNone/>
              <a:defRPr sz="1400" b="1" baseline="0">
                <a:solidFill>
                  <a:schemeClr val="bg2"/>
                </a:solidFill>
                <a:latin typeface="+mj-lt"/>
              </a:defRPr>
            </a:lvl1pPr>
          </a:lstStyle>
          <a:p>
            <a:pPr lvl="0"/>
            <a:r>
              <a:rPr lang="de-DE"/>
              <a:t>NACHNAME</a:t>
            </a:r>
            <a:endParaRPr lang="es-ES_tradnl"/>
          </a:p>
        </p:txBody>
      </p:sp>
      <p:sp>
        <p:nvSpPr>
          <p:cNvPr id="205" name="Textplatzhalter 26"/>
          <p:cNvSpPr>
            <a:spLocks noGrp="1"/>
          </p:cNvSpPr>
          <p:nvPr>
            <p:ph type="body" sz="quarter" idx="98" hasCustomPrompt="1"/>
          </p:nvPr>
        </p:nvSpPr>
        <p:spPr>
          <a:xfrm>
            <a:off x="633046" y="3960511"/>
            <a:ext cx="2303585" cy="309562"/>
          </a:xfrm>
          <a:noFill/>
        </p:spPr>
        <p:txBody>
          <a:bodyPr lIns="0" tIns="72000" anchor="t" anchorCtr="0"/>
          <a:lstStyle>
            <a:lvl1pPr marL="0" indent="0" algn="l">
              <a:lnSpc>
                <a:spcPct val="80000"/>
              </a:lnSpc>
              <a:buNone/>
              <a:defRPr sz="1400" i="1" baseline="0">
                <a:solidFill>
                  <a:schemeClr val="bg2"/>
                </a:solidFill>
                <a:latin typeface="+mn-lt"/>
              </a:defRPr>
            </a:lvl1pPr>
          </a:lstStyle>
          <a:p>
            <a:pPr lvl="0"/>
            <a:r>
              <a:rPr lang="de-DE"/>
              <a:t>Beruf</a:t>
            </a:r>
            <a:endParaRPr lang="es-ES_tradnl"/>
          </a:p>
        </p:txBody>
      </p:sp>
      <p:sp>
        <p:nvSpPr>
          <p:cNvPr id="206" name="Textplatzhalter 26"/>
          <p:cNvSpPr>
            <a:spLocks noGrp="1"/>
          </p:cNvSpPr>
          <p:nvPr>
            <p:ph type="body" sz="quarter" idx="99" hasCustomPrompt="1"/>
          </p:nvPr>
        </p:nvSpPr>
        <p:spPr>
          <a:xfrm>
            <a:off x="710543" y="4957347"/>
            <a:ext cx="3224257" cy="735127"/>
          </a:xfrm>
          <a:solidFill>
            <a:schemeClr val="bg2"/>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207" name="Textplatzhalter 26"/>
          <p:cNvSpPr>
            <a:spLocks noGrp="1"/>
          </p:cNvSpPr>
          <p:nvPr>
            <p:ph type="body" sz="quarter" idx="100" hasCustomPrompt="1"/>
          </p:nvPr>
        </p:nvSpPr>
        <p:spPr>
          <a:xfrm>
            <a:off x="710543" y="4535072"/>
            <a:ext cx="3228842"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de-DE"/>
              <a:t>NUTZER ZIELE</a:t>
            </a:r>
          </a:p>
        </p:txBody>
      </p:sp>
      <p:sp>
        <p:nvSpPr>
          <p:cNvPr id="208" name="Rectangle 207"/>
          <p:cNvSpPr/>
          <p:nvPr userDrawn="1"/>
        </p:nvSpPr>
        <p:spPr>
          <a:xfrm>
            <a:off x="4308494" y="3227388"/>
            <a:ext cx="3575012" cy="2589212"/>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209" name="Rectangle 208"/>
          <p:cNvSpPr/>
          <p:nvPr userDrawn="1"/>
        </p:nvSpPr>
        <p:spPr>
          <a:xfrm>
            <a:off x="4308494" y="3227388"/>
            <a:ext cx="3575012" cy="1061583"/>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210" name="Picture"/>
          <p:cNvSpPr>
            <a:spLocks noGrp="1"/>
          </p:cNvSpPr>
          <p:nvPr>
            <p:ph type="pic" sz="quarter" idx="101"/>
          </p:nvPr>
        </p:nvSpPr>
        <p:spPr bwMode="gray">
          <a:xfrm>
            <a:off x="6802090" y="3227388"/>
            <a:ext cx="1081416" cy="1061583"/>
          </a:xfrm>
          <a:solidFill>
            <a:schemeClr val="bg1">
              <a:lumMod val="85000"/>
            </a:schemeClr>
          </a:solidFill>
        </p:spPr>
        <p:txBody>
          <a:bodyPr lIns="144000" tIns="144000" rIns="144000" bIns="144000"/>
          <a:lstStyle>
            <a:lvl1pPr marL="0" indent="0">
              <a:buNone/>
              <a:defRPr/>
            </a:lvl1pPr>
          </a:lstStyle>
          <a:p>
            <a:endParaRPr lang="en-US"/>
          </a:p>
        </p:txBody>
      </p:sp>
      <p:sp>
        <p:nvSpPr>
          <p:cNvPr id="211" name="Textplatzhalter 26"/>
          <p:cNvSpPr>
            <a:spLocks noGrp="1"/>
          </p:cNvSpPr>
          <p:nvPr>
            <p:ph type="body" sz="quarter" idx="102" hasCustomPrompt="1"/>
          </p:nvPr>
        </p:nvSpPr>
        <p:spPr>
          <a:xfrm>
            <a:off x="4401790" y="3330548"/>
            <a:ext cx="2303585" cy="309562"/>
          </a:xfrm>
          <a:noFill/>
        </p:spPr>
        <p:txBody>
          <a:bodyPr lIns="0" tIns="72000" anchor="t" anchorCtr="0"/>
          <a:lstStyle>
            <a:lvl1pPr marL="0" indent="0" algn="l">
              <a:lnSpc>
                <a:spcPct val="80000"/>
              </a:lnSpc>
              <a:buNone/>
              <a:defRPr sz="1400" baseline="0">
                <a:solidFill>
                  <a:schemeClr val="bg2"/>
                </a:solidFill>
                <a:latin typeface="+mn-lt"/>
              </a:defRPr>
            </a:lvl1pPr>
          </a:lstStyle>
          <a:p>
            <a:pPr lvl="0"/>
            <a:r>
              <a:rPr lang="de-DE"/>
              <a:t>NAME</a:t>
            </a:r>
            <a:endParaRPr lang="es-ES_tradnl"/>
          </a:p>
        </p:txBody>
      </p:sp>
      <p:sp>
        <p:nvSpPr>
          <p:cNvPr id="212" name="Textplatzhalter 26"/>
          <p:cNvSpPr>
            <a:spLocks noGrp="1"/>
          </p:cNvSpPr>
          <p:nvPr>
            <p:ph type="body" sz="quarter" idx="103" hasCustomPrompt="1"/>
          </p:nvPr>
        </p:nvSpPr>
        <p:spPr>
          <a:xfrm>
            <a:off x="4401790" y="3645529"/>
            <a:ext cx="2303585" cy="309562"/>
          </a:xfrm>
          <a:noFill/>
        </p:spPr>
        <p:txBody>
          <a:bodyPr lIns="0" tIns="72000" anchor="t" anchorCtr="0"/>
          <a:lstStyle>
            <a:lvl1pPr marL="0" indent="0" algn="l">
              <a:lnSpc>
                <a:spcPct val="80000"/>
              </a:lnSpc>
              <a:buNone/>
              <a:defRPr sz="1400" b="1" baseline="0">
                <a:solidFill>
                  <a:schemeClr val="bg2"/>
                </a:solidFill>
                <a:latin typeface="+mj-lt"/>
              </a:defRPr>
            </a:lvl1pPr>
          </a:lstStyle>
          <a:p>
            <a:pPr lvl="0"/>
            <a:r>
              <a:rPr lang="de-DE"/>
              <a:t>NACHNAME</a:t>
            </a:r>
            <a:endParaRPr lang="es-ES_tradnl"/>
          </a:p>
        </p:txBody>
      </p:sp>
      <p:sp>
        <p:nvSpPr>
          <p:cNvPr id="213" name="Textplatzhalter 26"/>
          <p:cNvSpPr>
            <a:spLocks noGrp="1"/>
          </p:cNvSpPr>
          <p:nvPr>
            <p:ph type="body" sz="quarter" idx="104" hasCustomPrompt="1"/>
          </p:nvPr>
        </p:nvSpPr>
        <p:spPr>
          <a:xfrm>
            <a:off x="4401790" y="3960511"/>
            <a:ext cx="2303585" cy="309562"/>
          </a:xfrm>
          <a:noFill/>
        </p:spPr>
        <p:txBody>
          <a:bodyPr lIns="0" tIns="72000" anchor="t" anchorCtr="0"/>
          <a:lstStyle>
            <a:lvl1pPr marL="0" indent="0" algn="l">
              <a:lnSpc>
                <a:spcPct val="80000"/>
              </a:lnSpc>
              <a:buNone/>
              <a:defRPr sz="1400" i="1" baseline="0">
                <a:solidFill>
                  <a:schemeClr val="bg2"/>
                </a:solidFill>
                <a:latin typeface="+mn-lt"/>
              </a:defRPr>
            </a:lvl1pPr>
          </a:lstStyle>
          <a:p>
            <a:pPr lvl="0"/>
            <a:r>
              <a:rPr lang="de-DE"/>
              <a:t>Beruf</a:t>
            </a:r>
            <a:endParaRPr lang="es-ES_tradnl"/>
          </a:p>
        </p:txBody>
      </p:sp>
      <p:sp>
        <p:nvSpPr>
          <p:cNvPr id="214" name="Textplatzhalter 26"/>
          <p:cNvSpPr>
            <a:spLocks noGrp="1"/>
          </p:cNvSpPr>
          <p:nvPr>
            <p:ph type="body" sz="quarter" idx="105" hasCustomPrompt="1"/>
          </p:nvPr>
        </p:nvSpPr>
        <p:spPr>
          <a:xfrm>
            <a:off x="4479287" y="4957347"/>
            <a:ext cx="3224257" cy="735127"/>
          </a:xfrm>
          <a:solidFill>
            <a:schemeClr val="bg2"/>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215" name="Textplatzhalter 26"/>
          <p:cNvSpPr>
            <a:spLocks noGrp="1"/>
          </p:cNvSpPr>
          <p:nvPr>
            <p:ph type="body" sz="quarter" idx="106" hasCustomPrompt="1"/>
          </p:nvPr>
        </p:nvSpPr>
        <p:spPr>
          <a:xfrm>
            <a:off x="4479287" y="4535072"/>
            <a:ext cx="3228842"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de-DE"/>
              <a:t>NUTZER ZIELE</a:t>
            </a:r>
          </a:p>
        </p:txBody>
      </p:sp>
      <p:sp>
        <p:nvSpPr>
          <p:cNvPr id="216" name="Rectangle 215"/>
          <p:cNvSpPr/>
          <p:nvPr userDrawn="1"/>
        </p:nvSpPr>
        <p:spPr>
          <a:xfrm>
            <a:off x="8074588" y="3227388"/>
            <a:ext cx="3575012" cy="1061583"/>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217" name="Picture"/>
          <p:cNvSpPr>
            <a:spLocks noGrp="1"/>
          </p:cNvSpPr>
          <p:nvPr>
            <p:ph type="pic" sz="quarter" idx="107"/>
          </p:nvPr>
        </p:nvSpPr>
        <p:spPr bwMode="gray">
          <a:xfrm>
            <a:off x="10568184" y="3227388"/>
            <a:ext cx="1081416" cy="1061583"/>
          </a:xfrm>
          <a:solidFill>
            <a:schemeClr val="bg1">
              <a:lumMod val="85000"/>
            </a:schemeClr>
          </a:solidFill>
        </p:spPr>
        <p:txBody>
          <a:bodyPr lIns="144000" tIns="144000" rIns="144000" bIns="144000"/>
          <a:lstStyle>
            <a:lvl1pPr marL="0" indent="0">
              <a:buNone/>
              <a:defRPr/>
            </a:lvl1pPr>
          </a:lstStyle>
          <a:p>
            <a:endParaRPr lang="en-US"/>
          </a:p>
        </p:txBody>
      </p:sp>
      <p:sp>
        <p:nvSpPr>
          <p:cNvPr id="218" name="Textplatzhalter 26"/>
          <p:cNvSpPr>
            <a:spLocks noGrp="1"/>
          </p:cNvSpPr>
          <p:nvPr>
            <p:ph type="body" sz="quarter" idx="108" hasCustomPrompt="1"/>
          </p:nvPr>
        </p:nvSpPr>
        <p:spPr>
          <a:xfrm>
            <a:off x="8167884" y="3330548"/>
            <a:ext cx="2303585" cy="309562"/>
          </a:xfrm>
          <a:noFill/>
        </p:spPr>
        <p:txBody>
          <a:bodyPr lIns="0" tIns="72000" anchor="t" anchorCtr="0"/>
          <a:lstStyle>
            <a:lvl1pPr marL="0" indent="0" algn="l">
              <a:lnSpc>
                <a:spcPct val="80000"/>
              </a:lnSpc>
              <a:buNone/>
              <a:defRPr sz="1400" baseline="0">
                <a:solidFill>
                  <a:schemeClr val="bg2"/>
                </a:solidFill>
                <a:latin typeface="+mn-lt"/>
              </a:defRPr>
            </a:lvl1pPr>
          </a:lstStyle>
          <a:p>
            <a:pPr lvl="0"/>
            <a:r>
              <a:rPr lang="de-DE"/>
              <a:t>NAME</a:t>
            </a:r>
            <a:endParaRPr lang="es-ES_tradnl"/>
          </a:p>
        </p:txBody>
      </p:sp>
      <p:sp>
        <p:nvSpPr>
          <p:cNvPr id="219" name="Textplatzhalter 26"/>
          <p:cNvSpPr>
            <a:spLocks noGrp="1"/>
          </p:cNvSpPr>
          <p:nvPr>
            <p:ph type="body" sz="quarter" idx="109" hasCustomPrompt="1"/>
          </p:nvPr>
        </p:nvSpPr>
        <p:spPr>
          <a:xfrm>
            <a:off x="8167884" y="3645529"/>
            <a:ext cx="2303585" cy="309562"/>
          </a:xfrm>
          <a:noFill/>
        </p:spPr>
        <p:txBody>
          <a:bodyPr lIns="0" tIns="72000" anchor="t" anchorCtr="0"/>
          <a:lstStyle>
            <a:lvl1pPr marL="0" indent="0" algn="l">
              <a:lnSpc>
                <a:spcPct val="80000"/>
              </a:lnSpc>
              <a:buNone/>
              <a:defRPr sz="1400" b="1" baseline="0">
                <a:solidFill>
                  <a:schemeClr val="bg2"/>
                </a:solidFill>
                <a:latin typeface="+mj-lt"/>
              </a:defRPr>
            </a:lvl1pPr>
          </a:lstStyle>
          <a:p>
            <a:pPr lvl="0"/>
            <a:r>
              <a:rPr lang="de-DE"/>
              <a:t>NACHNAME</a:t>
            </a:r>
            <a:endParaRPr lang="es-ES_tradnl"/>
          </a:p>
        </p:txBody>
      </p:sp>
      <p:sp>
        <p:nvSpPr>
          <p:cNvPr id="220" name="Textplatzhalter 26"/>
          <p:cNvSpPr>
            <a:spLocks noGrp="1"/>
          </p:cNvSpPr>
          <p:nvPr>
            <p:ph type="body" sz="quarter" idx="110" hasCustomPrompt="1"/>
          </p:nvPr>
        </p:nvSpPr>
        <p:spPr>
          <a:xfrm>
            <a:off x="8167884" y="3960511"/>
            <a:ext cx="2303585" cy="309562"/>
          </a:xfrm>
          <a:noFill/>
        </p:spPr>
        <p:txBody>
          <a:bodyPr lIns="0" tIns="72000" anchor="t" anchorCtr="0"/>
          <a:lstStyle>
            <a:lvl1pPr marL="0" indent="0" algn="l">
              <a:lnSpc>
                <a:spcPct val="80000"/>
              </a:lnSpc>
              <a:buNone/>
              <a:defRPr sz="1400" i="1" baseline="0">
                <a:solidFill>
                  <a:schemeClr val="bg2"/>
                </a:solidFill>
                <a:latin typeface="+mn-lt"/>
              </a:defRPr>
            </a:lvl1pPr>
          </a:lstStyle>
          <a:p>
            <a:pPr lvl="0"/>
            <a:r>
              <a:rPr lang="de-DE"/>
              <a:t>Beruf</a:t>
            </a:r>
            <a:endParaRPr lang="es-ES_tradnl"/>
          </a:p>
        </p:txBody>
      </p:sp>
      <p:sp>
        <p:nvSpPr>
          <p:cNvPr id="221" name="Textplatzhalter 26"/>
          <p:cNvSpPr>
            <a:spLocks noGrp="1"/>
          </p:cNvSpPr>
          <p:nvPr>
            <p:ph type="body" sz="quarter" idx="111" hasCustomPrompt="1"/>
          </p:nvPr>
        </p:nvSpPr>
        <p:spPr>
          <a:xfrm>
            <a:off x="8245381" y="4957347"/>
            <a:ext cx="3224257" cy="735127"/>
          </a:xfrm>
          <a:solidFill>
            <a:schemeClr val="bg2"/>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222" name="Textplatzhalter 26"/>
          <p:cNvSpPr>
            <a:spLocks noGrp="1"/>
          </p:cNvSpPr>
          <p:nvPr>
            <p:ph type="body" sz="quarter" idx="112" hasCustomPrompt="1"/>
          </p:nvPr>
        </p:nvSpPr>
        <p:spPr>
          <a:xfrm>
            <a:off x="8245381" y="4535072"/>
            <a:ext cx="3228842"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de-DE"/>
              <a:t>NUTZER ZIELE</a:t>
            </a:r>
          </a:p>
        </p:txBody>
      </p:sp>
    </p:spTree>
    <p:extLst>
      <p:ext uri="{BB962C8B-B14F-4D97-AF65-F5344CB8AC3E}">
        <p14:creationId xmlns:p14="http://schemas.microsoft.com/office/powerpoint/2010/main" val="21266358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userDrawn="1">
  <p:cSld name="8_TEXT &amp; IMAGE">
    <p:spTree>
      <p:nvGrpSpPr>
        <p:cNvPr id="1" name=""/>
        <p:cNvGrpSpPr/>
        <p:nvPr/>
      </p:nvGrpSpPr>
      <p:grpSpPr>
        <a:xfrm>
          <a:off x="0" y="0"/>
          <a:ext cx="0" cy="0"/>
          <a:chOff x="0" y="0"/>
          <a:chExt cx="0" cy="0"/>
        </a:xfrm>
      </p:grpSpPr>
      <p:sp>
        <p:nvSpPr>
          <p:cNvPr id="2" name="Title"/>
          <p:cNvSpPr>
            <a:spLocks noGrp="1"/>
          </p:cNvSpPr>
          <p:nvPr>
            <p:ph type="title"/>
          </p:nvPr>
        </p:nvSpPr>
        <p:spPr>
          <a:xfrm>
            <a:off x="540000" y="432000"/>
            <a:ext cx="7264800" cy="1080000"/>
          </a:xfrm>
        </p:spPr>
        <p:txBody>
          <a:bodyPr/>
          <a:lstStyle/>
          <a:p>
            <a:r>
              <a:rPr lang="en-US"/>
              <a:t>Click to edit Master title style</a:t>
            </a:r>
          </a:p>
        </p:txBody>
      </p:sp>
      <p:sp>
        <p:nvSpPr>
          <p:cNvPr id="8" name="Subline"/>
          <p:cNvSpPr>
            <a:spLocks noGrp="1"/>
          </p:cNvSpPr>
          <p:nvPr>
            <p:ph type="body" sz="quarter" idx="13" hasCustomPrompt="1"/>
          </p:nvPr>
        </p:nvSpPr>
        <p:spPr>
          <a:xfrm>
            <a:off x="540000" y="972000"/>
            <a:ext cx="7264800" cy="540000"/>
          </a:xfrm>
        </p:spPr>
        <p:txBody>
          <a:bodyPr/>
          <a:lstStyle>
            <a:lvl1pPr marL="0" indent="0">
              <a:buNone/>
              <a:defRPr baseline="0">
                <a:solidFill>
                  <a:srgbClr val="7F7F7F"/>
                </a:solidFill>
              </a:defRPr>
            </a:lvl1pPr>
          </a:lstStyle>
          <a:p>
            <a:pPr lvl="0"/>
            <a:r>
              <a:rPr lang="en-US"/>
              <a:t>Enter your subtitle here</a:t>
            </a:r>
          </a:p>
        </p:txBody>
      </p:sp>
      <p:sp>
        <p:nvSpPr>
          <p:cNvPr id="3" name="Content"/>
          <p:cNvSpPr>
            <a:spLocks noGrp="1"/>
          </p:cNvSpPr>
          <p:nvPr>
            <p:ph sz="half" idx="1"/>
          </p:nvPr>
        </p:nvSpPr>
        <p:spPr>
          <a:xfrm>
            <a:off x="540000" y="1512000"/>
            <a:ext cx="7264800" cy="4298400"/>
          </a:xfrm>
        </p:spPr>
        <p:txBody>
          <a:bodyPr/>
          <a:lstStyle>
            <a:lvl1pPr>
              <a:defRPr sz="22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Picture"/>
          <p:cNvSpPr>
            <a:spLocks noGrp="1"/>
          </p:cNvSpPr>
          <p:nvPr>
            <p:ph type="pic" sz="quarter" idx="14"/>
          </p:nvPr>
        </p:nvSpPr>
        <p:spPr bwMode="gray">
          <a:xfrm>
            <a:off x="8230413" y="0"/>
            <a:ext cx="3960000" cy="6858000"/>
          </a:xfrm>
          <a:solidFill>
            <a:schemeClr val="bg1">
              <a:lumMod val="85000"/>
            </a:schemeClr>
          </a:solidFill>
        </p:spPr>
        <p:txBody>
          <a:bodyPr lIns="144000" tIns="144000" rIns="144000" bIns="144000"/>
          <a:lstStyle>
            <a:lvl1pPr marL="0" indent="0">
              <a:buNone/>
              <a:defRPr>
                <a:solidFill>
                  <a:schemeClr val="tx1">
                    <a:lumMod val="65000"/>
                    <a:lumOff val="35000"/>
                  </a:schemeClr>
                </a:solidFill>
              </a:defRPr>
            </a:lvl1pPr>
          </a:lstStyle>
          <a:p>
            <a:endParaRPr lang="en-US"/>
          </a:p>
        </p:txBody>
      </p:sp>
      <p:sp>
        <p:nvSpPr>
          <p:cNvPr id="5" name="Date"/>
          <p:cNvSpPr>
            <a:spLocks noGrp="1"/>
          </p:cNvSpPr>
          <p:nvPr>
            <p:ph type="dt" sz="half" idx="10"/>
          </p:nvPr>
        </p:nvSpPr>
        <p:spPr/>
        <p:txBody>
          <a:bodyPr/>
          <a:lstStyle/>
          <a:p>
            <a:endParaRPr lang="en-US"/>
          </a:p>
        </p:txBody>
      </p:sp>
      <p:sp>
        <p:nvSpPr>
          <p:cNvPr id="6" name="Footer"/>
          <p:cNvSpPr>
            <a:spLocks noGrp="1"/>
          </p:cNvSpPr>
          <p:nvPr>
            <p:ph type="ftr" sz="quarter" idx="11"/>
          </p:nvPr>
        </p:nvSpPr>
        <p:spPr/>
        <p:txBody>
          <a:bodyPr/>
          <a:lstStyle/>
          <a:p>
            <a:r>
              <a:rPr lang="en-US"/>
              <a:t>DESIGN THINKING - BUSINESS MODEL INNOVATION - CPS</a:t>
            </a:r>
          </a:p>
        </p:txBody>
      </p:sp>
      <p:sp>
        <p:nvSpPr>
          <p:cNvPr id="7" name="Slide Number"/>
          <p:cNvSpPr>
            <a:spLocks noGrp="1"/>
          </p:cNvSpPr>
          <p:nvPr>
            <p:ph type="sldNum" sz="quarter" idx="12"/>
          </p:nvPr>
        </p:nvSpPr>
        <p:spPr/>
        <p:txBody>
          <a:bodyPr/>
          <a:lstStyle/>
          <a:p>
            <a:fld id="{02CEFE82-39F2-4F47-8A0C-D5AB3496FA5C}" type="slidenum">
              <a:rPr lang="en-US" smtClean="0"/>
              <a:t>‹Nr.›</a:t>
            </a:fld>
            <a:endParaRPr lang="en-US"/>
          </a:p>
        </p:txBody>
      </p:sp>
    </p:spTree>
    <p:extLst>
      <p:ext uri="{BB962C8B-B14F-4D97-AF65-F5344CB8AC3E}">
        <p14:creationId xmlns:p14="http://schemas.microsoft.com/office/powerpoint/2010/main" val="2753272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9_TITLE &amp; CONTENT">
    <p:spTree>
      <p:nvGrpSpPr>
        <p:cNvPr id="1" name=""/>
        <p:cNvGrpSpPr/>
        <p:nvPr/>
      </p:nvGrpSpPr>
      <p:grpSpPr>
        <a:xfrm>
          <a:off x="0" y="0"/>
          <a:ext cx="0" cy="0"/>
          <a:chOff x="0" y="0"/>
          <a:chExt cx="0" cy="0"/>
        </a:xfrm>
      </p:grpSpPr>
      <p:sp>
        <p:nvSpPr>
          <p:cNvPr id="2" name="Title"/>
          <p:cNvSpPr>
            <a:spLocks noGrp="1"/>
          </p:cNvSpPr>
          <p:nvPr>
            <p:ph type="title"/>
          </p:nvPr>
        </p:nvSpPr>
        <p:spPr>
          <a:xfrm>
            <a:off x="540000" y="432000"/>
            <a:ext cx="11109600" cy="1080000"/>
          </a:xfrm>
        </p:spPr>
        <p:txBody>
          <a:bodyPr/>
          <a:lstStyle/>
          <a:p>
            <a:r>
              <a:rPr lang="en-US"/>
              <a:t>Click to edit Master title style</a:t>
            </a:r>
          </a:p>
        </p:txBody>
      </p:sp>
      <p:sp>
        <p:nvSpPr>
          <p:cNvPr id="13" name="Subline"/>
          <p:cNvSpPr>
            <a:spLocks noGrp="1"/>
          </p:cNvSpPr>
          <p:nvPr>
            <p:ph type="body" sz="quarter" idx="13" hasCustomPrompt="1"/>
          </p:nvPr>
        </p:nvSpPr>
        <p:spPr>
          <a:xfrm>
            <a:off x="540000" y="972000"/>
            <a:ext cx="11109600" cy="540000"/>
          </a:xfrm>
        </p:spPr>
        <p:txBody>
          <a:bodyPr/>
          <a:lstStyle>
            <a:lvl1pPr marL="0" indent="0">
              <a:buNone/>
              <a:defRPr baseline="0">
                <a:solidFill>
                  <a:srgbClr val="7F7F7F"/>
                </a:solidFill>
              </a:defRPr>
            </a:lvl1pPr>
          </a:lstStyle>
          <a:p>
            <a:pPr lvl="0"/>
            <a:r>
              <a:rPr lang="en-US"/>
              <a:t>Enter your subtitle here</a:t>
            </a:r>
          </a:p>
        </p:txBody>
      </p:sp>
      <p:sp>
        <p:nvSpPr>
          <p:cNvPr id="3" name="Content"/>
          <p:cNvSpPr>
            <a:spLocks noGrp="1"/>
          </p:cNvSpPr>
          <p:nvPr>
            <p:ph idx="1"/>
          </p:nvPr>
        </p:nvSpPr>
        <p:spPr>
          <a:xfrm>
            <a:off x="540000" y="1512000"/>
            <a:ext cx="11109600" cy="3060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Text"/>
          <p:cNvSpPr>
            <a:spLocks noGrp="1"/>
          </p:cNvSpPr>
          <p:nvPr>
            <p:ph idx="15"/>
          </p:nvPr>
        </p:nvSpPr>
        <p:spPr bwMode="gray">
          <a:xfrm>
            <a:off x="1200" y="4572000"/>
            <a:ext cx="12189600" cy="2286000"/>
          </a:xfrm>
          <a:solidFill>
            <a:schemeClr val="accent1">
              <a:lumMod val="75000"/>
            </a:schemeClr>
          </a:solidFill>
        </p:spPr>
        <p:txBody>
          <a:bodyPr lIns="540000" tIns="180000" rIns="540000" bIns="180000" anchor="ctr"/>
          <a:lstStyle>
            <a:lvl1pPr marL="0" indent="0">
              <a:buNone/>
              <a:defRPr>
                <a:solidFill>
                  <a:schemeClr val="bg1"/>
                </a:solidFill>
              </a:defRPr>
            </a:lvl1pPr>
            <a:lvl2pPr marL="450000" indent="0">
              <a:buNone/>
              <a:defRPr/>
            </a:lvl2pPr>
            <a:lvl3pPr marL="810000" indent="0">
              <a:buNone/>
              <a:defRPr/>
            </a:lvl3pPr>
            <a:lvl4pPr marL="1170000" indent="0">
              <a:buNone/>
              <a:defRPr/>
            </a:lvl4pPr>
            <a:lvl5pPr marL="1530000" indent="0">
              <a:buNone/>
              <a:defRPr/>
            </a:lvl5pPr>
          </a:lstStyle>
          <a:p>
            <a:pPr lvl="0"/>
            <a:r>
              <a:rPr lang="en-US"/>
              <a:t>Click to edit Master text styles</a:t>
            </a:r>
          </a:p>
        </p:txBody>
      </p:sp>
      <p:sp>
        <p:nvSpPr>
          <p:cNvPr id="4" name="Date"/>
          <p:cNvSpPr>
            <a:spLocks noGrp="1"/>
          </p:cNvSpPr>
          <p:nvPr>
            <p:ph type="dt" sz="half" idx="10"/>
          </p:nvPr>
        </p:nvSpPr>
        <p:spPr/>
        <p:txBody>
          <a:bodyPr/>
          <a:lstStyle/>
          <a:p>
            <a:endParaRPr lang="en-US"/>
          </a:p>
        </p:txBody>
      </p:sp>
      <p:sp>
        <p:nvSpPr>
          <p:cNvPr id="5" name="Footer"/>
          <p:cNvSpPr>
            <a:spLocks noGrp="1"/>
          </p:cNvSpPr>
          <p:nvPr>
            <p:ph type="ftr" sz="quarter" idx="11"/>
          </p:nvPr>
        </p:nvSpPr>
        <p:spPr/>
        <p:txBody>
          <a:bodyPr/>
          <a:lstStyle/>
          <a:p>
            <a:r>
              <a:rPr lang="en-US"/>
              <a:t>DESIGN THINKING - BUSINESS MODEL INNOVATION - CPS</a:t>
            </a:r>
          </a:p>
        </p:txBody>
      </p:sp>
      <p:sp>
        <p:nvSpPr>
          <p:cNvPr id="6" name="Slide Number"/>
          <p:cNvSpPr>
            <a:spLocks noGrp="1"/>
          </p:cNvSpPr>
          <p:nvPr>
            <p:ph type="sldNum" sz="quarter" idx="12"/>
          </p:nvPr>
        </p:nvSpPr>
        <p:spPr/>
        <p:txBody>
          <a:bodyPr/>
          <a:lstStyle/>
          <a:p>
            <a:fld id="{02CEFE82-39F2-4F47-8A0C-D5AB3496FA5C}" type="slidenum">
              <a:rPr lang="en-US" smtClean="0"/>
              <a:t>‹Nr.›</a:t>
            </a:fld>
            <a:endParaRPr lang="en-US"/>
          </a:p>
        </p:txBody>
      </p:sp>
    </p:spTree>
    <p:extLst>
      <p:ext uri="{BB962C8B-B14F-4D97-AF65-F5344CB8AC3E}">
        <p14:creationId xmlns:p14="http://schemas.microsoft.com/office/powerpoint/2010/main" val="21922437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userDrawn="1">
  <p:cSld name="4_IMAGE">
    <p:spTree>
      <p:nvGrpSpPr>
        <p:cNvPr id="1" name=""/>
        <p:cNvGrpSpPr/>
        <p:nvPr/>
      </p:nvGrpSpPr>
      <p:grpSpPr>
        <a:xfrm>
          <a:off x="0" y="0"/>
          <a:ext cx="0" cy="0"/>
          <a:chOff x="0" y="0"/>
          <a:chExt cx="0" cy="0"/>
        </a:xfrm>
      </p:grpSpPr>
      <p:sp>
        <p:nvSpPr>
          <p:cNvPr id="11" name="Text"/>
          <p:cNvSpPr>
            <a:spLocks noGrp="1"/>
          </p:cNvSpPr>
          <p:nvPr>
            <p:ph type="body" sz="quarter" idx="16"/>
          </p:nvPr>
        </p:nvSpPr>
        <p:spPr bwMode="gray">
          <a:xfrm>
            <a:off x="8230413" y="0"/>
            <a:ext cx="3960000" cy="6858000"/>
          </a:xfrm>
          <a:solidFill>
            <a:schemeClr val="accent1">
              <a:lumMod val="75000"/>
              <a:alpha val="80000"/>
            </a:schemeClr>
          </a:solidFill>
        </p:spPr>
        <p:txBody>
          <a:bodyPr lIns="540000" tIns="1512000" rIns="540000" bIns="1080000"/>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itle"/>
          <p:cNvSpPr>
            <a:spLocks noGrp="1"/>
          </p:cNvSpPr>
          <p:nvPr>
            <p:ph type="title"/>
          </p:nvPr>
        </p:nvSpPr>
        <p:spPr>
          <a:xfrm>
            <a:off x="540000" y="432000"/>
            <a:ext cx="11109600" cy="1080000"/>
          </a:xfrm>
        </p:spPr>
        <p:txBody>
          <a:bodyPr/>
          <a:lstStyle/>
          <a:p>
            <a:r>
              <a:rPr lang="en-US"/>
              <a:t>Click to edit Master title style</a:t>
            </a:r>
          </a:p>
        </p:txBody>
      </p:sp>
      <p:sp>
        <p:nvSpPr>
          <p:cNvPr id="5" name="Date"/>
          <p:cNvSpPr>
            <a:spLocks noGrp="1"/>
          </p:cNvSpPr>
          <p:nvPr>
            <p:ph type="dt" sz="half" idx="10"/>
          </p:nvPr>
        </p:nvSpPr>
        <p:spPr/>
        <p:txBody>
          <a:bodyPr/>
          <a:lstStyle/>
          <a:p>
            <a:endParaRPr lang="en-US"/>
          </a:p>
        </p:txBody>
      </p:sp>
      <p:sp>
        <p:nvSpPr>
          <p:cNvPr id="6" name="Footer"/>
          <p:cNvSpPr>
            <a:spLocks noGrp="1"/>
          </p:cNvSpPr>
          <p:nvPr>
            <p:ph type="ftr" sz="quarter" idx="11"/>
          </p:nvPr>
        </p:nvSpPr>
        <p:spPr/>
        <p:txBody>
          <a:bodyPr/>
          <a:lstStyle/>
          <a:p>
            <a:r>
              <a:rPr lang="en-US"/>
              <a:t>DESIGN THINKING - BUSINESS MODEL INNOVATION - CPS</a:t>
            </a:r>
          </a:p>
        </p:txBody>
      </p:sp>
      <p:sp>
        <p:nvSpPr>
          <p:cNvPr id="7" name="Slide Number"/>
          <p:cNvSpPr>
            <a:spLocks noGrp="1"/>
          </p:cNvSpPr>
          <p:nvPr>
            <p:ph type="sldNum" sz="quarter" idx="12"/>
          </p:nvPr>
        </p:nvSpPr>
        <p:spPr/>
        <p:txBody>
          <a:bodyPr/>
          <a:lstStyle/>
          <a:p>
            <a:fld id="{02CEFE82-39F2-4F47-8A0C-D5AB3496FA5C}" type="slidenum">
              <a:rPr lang="en-US" smtClean="0"/>
              <a:t>‹Nr.›</a:t>
            </a:fld>
            <a:endParaRPr lang="en-US"/>
          </a:p>
        </p:txBody>
      </p:sp>
    </p:spTree>
    <p:extLst>
      <p:ext uri="{BB962C8B-B14F-4D97-AF65-F5344CB8AC3E}">
        <p14:creationId xmlns:p14="http://schemas.microsoft.com/office/powerpoint/2010/main" val="11662622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preserve="1" userDrawn="1">
  <p:cSld name="1_TITEL GRAU">
    <p:spTree>
      <p:nvGrpSpPr>
        <p:cNvPr id="1" name=""/>
        <p:cNvGrpSpPr/>
        <p:nvPr/>
      </p:nvGrpSpPr>
      <p:grpSpPr>
        <a:xfrm>
          <a:off x="0" y="0"/>
          <a:ext cx="0" cy="0"/>
          <a:chOff x="0" y="0"/>
          <a:chExt cx="0" cy="0"/>
        </a:xfrm>
      </p:grpSpPr>
      <p:sp>
        <p:nvSpPr>
          <p:cNvPr id="26" name="Hintergrund"/>
          <p:cNvSpPr>
            <a:spLocks noGrp="1"/>
          </p:cNvSpPr>
          <p:nvPr>
            <p:ph type="body" sz="quarter" idx="13" hasCustomPrompt="1"/>
          </p:nvPr>
        </p:nvSpPr>
        <p:spPr bwMode="gray">
          <a:xfrm>
            <a:off x="-460" y="0"/>
            <a:ext cx="12190059" cy="4932000"/>
          </a:xfrm>
          <a:custGeom>
            <a:avLst/>
            <a:gdLst>
              <a:gd name="connsiteX0" fmla="*/ 0 w 12189600"/>
              <a:gd name="connsiteY0" fmla="*/ 0 h 4572000"/>
              <a:gd name="connsiteX1" fmla="*/ 12189600 w 12189600"/>
              <a:gd name="connsiteY1" fmla="*/ 0 h 4572000"/>
              <a:gd name="connsiteX2" fmla="*/ 12189600 w 12189600"/>
              <a:gd name="connsiteY2" fmla="*/ 4572000 h 4572000"/>
              <a:gd name="connsiteX3" fmla="*/ 0 w 12189600"/>
              <a:gd name="connsiteY3" fmla="*/ 4572000 h 4572000"/>
              <a:gd name="connsiteX4" fmla="*/ 0 w 12189600"/>
              <a:gd name="connsiteY4" fmla="*/ 0 h 4572000"/>
              <a:gd name="connsiteX0" fmla="*/ 0 w 12189600"/>
              <a:gd name="connsiteY0" fmla="*/ 0 h 4572000"/>
              <a:gd name="connsiteX1" fmla="*/ 12189600 w 12189600"/>
              <a:gd name="connsiteY1" fmla="*/ 0 h 4572000"/>
              <a:gd name="connsiteX2" fmla="*/ 12189600 w 12189600"/>
              <a:gd name="connsiteY2" fmla="*/ 4572000 h 4572000"/>
              <a:gd name="connsiteX3" fmla="*/ 0 w 12189600"/>
              <a:gd name="connsiteY3" fmla="*/ 3857625 h 4572000"/>
              <a:gd name="connsiteX4" fmla="*/ 0 w 12189600"/>
              <a:gd name="connsiteY4" fmla="*/ 0 h 4572000"/>
              <a:gd name="connsiteX0" fmla="*/ 0 w 12189600"/>
              <a:gd name="connsiteY0" fmla="*/ 0 h 4572000"/>
              <a:gd name="connsiteX1" fmla="*/ 12189600 w 12189600"/>
              <a:gd name="connsiteY1" fmla="*/ 0 h 4572000"/>
              <a:gd name="connsiteX2" fmla="*/ 12189600 w 12189600"/>
              <a:gd name="connsiteY2" fmla="*/ 4572000 h 4572000"/>
              <a:gd name="connsiteX3" fmla="*/ 4762 w 12189600"/>
              <a:gd name="connsiteY3" fmla="*/ 3857625 h 4572000"/>
              <a:gd name="connsiteX4" fmla="*/ 0 w 12189600"/>
              <a:gd name="connsiteY4" fmla="*/ 0 h 4572000"/>
              <a:gd name="connsiteX0" fmla="*/ 459 w 12190059"/>
              <a:gd name="connsiteY0" fmla="*/ 0 h 4572000"/>
              <a:gd name="connsiteX1" fmla="*/ 12190059 w 12190059"/>
              <a:gd name="connsiteY1" fmla="*/ 0 h 4572000"/>
              <a:gd name="connsiteX2" fmla="*/ 12190059 w 12190059"/>
              <a:gd name="connsiteY2" fmla="*/ 4572000 h 4572000"/>
              <a:gd name="connsiteX3" fmla="*/ 458 w 12190059"/>
              <a:gd name="connsiteY3" fmla="*/ 3855244 h 4572000"/>
              <a:gd name="connsiteX4" fmla="*/ 459 w 12190059"/>
              <a:gd name="connsiteY4" fmla="*/ 0 h 4572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0059" h="4572000">
                <a:moveTo>
                  <a:pt x="459" y="0"/>
                </a:moveTo>
                <a:lnTo>
                  <a:pt x="12190059" y="0"/>
                </a:lnTo>
                <a:lnTo>
                  <a:pt x="12190059" y="4572000"/>
                </a:lnTo>
                <a:lnTo>
                  <a:pt x="458" y="3855244"/>
                </a:lnTo>
                <a:cubicBezTo>
                  <a:pt x="-1129" y="2569369"/>
                  <a:pt x="2046" y="1285875"/>
                  <a:pt x="459" y="0"/>
                </a:cubicBezTo>
                <a:close/>
              </a:path>
            </a:pathLst>
          </a:custGeom>
          <a:solidFill>
            <a:schemeClr val="accent5">
              <a:lumMod val="20000"/>
              <a:lumOff val="80000"/>
            </a:schemeClr>
          </a:solidFill>
        </p:spPr>
        <p:txBody>
          <a:bodyPr lIns="540000" tIns="0" bIns="3348000" anchor="b"/>
          <a:lstStyle>
            <a:lvl1pPr marL="0" indent="0" algn="ctr">
              <a:buNone/>
              <a:defRPr sz="5400">
                <a:solidFill>
                  <a:schemeClr val="bg1"/>
                </a:solidFill>
              </a:defRPr>
            </a:lvl1pPr>
          </a:lstStyle>
          <a:p>
            <a:pPr lvl="0"/>
            <a:r>
              <a:rPr lang="de-DE"/>
              <a:t> </a:t>
            </a:r>
          </a:p>
        </p:txBody>
      </p:sp>
      <p:sp>
        <p:nvSpPr>
          <p:cNvPr id="23" name="Titel"/>
          <p:cNvSpPr>
            <a:spLocks noGrp="1"/>
          </p:cNvSpPr>
          <p:nvPr>
            <p:ph type="subTitle" idx="1" hasCustomPrompt="1"/>
          </p:nvPr>
        </p:nvSpPr>
        <p:spPr bwMode="gray">
          <a:xfrm>
            <a:off x="540000" y="5234400"/>
            <a:ext cx="8729100" cy="936000"/>
          </a:xfrm>
        </p:spPr>
        <p:txBody>
          <a:bodyPr lIns="0" tIns="0" rIns="180000" bIns="0" anchor="ctr" anchorCtr="0"/>
          <a:lstStyle>
            <a:lvl1pPr marL="0" indent="0" algn="l">
              <a:lnSpc>
                <a:spcPct val="90000"/>
              </a:lnSpc>
              <a:spcAft>
                <a:spcPts val="0"/>
              </a:spcAft>
              <a:buNone/>
              <a:defRPr sz="32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lvl="0"/>
            <a:r>
              <a:rPr lang="de-DE" noProof="0"/>
              <a:t>Textmasterformat bearbeiten</a:t>
            </a:r>
          </a:p>
        </p:txBody>
      </p:sp>
      <p:sp>
        <p:nvSpPr>
          <p:cNvPr id="18" name="Untertitel"/>
          <p:cNvSpPr>
            <a:spLocks noGrp="1"/>
          </p:cNvSpPr>
          <p:nvPr>
            <p:ph type="title" hasCustomPrompt="1"/>
          </p:nvPr>
        </p:nvSpPr>
        <p:spPr bwMode="gray">
          <a:xfrm>
            <a:off x="540000" y="4896000"/>
            <a:ext cx="8729100" cy="252000"/>
          </a:xfrm>
        </p:spPr>
        <p:txBody>
          <a:bodyPr lIns="0" tIns="0" rIns="180000" bIns="0" anchor="t" anchorCtr="0"/>
          <a:lstStyle>
            <a:lvl1pPr>
              <a:defRPr sz="1800">
                <a:solidFill>
                  <a:schemeClr val="tx1"/>
                </a:solidFill>
              </a:defRPr>
            </a:lvl1pPr>
          </a:lstStyle>
          <a:p>
            <a:r>
              <a:rPr lang="de-DE" noProof="0"/>
              <a:t>Titelmasterformat bearbeiten</a:t>
            </a:r>
          </a:p>
        </p:txBody>
      </p:sp>
      <p:sp>
        <p:nvSpPr>
          <p:cNvPr id="29" name="Datum"/>
          <p:cNvSpPr>
            <a:spLocks noGrp="1"/>
          </p:cNvSpPr>
          <p:nvPr>
            <p:ph type="body" sz="quarter" idx="18"/>
          </p:nvPr>
        </p:nvSpPr>
        <p:spPr bwMode="gray">
          <a:xfrm>
            <a:off x="540000" y="6285600"/>
            <a:ext cx="8729100" cy="288000"/>
          </a:xfrm>
        </p:spPr>
        <p:txBody>
          <a:bodyPr vert="horz" lIns="0" tIns="0" rIns="0" bIns="0" rtlCol="0" anchor="b" anchorCtr="0"/>
          <a:lstStyle>
            <a:lvl1pPr marL="0" indent="0">
              <a:buNone/>
              <a:defRPr lang="de-DE" sz="1800" dirty="0">
                <a:solidFill>
                  <a:schemeClr val="tx1"/>
                </a:solidFill>
              </a:defRPr>
            </a:lvl1pPr>
          </a:lstStyle>
          <a:p>
            <a:pPr marL="0" lvl="0"/>
            <a:r>
              <a:rPr lang="de-DE"/>
              <a:t>Mastertextformat bearbeiten</a:t>
            </a:r>
          </a:p>
        </p:txBody>
      </p:sp>
      <p:pic>
        <p:nvPicPr>
          <p:cNvPr id="7" name="P+M Logo" descr="C:\Users\vanessa.m\Desktop\Produkt + Markt\vom Kunden\CI_&amp;_Logo\PUM-LO_RGB.png">
            <a:extLst>
              <a:ext uri="{FF2B5EF4-FFF2-40B4-BE49-F238E27FC236}">
                <a16:creationId xmlns:a16="http://schemas.microsoft.com/office/drawing/2014/main" id="{62C1C21A-4126-474A-BAA4-37F8F58A457A}"/>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gray">
          <a:xfrm>
            <a:off x="10296000" y="6028364"/>
            <a:ext cx="1378246" cy="568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830967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preserve="1" userDrawn="1">
  <p:cSld name="2_TITEL BILD">
    <p:spTree>
      <p:nvGrpSpPr>
        <p:cNvPr id="1" name=""/>
        <p:cNvGrpSpPr/>
        <p:nvPr/>
      </p:nvGrpSpPr>
      <p:grpSpPr>
        <a:xfrm>
          <a:off x="0" y="0"/>
          <a:ext cx="0" cy="0"/>
          <a:chOff x="0" y="0"/>
          <a:chExt cx="0" cy="0"/>
        </a:xfrm>
      </p:grpSpPr>
      <p:sp>
        <p:nvSpPr>
          <p:cNvPr id="7" name="Bild"/>
          <p:cNvSpPr>
            <a:spLocks noGrp="1" noChangeAspect="1"/>
          </p:cNvSpPr>
          <p:nvPr>
            <p:ph type="pic" sz="quarter" idx="15"/>
          </p:nvPr>
        </p:nvSpPr>
        <p:spPr bwMode="gray">
          <a:xfrm>
            <a:off x="0" y="0"/>
            <a:ext cx="12190413" cy="4932000"/>
          </a:xfrm>
          <a:custGeom>
            <a:avLst/>
            <a:gdLst>
              <a:gd name="connsiteX0" fmla="*/ 0 w 12190413"/>
              <a:gd name="connsiteY0" fmla="*/ 0 h 4572000"/>
              <a:gd name="connsiteX1" fmla="*/ 12190413 w 12190413"/>
              <a:gd name="connsiteY1" fmla="*/ 0 h 4572000"/>
              <a:gd name="connsiteX2" fmla="*/ 12190413 w 12190413"/>
              <a:gd name="connsiteY2" fmla="*/ 4572000 h 4572000"/>
              <a:gd name="connsiteX3" fmla="*/ 0 w 12190413"/>
              <a:gd name="connsiteY3" fmla="*/ 4572000 h 4572000"/>
              <a:gd name="connsiteX4" fmla="*/ 0 w 12190413"/>
              <a:gd name="connsiteY4" fmla="*/ 0 h 4572000"/>
              <a:gd name="connsiteX0" fmla="*/ 0 w 12190413"/>
              <a:gd name="connsiteY0" fmla="*/ 0 h 4572000"/>
              <a:gd name="connsiteX1" fmla="*/ 12190413 w 12190413"/>
              <a:gd name="connsiteY1" fmla="*/ 0 h 4572000"/>
              <a:gd name="connsiteX2" fmla="*/ 12190413 w 12190413"/>
              <a:gd name="connsiteY2" fmla="*/ 4572000 h 4572000"/>
              <a:gd name="connsiteX3" fmla="*/ 0 w 12190413"/>
              <a:gd name="connsiteY3" fmla="*/ 3857625 h 4572000"/>
              <a:gd name="connsiteX4" fmla="*/ 0 w 12190413"/>
              <a:gd name="connsiteY4" fmla="*/ 0 h 4572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0413" h="4572000">
                <a:moveTo>
                  <a:pt x="0" y="0"/>
                </a:moveTo>
                <a:lnTo>
                  <a:pt x="12190413" y="0"/>
                </a:lnTo>
                <a:lnTo>
                  <a:pt x="12190413" y="4572000"/>
                </a:lnTo>
                <a:lnTo>
                  <a:pt x="0" y="3857625"/>
                </a:lnTo>
                <a:lnTo>
                  <a:pt x="0" y="0"/>
                </a:lnTo>
                <a:close/>
              </a:path>
            </a:pathLst>
          </a:custGeo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21" name="Titel"/>
          <p:cNvSpPr>
            <a:spLocks noGrp="1"/>
          </p:cNvSpPr>
          <p:nvPr>
            <p:ph type="subTitle" idx="1" hasCustomPrompt="1"/>
          </p:nvPr>
        </p:nvSpPr>
        <p:spPr bwMode="gray">
          <a:xfrm>
            <a:off x="540000" y="5234400"/>
            <a:ext cx="8729100" cy="936000"/>
          </a:xfrm>
        </p:spPr>
        <p:txBody>
          <a:bodyPr lIns="0" tIns="0" rIns="180000" bIns="0" anchor="ctr" anchorCtr="0"/>
          <a:lstStyle>
            <a:lvl1pPr marL="0" indent="0" algn="l">
              <a:lnSpc>
                <a:spcPct val="90000"/>
              </a:lnSpc>
              <a:spcAft>
                <a:spcPts val="0"/>
              </a:spcAft>
              <a:buNone/>
              <a:defRPr sz="32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lvl="0"/>
            <a:r>
              <a:rPr lang="de-DE" noProof="0"/>
              <a:t>Textmasterformat bearbeiten</a:t>
            </a:r>
          </a:p>
        </p:txBody>
      </p:sp>
      <p:sp>
        <p:nvSpPr>
          <p:cNvPr id="10" name="Untertitel"/>
          <p:cNvSpPr>
            <a:spLocks noGrp="1"/>
          </p:cNvSpPr>
          <p:nvPr>
            <p:ph type="title" hasCustomPrompt="1"/>
          </p:nvPr>
        </p:nvSpPr>
        <p:spPr bwMode="gray">
          <a:xfrm>
            <a:off x="540000" y="4896000"/>
            <a:ext cx="8729100" cy="252000"/>
          </a:xfrm>
        </p:spPr>
        <p:txBody>
          <a:bodyPr lIns="0" tIns="0" rIns="180000" bIns="0" anchor="t" anchorCtr="0"/>
          <a:lstStyle>
            <a:lvl1pPr>
              <a:defRPr sz="1800">
                <a:solidFill>
                  <a:schemeClr val="tx1"/>
                </a:solidFill>
              </a:defRPr>
            </a:lvl1pPr>
          </a:lstStyle>
          <a:p>
            <a:r>
              <a:rPr lang="de-DE" noProof="0"/>
              <a:t>Titelmasterformat bearbeiten</a:t>
            </a:r>
          </a:p>
        </p:txBody>
      </p:sp>
      <p:sp>
        <p:nvSpPr>
          <p:cNvPr id="22" name="Datum"/>
          <p:cNvSpPr>
            <a:spLocks noGrp="1"/>
          </p:cNvSpPr>
          <p:nvPr>
            <p:ph type="body" sz="quarter" idx="18"/>
          </p:nvPr>
        </p:nvSpPr>
        <p:spPr bwMode="gray">
          <a:xfrm>
            <a:off x="540000" y="6285600"/>
            <a:ext cx="8729100" cy="288000"/>
          </a:xfrm>
        </p:spPr>
        <p:txBody>
          <a:bodyPr vert="horz" lIns="0" tIns="0" rIns="0" bIns="0" rtlCol="0" anchor="b" anchorCtr="0"/>
          <a:lstStyle>
            <a:lvl1pPr marL="0" indent="0">
              <a:buNone/>
              <a:defRPr lang="de-DE" sz="1800" dirty="0">
                <a:solidFill>
                  <a:schemeClr val="tx1"/>
                </a:solidFill>
              </a:defRPr>
            </a:lvl1pPr>
          </a:lstStyle>
          <a:p>
            <a:pPr marL="0" lvl="0"/>
            <a:r>
              <a:rPr lang="de-DE"/>
              <a:t>Mastertextformat bearbeiten</a:t>
            </a:r>
          </a:p>
        </p:txBody>
      </p:sp>
      <p:pic>
        <p:nvPicPr>
          <p:cNvPr id="9" name="P+M Logo" descr="C:\Users\vanessa.m\Desktop\Produkt + Markt\vom Kunden\CI_&amp;_Logo\PUM-LO_RGB.png">
            <a:extLst>
              <a:ext uri="{FF2B5EF4-FFF2-40B4-BE49-F238E27FC236}">
                <a16:creationId xmlns:a16="http://schemas.microsoft.com/office/drawing/2014/main" id="{2CB58569-E5F0-4C08-BC9F-80707B3CE39E}"/>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gray">
          <a:xfrm>
            <a:off x="10296000" y="6028364"/>
            <a:ext cx="1378246" cy="568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818546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userDrawn="1">
  <p:cSld name="3_ZWISCHENFOLIE GRAU">
    <p:spTree>
      <p:nvGrpSpPr>
        <p:cNvPr id="1" name=""/>
        <p:cNvGrpSpPr/>
        <p:nvPr/>
      </p:nvGrpSpPr>
      <p:grpSpPr>
        <a:xfrm>
          <a:off x="0" y="0"/>
          <a:ext cx="0" cy="0"/>
          <a:chOff x="0" y="0"/>
          <a:chExt cx="0" cy="0"/>
        </a:xfrm>
      </p:grpSpPr>
      <p:sp>
        <p:nvSpPr>
          <p:cNvPr id="7" name="Hintergrund"/>
          <p:cNvSpPr>
            <a:spLocks noGrp="1"/>
          </p:cNvSpPr>
          <p:nvPr>
            <p:ph type="body" sz="quarter" idx="13" hasCustomPrompt="1"/>
          </p:nvPr>
        </p:nvSpPr>
        <p:spPr bwMode="gray">
          <a:xfrm>
            <a:off x="-460" y="-1"/>
            <a:ext cx="12190059" cy="4320000"/>
          </a:xfrm>
          <a:custGeom>
            <a:avLst/>
            <a:gdLst>
              <a:gd name="connsiteX0" fmla="*/ 0 w 12189600"/>
              <a:gd name="connsiteY0" fmla="*/ 0 h 4572000"/>
              <a:gd name="connsiteX1" fmla="*/ 12189600 w 12189600"/>
              <a:gd name="connsiteY1" fmla="*/ 0 h 4572000"/>
              <a:gd name="connsiteX2" fmla="*/ 12189600 w 12189600"/>
              <a:gd name="connsiteY2" fmla="*/ 4572000 h 4572000"/>
              <a:gd name="connsiteX3" fmla="*/ 0 w 12189600"/>
              <a:gd name="connsiteY3" fmla="*/ 4572000 h 4572000"/>
              <a:gd name="connsiteX4" fmla="*/ 0 w 12189600"/>
              <a:gd name="connsiteY4" fmla="*/ 0 h 4572000"/>
              <a:gd name="connsiteX0" fmla="*/ 0 w 12189600"/>
              <a:gd name="connsiteY0" fmla="*/ 0 h 4572000"/>
              <a:gd name="connsiteX1" fmla="*/ 12189600 w 12189600"/>
              <a:gd name="connsiteY1" fmla="*/ 0 h 4572000"/>
              <a:gd name="connsiteX2" fmla="*/ 12189600 w 12189600"/>
              <a:gd name="connsiteY2" fmla="*/ 4572000 h 4572000"/>
              <a:gd name="connsiteX3" fmla="*/ 0 w 12189600"/>
              <a:gd name="connsiteY3" fmla="*/ 3857625 h 4572000"/>
              <a:gd name="connsiteX4" fmla="*/ 0 w 12189600"/>
              <a:gd name="connsiteY4" fmla="*/ 0 h 4572000"/>
              <a:gd name="connsiteX0" fmla="*/ 0 w 12189600"/>
              <a:gd name="connsiteY0" fmla="*/ 0 h 4572000"/>
              <a:gd name="connsiteX1" fmla="*/ 12189600 w 12189600"/>
              <a:gd name="connsiteY1" fmla="*/ 0 h 4572000"/>
              <a:gd name="connsiteX2" fmla="*/ 12189600 w 12189600"/>
              <a:gd name="connsiteY2" fmla="*/ 4572000 h 4572000"/>
              <a:gd name="connsiteX3" fmla="*/ 4762 w 12189600"/>
              <a:gd name="connsiteY3" fmla="*/ 3857625 h 4572000"/>
              <a:gd name="connsiteX4" fmla="*/ 0 w 12189600"/>
              <a:gd name="connsiteY4" fmla="*/ 0 h 4572000"/>
              <a:gd name="connsiteX0" fmla="*/ 459 w 12190059"/>
              <a:gd name="connsiteY0" fmla="*/ 0 h 4572000"/>
              <a:gd name="connsiteX1" fmla="*/ 12190059 w 12190059"/>
              <a:gd name="connsiteY1" fmla="*/ 0 h 4572000"/>
              <a:gd name="connsiteX2" fmla="*/ 12190059 w 12190059"/>
              <a:gd name="connsiteY2" fmla="*/ 4572000 h 4572000"/>
              <a:gd name="connsiteX3" fmla="*/ 458 w 12190059"/>
              <a:gd name="connsiteY3" fmla="*/ 3855244 h 4572000"/>
              <a:gd name="connsiteX4" fmla="*/ 459 w 12190059"/>
              <a:gd name="connsiteY4" fmla="*/ 0 h 4572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0059" h="4572000">
                <a:moveTo>
                  <a:pt x="459" y="0"/>
                </a:moveTo>
                <a:lnTo>
                  <a:pt x="12190059" y="0"/>
                </a:lnTo>
                <a:lnTo>
                  <a:pt x="12190059" y="4572000"/>
                </a:lnTo>
                <a:lnTo>
                  <a:pt x="458" y="3855244"/>
                </a:lnTo>
                <a:cubicBezTo>
                  <a:pt x="-1129" y="2569369"/>
                  <a:pt x="2046" y="1285875"/>
                  <a:pt x="459" y="0"/>
                </a:cubicBezTo>
                <a:close/>
              </a:path>
            </a:pathLst>
          </a:custGeom>
          <a:solidFill>
            <a:schemeClr val="accent5">
              <a:lumMod val="20000"/>
              <a:lumOff val="80000"/>
            </a:schemeClr>
          </a:solidFill>
        </p:spPr>
        <p:txBody>
          <a:bodyPr lIns="540000" tIns="0" bIns="3348000" anchor="b"/>
          <a:lstStyle>
            <a:lvl1pPr marL="0" indent="0" algn="ctr">
              <a:buNone/>
              <a:defRPr sz="5400">
                <a:solidFill>
                  <a:schemeClr val="bg1"/>
                </a:solidFill>
              </a:defRPr>
            </a:lvl1pPr>
          </a:lstStyle>
          <a:p>
            <a:pPr lvl="0"/>
            <a:r>
              <a:rPr lang="de-DE"/>
              <a:t> </a:t>
            </a:r>
          </a:p>
        </p:txBody>
      </p:sp>
      <p:sp>
        <p:nvSpPr>
          <p:cNvPr id="16" name="Nummer"/>
          <p:cNvSpPr>
            <a:spLocks noGrp="1"/>
          </p:cNvSpPr>
          <p:nvPr>
            <p:ph type="body" sz="quarter" idx="16" hasCustomPrompt="1"/>
          </p:nvPr>
        </p:nvSpPr>
        <p:spPr bwMode="gray">
          <a:xfrm>
            <a:off x="540000" y="4860000"/>
            <a:ext cx="756000" cy="1440000"/>
          </a:xfrm>
          <a:noFill/>
        </p:spPr>
        <p:txBody>
          <a:bodyPr lIns="0" tIns="0" rIns="0" bIns="0" anchor="ctr"/>
          <a:lstStyle>
            <a:lvl1pPr marL="0" indent="0" algn="l">
              <a:buNone/>
              <a:defRPr sz="5400" b="0">
                <a:solidFill>
                  <a:schemeClr val="accent6"/>
                </a:solidFill>
                <a:latin typeface="+mn-lt"/>
              </a:defRPr>
            </a:lvl1pPr>
          </a:lstStyle>
          <a:p>
            <a:pPr lvl="0"/>
            <a:r>
              <a:rPr lang="de-DE" noProof="0"/>
              <a:t>Nr.</a:t>
            </a:r>
          </a:p>
        </p:txBody>
      </p:sp>
      <p:cxnSp>
        <p:nvCxnSpPr>
          <p:cNvPr id="15" name="Linie"/>
          <p:cNvCxnSpPr/>
          <p:nvPr userDrawn="1"/>
        </p:nvCxnSpPr>
        <p:spPr bwMode="gray">
          <a:xfrm>
            <a:off x="1296000" y="4860000"/>
            <a:ext cx="0" cy="1440000"/>
          </a:xfrm>
          <a:prstGeom prst="line">
            <a:avLst/>
          </a:prstGeom>
          <a:ln w="19050">
            <a:solidFill>
              <a:schemeClr val="accent1">
                <a:lumMod val="50000"/>
              </a:schemeClr>
            </a:solidFill>
            <a:tailEnd type="none"/>
          </a:ln>
        </p:spPr>
        <p:style>
          <a:lnRef idx="1">
            <a:schemeClr val="accent1"/>
          </a:lnRef>
          <a:fillRef idx="0">
            <a:schemeClr val="accent1"/>
          </a:fillRef>
          <a:effectRef idx="0">
            <a:schemeClr val="accent1"/>
          </a:effectRef>
          <a:fontRef idx="minor">
            <a:schemeClr val="tx1"/>
          </a:fontRef>
        </p:style>
      </p:cxnSp>
      <p:sp>
        <p:nvSpPr>
          <p:cNvPr id="17" name="Titel"/>
          <p:cNvSpPr>
            <a:spLocks noGrp="1"/>
          </p:cNvSpPr>
          <p:nvPr>
            <p:ph type="title" hasCustomPrompt="1"/>
          </p:nvPr>
        </p:nvSpPr>
        <p:spPr bwMode="gray">
          <a:xfrm>
            <a:off x="1296000" y="4860000"/>
            <a:ext cx="9828000" cy="1440000"/>
          </a:xfrm>
        </p:spPr>
        <p:txBody>
          <a:bodyPr lIns="180000" tIns="180000" rIns="180000" bIns="180000" anchor="ctr"/>
          <a:lstStyle>
            <a:lvl1pPr>
              <a:defRPr sz="3200">
                <a:solidFill>
                  <a:schemeClr val="accent1">
                    <a:lumMod val="50000"/>
                  </a:schemeClr>
                </a:solidFill>
              </a:defRPr>
            </a:lvl1pPr>
          </a:lstStyle>
          <a:p>
            <a:r>
              <a:rPr lang="de-DE" noProof="0"/>
              <a:t>Titelmasterformat bearbeiten</a:t>
            </a:r>
          </a:p>
        </p:txBody>
      </p:sp>
    </p:spTree>
    <p:extLst>
      <p:ext uri="{BB962C8B-B14F-4D97-AF65-F5344CB8AC3E}">
        <p14:creationId xmlns:p14="http://schemas.microsoft.com/office/powerpoint/2010/main" val="23026944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userDrawn="1">
  <p:cSld name="4_ZWISCHENFOLIE BILD">
    <p:spTree>
      <p:nvGrpSpPr>
        <p:cNvPr id="1" name=""/>
        <p:cNvGrpSpPr/>
        <p:nvPr/>
      </p:nvGrpSpPr>
      <p:grpSpPr>
        <a:xfrm>
          <a:off x="0" y="0"/>
          <a:ext cx="0" cy="0"/>
          <a:chOff x="0" y="0"/>
          <a:chExt cx="0" cy="0"/>
        </a:xfrm>
      </p:grpSpPr>
      <p:sp>
        <p:nvSpPr>
          <p:cNvPr id="6" name="Bild"/>
          <p:cNvSpPr>
            <a:spLocks noGrp="1" noChangeAspect="1"/>
          </p:cNvSpPr>
          <p:nvPr>
            <p:ph type="pic" sz="quarter" idx="15"/>
          </p:nvPr>
        </p:nvSpPr>
        <p:spPr bwMode="gray">
          <a:xfrm>
            <a:off x="0" y="0"/>
            <a:ext cx="12190413" cy="4320000"/>
          </a:xfrm>
          <a:custGeom>
            <a:avLst/>
            <a:gdLst>
              <a:gd name="connsiteX0" fmla="*/ 0 w 12190413"/>
              <a:gd name="connsiteY0" fmla="*/ 0 h 4572000"/>
              <a:gd name="connsiteX1" fmla="*/ 12190413 w 12190413"/>
              <a:gd name="connsiteY1" fmla="*/ 0 h 4572000"/>
              <a:gd name="connsiteX2" fmla="*/ 12190413 w 12190413"/>
              <a:gd name="connsiteY2" fmla="*/ 4572000 h 4572000"/>
              <a:gd name="connsiteX3" fmla="*/ 0 w 12190413"/>
              <a:gd name="connsiteY3" fmla="*/ 4572000 h 4572000"/>
              <a:gd name="connsiteX4" fmla="*/ 0 w 12190413"/>
              <a:gd name="connsiteY4" fmla="*/ 0 h 4572000"/>
              <a:gd name="connsiteX0" fmla="*/ 0 w 12190413"/>
              <a:gd name="connsiteY0" fmla="*/ 0 h 4572000"/>
              <a:gd name="connsiteX1" fmla="*/ 12190413 w 12190413"/>
              <a:gd name="connsiteY1" fmla="*/ 0 h 4572000"/>
              <a:gd name="connsiteX2" fmla="*/ 12190413 w 12190413"/>
              <a:gd name="connsiteY2" fmla="*/ 4572000 h 4572000"/>
              <a:gd name="connsiteX3" fmla="*/ 0 w 12190413"/>
              <a:gd name="connsiteY3" fmla="*/ 3857625 h 4572000"/>
              <a:gd name="connsiteX4" fmla="*/ 0 w 12190413"/>
              <a:gd name="connsiteY4" fmla="*/ 0 h 4572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0413" h="4572000">
                <a:moveTo>
                  <a:pt x="0" y="0"/>
                </a:moveTo>
                <a:lnTo>
                  <a:pt x="12190413" y="0"/>
                </a:lnTo>
                <a:lnTo>
                  <a:pt x="12190413" y="4572000"/>
                </a:lnTo>
                <a:lnTo>
                  <a:pt x="0" y="3857625"/>
                </a:lnTo>
                <a:lnTo>
                  <a:pt x="0" y="0"/>
                </a:lnTo>
                <a:close/>
              </a:path>
            </a:pathLst>
          </a:custGeo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7" name="Nummer"/>
          <p:cNvSpPr>
            <a:spLocks noGrp="1"/>
          </p:cNvSpPr>
          <p:nvPr>
            <p:ph type="body" sz="quarter" idx="16" hasCustomPrompt="1"/>
          </p:nvPr>
        </p:nvSpPr>
        <p:spPr bwMode="gray">
          <a:xfrm>
            <a:off x="540000" y="4860000"/>
            <a:ext cx="756000" cy="1440000"/>
          </a:xfrm>
          <a:noFill/>
        </p:spPr>
        <p:txBody>
          <a:bodyPr lIns="0" tIns="0" rIns="0" bIns="0" anchor="ctr"/>
          <a:lstStyle>
            <a:lvl1pPr marL="0" indent="0" algn="l">
              <a:buNone/>
              <a:defRPr sz="5400" b="0">
                <a:solidFill>
                  <a:schemeClr val="accent6"/>
                </a:solidFill>
                <a:latin typeface="+mn-lt"/>
              </a:defRPr>
            </a:lvl1pPr>
          </a:lstStyle>
          <a:p>
            <a:pPr lvl="0"/>
            <a:r>
              <a:rPr lang="de-DE" noProof="0"/>
              <a:t>Nr.</a:t>
            </a:r>
          </a:p>
        </p:txBody>
      </p:sp>
      <p:cxnSp>
        <p:nvCxnSpPr>
          <p:cNvPr id="8" name="Linie"/>
          <p:cNvCxnSpPr/>
          <p:nvPr userDrawn="1"/>
        </p:nvCxnSpPr>
        <p:spPr bwMode="gray">
          <a:xfrm>
            <a:off x="1296000" y="4860000"/>
            <a:ext cx="0" cy="1440000"/>
          </a:xfrm>
          <a:prstGeom prst="line">
            <a:avLst/>
          </a:prstGeom>
          <a:ln w="19050">
            <a:solidFill>
              <a:schemeClr val="accent1">
                <a:lumMod val="50000"/>
              </a:schemeClr>
            </a:solidFill>
            <a:tailEnd type="none"/>
          </a:ln>
        </p:spPr>
        <p:style>
          <a:lnRef idx="1">
            <a:schemeClr val="accent1"/>
          </a:lnRef>
          <a:fillRef idx="0">
            <a:schemeClr val="accent1"/>
          </a:fillRef>
          <a:effectRef idx="0">
            <a:schemeClr val="accent1"/>
          </a:effectRef>
          <a:fontRef idx="minor">
            <a:schemeClr val="tx1"/>
          </a:fontRef>
        </p:style>
      </p:cxnSp>
      <p:sp>
        <p:nvSpPr>
          <p:cNvPr id="9" name="Titel"/>
          <p:cNvSpPr>
            <a:spLocks noGrp="1"/>
          </p:cNvSpPr>
          <p:nvPr>
            <p:ph type="title" hasCustomPrompt="1"/>
          </p:nvPr>
        </p:nvSpPr>
        <p:spPr bwMode="gray">
          <a:xfrm>
            <a:off x="1296000" y="4860000"/>
            <a:ext cx="9828000" cy="1440000"/>
          </a:xfrm>
        </p:spPr>
        <p:txBody>
          <a:bodyPr lIns="180000" tIns="180000" rIns="180000" bIns="180000" anchor="ctr"/>
          <a:lstStyle>
            <a:lvl1pPr>
              <a:defRPr sz="3200">
                <a:solidFill>
                  <a:schemeClr val="accent1">
                    <a:lumMod val="50000"/>
                  </a:schemeClr>
                </a:solidFill>
              </a:defRPr>
            </a:lvl1pPr>
          </a:lstStyle>
          <a:p>
            <a:r>
              <a:rPr lang="de-DE" noProof="0"/>
              <a:t>Titelmasterformat bearbeiten</a:t>
            </a:r>
          </a:p>
        </p:txBody>
      </p:sp>
    </p:spTree>
    <p:extLst>
      <p:ext uri="{BB962C8B-B14F-4D97-AF65-F5344CB8AC3E}">
        <p14:creationId xmlns:p14="http://schemas.microsoft.com/office/powerpoint/2010/main" val="38664679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userDrawn="1">
  <p:cSld name="5_HINTERGRUND">
    <p:spTree>
      <p:nvGrpSpPr>
        <p:cNvPr id="1" name=""/>
        <p:cNvGrpSpPr/>
        <p:nvPr/>
      </p:nvGrpSpPr>
      <p:grpSpPr>
        <a:xfrm>
          <a:off x="0" y="0"/>
          <a:ext cx="0" cy="0"/>
          <a:chOff x="0" y="0"/>
          <a:chExt cx="0" cy="0"/>
        </a:xfrm>
      </p:grpSpPr>
      <p:sp>
        <p:nvSpPr>
          <p:cNvPr id="3" name="Hintergrund"/>
          <p:cNvSpPr>
            <a:spLocks/>
          </p:cNvSpPr>
          <p:nvPr userDrawn="1"/>
        </p:nvSpPr>
        <p:spPr bwMode="gray">
          <a:xfrm>
            <a:off x="180406" y="180000"/>
            <a:ext cx="11829600" cy="6300000"/>
          </a:xfrm>
          <a:prstGeom prst="rect">
            <a:avLst/>
          </a:prstGeom>
          <a:solidFill>
            <a:schemeClr val="accent5">
              <a:lumMod val="20000"/>
              <a:lumOff val="80000"/>
            </a:schemeClr>
          </a:solidFill>
        </p:spPr>
        <p:txBody>
          <a:bodyPr vert="horz" lIns="0" tIns="0" rIns="0" bIns="0" rtlCol="0" anchor="ctr" anchorCtr="0">
            <a:noAutofit/>
          </a:bodyPr>
          <a:lstStyle/>
          <a:p>
            <a:pPr lvl="0" indent="0" algn="ctr">
              <a:lnSpc>
                <a:spcPct val="90000"/>
              </a:lnSpc>
              <a:spcBef>
                <a:spcPts val="0"/>
              </a:spcBef>
              <a:spcAft>
                <a:spcPts val="1000"/>
              </a:spcAft>
              <a:buFont typeface="Arial Narrow" panose="020B0606020202030204" pitchFamily="34" charset="0"/>
              <a:buNone/>
            </a:pPr>
            <a:endParaRPr lang="de-DE" sz="2200">
              <a:solidFill>
                <a:schemeClr val="bg1"/>
              </a:solidFill>
            </a:endParaRPr>
          </a:p>
        </p:txBody>
      </p:sp>
      <p:sp>
        <p:nvSpPr>
          <p:cNvPr id="2" name="Titel"/>
          <p:cNvSpPr>
            <a:spLocks noGrp="1"/>
          </p:cNvSpPr>
          <p:nvPr>
            <p:ph type="title"/>
          </p:nvPr>
        </p:nvSpPr>
        <p:spPr bwMode="gray"/>
        <p:txBody>
          <a:bodyPr/>
          <a:lstStyle>
            <a:lvl1pPr>
              <a:defRPr>
                <a:solidFill>
                  <a:schemeClr val="accent6"/>
                </a:solidFill>
              </a:defRPr>
            </a:lvl1pPr>
          </a:lstStyle>
          <a:p>
            <a:r>
              <a:rPr lang="de-DE" noProof="0"/>
              <a:t>Mastertitelformat bearbeiten</a:t>
            </a:r>
          </a:p>
        </p:txBody>
      </p:sp>
      <p:sp>
        <p:nvSpPr>
          <p:cNvPr id="7"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9" name="Fußzeile"/>
          <p:cNvSpPr>
            <a:spLocks noGrp="1"/>
          </p:cNvSpPr>
          <p:nvPr>
            <p:ph type="ftr" sz="quarter" idx="10"/>
          </p:nvPr>
        </p:nvSpPr>
        <p:spPr bwMode="gray">
          <a:xfrm>
            <a:off x="1260000" y="6580800"/>
            <a:ext cx="9370800" cy="216000"/>
          </a:xfrm>
          <a:prstGeom prst="rect">
            <a:avLst/>
          </a:prstGeom>
        </p:spPr>
        <p:txBody>
          <a:bodyPr/>
          <a:lstStyle/>
          <a:p>
            <a:r>
              <a:rPr lang="en-US"/>
              <a:t>DESIGN THINKING - BUSINESS MODEL INNOVATION - CPS</a:t>
            </a:r>
            <a:endParaRPr lang="de-DE"/>
          </a:p>
        </p:txBody>
      </p:sp>
      <p:sp>
        <p:nvSpPr>
          <p:cNvPr id="10" name="Foliennummer"/>
          <p:cNvSpPr>
            <a:spLocks noGrp="1"/>
          </p:cNvSpPr>
          <p:nvPr>
            <p:ph type="sldNum" sz="quarter" idx="11"/>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Tree>
    <p:extLst>
      <p:ext uri="{BB962C8B-B14F-4D97-AF65-F5344CB8AC3E}">
        <p14:creationId xmlns:p14="http://schemas.microsoft.com/office/powerpoint/2010/main" val="17240177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userDrawn="1">
  <p:cSld name="6_LEER">
    <p:spTree>
      <p:nvGrpSpPr>
        <p:cNvPr id="1" name=""/>
        <p:cNvGrpSpPr/>
        <p:nvPr/>
      </p:nvGrpSpPr>
      <p:grpSpPr>
        <a:xfrm>
          <a:off x="0" y="0"/>
          <a:ext cx="0" cy="0"/>
          <a:chOff x="0" y="0"/>
          <a:chExt cx="0" cy="0"/>
        </a:xfrm>
      </p:grpSpPr>
      <p:sp>
        <p:nvSpPr>
          <p:cNvPr id="3" name="Fußzeile"/>
          <p:cNvSpPr>
            <a:spLocks noGrp="1"/>
          </p:cNvSpPr>
          <p:nvPr>
            <p:ph type="ftr" sz="quarter" idx="10"/>
          </p:nvPr>
        </p:nvSpPr>
        <p:spPr bwMode="gray">
          <a:xfrm>
            <a:off x="1260000" y="6580800"/>
            <a:ext cx="9370800" cy="216000"/>
          </a:xfrm>
          <a:prstGeom prst="rect">
            <a:avLst/>
          </a:prstGeom>
        </p:spPr>
        <p:txBody>
          <a:bodyPr/>
          <a:lstStyle/>
          <a:p>
            <a:r>
              <a:rPr lang="en-US"/>
              <a:t>DESIGN THINKING - BUSINESS MODEL INNOVATION - CPS</a:t>
            </a:r>
            <a:endParaRPr lang="de-DE"/>
          </a:p>
        </p:txBody>
      </p:sp>
      <p:sp>
        <p:nvSpPr>
          <p:cNvPr id="4" name="Foliennummer"/>
          <p:cNvSpPr>
            <a:spLocks noGrp="1"/>
          </p:cNvSpPr>
          <p:nvPr>
            <p:ph type="sldNum" sz="quarter" idx="11"/>
          </p:nvPr>
        </p:nvSpPr>
        <p:spPr/>
        <p:txBody>
          <a:bodyPr/>
          <a:lstStyle>
            <a:lvl1pPr>
              <a:defRPr b="1"/>
            </a:lvl1pPr>
          </a:lstStyle>
          <a:p>
            <a:fld id="{02CEFE82-39F2-4F47-8A0C-D5AB3496FA5C}" type="slidenum">
              <a:rPr lang="de-DE" smtClean="0"/>
              <a:pPr/>
              <a:t>‹Nr.›</a:t>
            </a:fld>
            <a:r>
              <a:rPr lang="de-DE"/>
              <a:t> </a:t>
            </a:r>
          </a:p>
        </p:txBody>
      </p:sp>
    </p:spTree>
    <p:extLst>
      <p:ext uri="{BB962C8B-B14F-4D97-AF65-F5344CB8AC3E}">
        <p14:creationId xmlns:p14="http://schemas.microsoft.com/office/powerpoint/2010/main" val="11105259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userDrawn="1">
  <p:cSld name="7_NUR TITEL">
    <p:spTree>
      <p:nvGrpSpPr>
        <p:cNvPr id="1" name=""/>
        <p:cNvGrpSpPr/>
        <p:nvPr/>
      </p:nvGrpSpPr>
      <p:grpSpPr>
        <a:xfrm>
          <a:off x="0" y="0"/>
          <a:ext cx="0" cy="0"/>
          <a:chOff x="0" y="0"/>
          <a:chExt cx="0" cy="0"/>
        </a:xfrm>
      </p:grpSpPr>
      <p:sp>
        <p:nvSpPr>
          <p:cNvPr id="2" name="Titel"/>
          <p:cNvSpPr>
            <a:spLocks noGrp="1"/>
          </p:cNvSpPr>
          <p:nvPr>
            <p:ph type="title"/>
          </p:nvPr>
        </p:nvSpPr>
        <p:spPr bwMode="gray"/>
        <p:txBody>
          <a:bodyPr/>
          <a:lstStyle/>
          <a:p>
            <a:r>
              <a:rPr lang="de-DE" noProof="0"/>
              <a:t>Mastertitelformat bearbeiten</a:t>
            </a:r>
          </a:p>
        </p:txBody>
      </p:sp>
      <p:sp>
        <p:nvSpPr>
          <p:cNvPr id="3" name="Fußzeile"/>
          <p:cNvSpPr>
            <a:spLocks noGrp="1"/>
          </p:cNvSpPr>
          <p:nvPr>
            <p:ph type="ftr" sz="quarter" idx="10"/>
          </p:nvPr>
        </p:nvSpPr>
        <p:spPr bwMode="gray">
          <a:xfrm>
            <a:off x="1260000" y="6580800"/>
            <a:ext cx="9370800" cy="216000"/>
          </a:xfrm>
          <a:prstGeom prst="rect">
            <a:avLst/>
          </a:prstGeom>
        </p:spPr>
        <p:txBody>
          <a:bodyPr/>
          <a:lstStyle/>
          <a:p>
            <a:r>
              <a:rPr lang="en-US"/>
              <a:t>DESIGN THINKING - BUSINESS MODEL INNOVATION - CPS</a:t>
            </a:r>
            <a:endParaRPr lang="de-DE"/>
          </a:p>
        </p:txBody>
      </p:sp>
      <p:sp>
        <p:nvSpPr>
          <p:cNvPr id="4" name="Foliennummer"/>
          <p:cNvSpPr>
            <a:spLocks noGrp="1"/>
          </p:cNvSpPr>
          <p:nvPr>
            <p:ph type="sldNum" sz="quarter" idx="11"/>
          </p:nvPr>
        </p:nvSpPr>
        <p:spPr/>
        <p:txBody>
          <a:bodyPr/>
          <a:lstStyle>
            <a:lvl1pPr>
              <a:defRPr b="1"/>
            </a:lvl1pPr>
          </a:lstStyle>
          <a:p>
            <a:fld id="{02CEFE82-39F2-4F47-8A0C-D5AB3496FA5C}" type="slidenum">
              <a:rPr lang="de-DE" smtClean="0"/>
              <a:pPr/>
              <a:t>‹Nr.›</a:t>
            </a:fld>
            <a:r>
              <a:rPr lang="de-DE"/>
              <a:t> </a:t>
            </a:r>
          </a:p>
        </p:txBody>
      </p:sp>
    </p:spTree>
    <p:extLst>
      <p:ext uri="{BB962C8B-B14F-4D97-AF65-F5344CB8AC3E}">
        <p14:creationId xmlns:p14="http://schemas.microsoft.com/office/powerpoint/2010/main" val="4125668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userDrawn="1">
  <p:cSld name="8_TITEL &amp; UNTERTITEL">
    <p:spTree>
      <p:nvGrpSpPr>
        <p:cNvPr id="1" name=""/>
        <p:cNvGrpSpPr/>
        <p:nvPr/>
      </p:nvGrpSpPr>
      <p:grpSpPr>
        <a:xfrm>
          <a:off x="0" y="0"/>
          <a:ext cx="0" cy="0"/>
          <a:chOff x="0" y="0"/>
          <a:chExt cx="0" cy="0"/>
        </a:xfrm>
      </p:grpSpPr>
      <p:sp>
        <p:nvSpPr>
          <p:cNvPr id="77"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7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2" name="Fußzeile"/>
          <p:cNvSpPr>
            <a:spLocks noGrp="1"/>
          </p:cNvSpPr>
          <p:nvPr>
            <p:ph type="ftr" sz="quarter" idx="14"/>
          </p:nvPr>
        </p:nvSpPr>
        <p:spPr bwMode="gray">
          <a:xfrm>
            <a:off x="1260000" y="6580800"/>
            <a:ext cx="9370800" cy="216000"/>
          </a:xfrm>
          <a:prstGeom prst="rect">
            <a:avLst/>
          </a:prstGeom>
        </p:spPr>
        <p:txBody>
          <a:bodyPr/>
          <a:lstStyle/>
          <a:p>
            <a:r>
              <a:rPr lang="en-US"/>
              <a:t>DESIGN THINKING - BUSINESS MODEL INNOVATION - CPS</a:t>
            </a:r>
            <a:endParaRPr lang="de-DE"/>
          </a:p>
        </p:txBody>
      </p:sp>
      <p:sp>
        <p:nvSpPr>
          <p:cNvPr id="3" name="Foliennummer"/>
          <p:cNvSpPr>
            <a:spLocks noGrp="1"/>
          </p:cNvSpPr>
          <p:nvPr>
            <p:ph type="sldNum" sz="quarter" idx="15"/>
          </p:nvPr>
        </p:nvSpPr>
        <p:spPr/>
        <p:txBody>
          <a:bodyPr/>
          <a:lstStyle/>
          <a:p>
            <a:fld id="{02CEFE82-39F2-4F47-8A0C-D5AB3496FA5C}" type="slidenum">
              <a:rPr lang="de-DE" smtClean="0"/>
              <a:pPr/>
              <a:t>‹Nr.›</a:t>
            </a:fld>
            <a:r>
              <a:rPr lang="de-DE"/>
              <a:t> </a:t>
            </a:r>
          </a:p>
        </p:txBody>
      </p:sp>
      <p:sp>
        <p:nvSpPr>
          <p:cNvPr id="8" name="Textplatzhalter 8">
            <a:extLst>
              <a:ext uri="{FF2B5EF4-FFF2-40B4-BE49-F238E27FC236}">
                <a16:creationId xmlns:a16="http://schemas.microsoft.com/office/drawing/2014/main" id="{9EB5883E-E003-463B-BC04-4DE902768A2B}"/>
              </a:ext>
            </a:extLst>
          </p:cNvPr>
          <p:cNvSpPr>
            <a:spLocks noGrp="1"/>
          </p:cNvSpPr>
          <p:nvPr>
            <p:ph type="body" sz="quarter" idx="17"/>
          </p:nvPr>
        </p:nvSpPr>
        <p:spPr>
          <a:xfrm>
            <a:off x="1259999" y="6318959"/>
            <a:ext cx="9370800" cy="108000"/>
          </a:xfrm>
        </p:spPr>
        <p:txBody>
          <a:bodyPr/>
          <a:lstStyle>
            <a:lvl1pPr marL="0" indent="0">
              <a:lnSpc>
                <a:spcPct val="75000"/>
              </a:lnSpc>
              <a:spcAft>
                <a:spcPts val="0"/>
              </a:spcAft>
              <a:buFontTx/>
              <a:buNone/>
              <a:defRPr sz="900"/>
            </a:lvl1pPr>
          </a:lstStyle>
          <a:p>
            <a:pPr lvl="0"/>
            <a:r>
              <a:rPr lang="de-DE"/>
              <a:t>Mastertextformat bearbeiten</a:t>
            </a:r>
          </a:p>
        </p:txBody>
      </p:sp>
      <p:sp>
        <p:nvSpPr>
          <p:cNvPr id="9" name="Textplatzhalter 8">
            <a:extLst>
              <a:ext uri="{FF2B5EF4-FFF2-40B4-BE49-F238E27FC236}">
                <a16:creationId xmlns:a16="http://schemas.microsoft.com/office/drawing/2014/main" id="{F4AABC42-272A-47E2-A86E-0EBD5C5E5D03}"/>
              </a:ext>
            </a:extLst>
          </p:cNvPr>
          <p:cNvSpPr>
            <a:spLocks noGrp="1"/>
          </p:cNvSpPr>
          <p:nvPr>
            <p:ph type="body" sz="quarter" idx="18"/>
          </p:nvPr>
        </p:nvSpPr>
        <p:spPr>
          <a:xfrm>
            <a:off x="1259999" y="6432320"/>
            <a:ext cx="9370800" cy="180000"/>
          </a:xfrm>
        </p:spPr>
        <p:txBody>
          <a:bodyPr/>
          <a:lstStyle>
            <a:lvl1pPr marL="0" indent="0">
              <a:lnSpc>
                <a:spcPct val="75000"/>
              </a:lnSpc>
              <a:spcAft>
                <a:spcPts val="0"/>
              </a:spcAft>
              <a:buFontTx/>
              <a:buNone/>
              <a:defRPr sz="900"/>
            </a:lvl1pPr>
          </a:lstStyle>
          <a:p>
            <a:pPr lvl="0"/>
            <a:r>
              <a:rPr lang="de-DE"/>
              <a:t>Mastertextformat bearbeiten</a:t>
            </a:r>
          </a:p>
        </p:txBody>
      </p:sp>
    </p:spTree>
    <p:extLst>
      <p:ext uri="{BB962C8B-B14F-4D97-AF65-F5344CB8AC3E}">
        <p14:creationId xmlns:p14="http://schemas.microsoft.com/office/powerpoint/2010/main" val="28281061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1.xml><?xml version="1.0" encoding="utf-8"?>
<p:sldLayout xmlns:a="http://schemas.openxmlformats.org/drawingml/2006/main" xmlns:r="http://schemas.openxmlformats.org/officeDocument/2006/relationships" xmlns:p="http://schemas.openxmlformats.org/presentationml/2006/main" preserve="1" userDrawn="1">
  <p:cSld name="9_TITEL &amp; INHAL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p:cNvSpPr>
            <a:spLocks noGrp="1"/>
          </p:cNvSpPr>
          <p:nvPr>
            <p:ph idx="1"/>
          </p:nvPr>
        </p:nvSpPr>
        <p:spPr bwMode="gray">
          <a:xfrm>
            <a:off x="540000" y="1512000"/>
            <a:ext cx="11109600" cy="4298400"/>
          </a:xfrm>
        </p:spPr>
        <p:txBody>
          <a:bodyPr/>
          <a:lstStyle>
            <a:lvl1pPr marL="270000" indent="-270000">
              <a:buSzPct val="80000"/>
              <a:buFont typeface="Wingdings" panose="05000000000000000000" pitchFamily="2" charset="2"/>
              <a:buChar char="§"/>
              <a:defRPr/>
            </a:lvl1pPr>
            <a:lvl2pPr marL="720000" indent="-270000">
              <a:buSzPct val="80000"/>
              <a:buFont typeface="Wingdings" panose="05000000000000000000" pitchFamily="2" charset="2"/>
              <a:buChar char="§"/>
              <a:defRPr/>
            </a:lvl2pPr>
            <a:lvl3pPr marL="1080000" indent="-270000">
              <a:buSzPct val="80000"/>
              <a:buFont typeface="Wingdings" panose="05000000000000000000" pitchFamily="2" charset="2"/>
              <a:buChar char="§"/>
              <a:defRPr/>
            </a:lvl3pPr>
            <a:lvl4pPr marL="1440000" indent="-270000">
              <a:buSzPct val="80000"/>
              <a:buFont typeface="Wingdings" panose="05000000000000000000" pitchFamily="2" charset="2"/>
              <a:buChar char="§"/>
              <a:defRPr/>
            </a:lvl4pPr>
            <a:lvl5pPr marL="1800000" indent="-270000">
              <a:buSzPct val="80000"/>
              <a:buFont typeface="Wingdings" panose="05000000000000000000" pitchFamily="2" charset="2"/>
              <a:buChar char="§"/>
              <a:defRPr/>
            </a:lvl5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4" name="Fußzeile"/>
          <p:cNvSpPr>
            <a:spLocks noGrp="1"/>
          </p:cNvSpPr>
          <p:nvPr>
            <p:ph type="ftr" sz="quarter" idx="14"/>
          </p:nvPr>
        </p:nvSpPr>
        <p:spPr bwMode="gray"/>
        <p:txBody>
          <a:bodyPr/>
          <a:lstStyle/>
          <a:p>
            <a:r>
              <a:rPr lang="en-US"/>
              <a:t>DESIGN THINKING - BUSINESS MODEL INNOVATION - CPS</a:t>
            </a:r>
            <a:endParaRPr lang="de-DE"/>
          </a:p>
        </p:txBody>
      </p:sp>
      <p:sp>
        <p:nvSpPr>
          <p:cNvPr id="5" name="Foliennummer"/>
          <p:cNvSpPr>
            <a:spLocks noGrp="1"/>
          </p:cNvSpPr>
          <p:nvPr>
            <p:ph type="sldNum" sz="quarter" idx="15"/>
          </p:nvPr>
        </p:nvSpPr>
        <p:spPr/>
        <p:txBody>
          <a:bodyPr/>
          <a:lstStyle>
            <a:lvl1pPr>
              <a:defRPr b="1"/>
            </a:lvl1pPr>
          </a:lstStyle>
          <a:p>
            <a:fld id="{02CEFE82-39F2-4F47-8A0C-D5AB3496FA5C}" type="slidenum">
              <a:rPr lang="de-DE" smtClean="0"/>
              <a:pPr/>
              <a:t>‹Nr.›</a:t>
            </a:fld>
            <a:r>
              <a:rPr lang="de-DE"/>
              <a:t> </a:t>
            </a:r>
          </a:p>
        </p:txBody>
      </p:sp>
      <p:sp>
        <p:nvSpPr>
          <p:cNvPr id="7" name="Textplatzhalter 8">
            <a:extLst>
              <a:ext uri="{FF2B5EF4-FFF2-40B4-BE49-F238E27FC236}">
                <a16:creationId xmlns:a16="http://schemas.microsoft.com/office/drawing/2014/main" id="{BAD090E7-B3D0-49B8-BEAB-AEFB84A9A26F}"/>
              </a:ext>
            </a:extLst>
          </p:cNvPr>
          <p:cNvSpPr>
            <a:spLocks noGrp="1"/>
          </p:cNvSpPr>
          <p:nvPr>
            <p:ph type="body" sz="quarter" idx="17"/>
          </p:nvPr>
        </p:nvSpPr>
        <p:spPr>
          <a:xfrm>
            <a:off x="1259999" y="6318959"/>
            <a:ext cx="9370800" cy="108000"/>
          </a:xfrm>
        </p:spPr>
        <p:txBody>
          <a:bodyPr/>
          <a:lstStyle>
            <a:lvl1pPr marL="0" indent="0">
              <a:lnSpc>
                <a:spcPct val="75000"/>
              </a:lnSpc>
              <a:spcAft>
                <a:spcPts val="0"/>
              </a:spcAft>
              <a:buFontTx/>
              <a:buNone/>
              <a:defRPr sz="900"/>
            </a:lvl1pPr>
          </a:lstStyle>
          <a:p>
            <a:pPr lvl="0"/>
            <a:r>
              <a:rPr lang="de-DE"/>
              <a:t>Mastertextformat bearbeiten</a:t>
            </a:r>
          </a:p>
        </p:txBody>
      </p:sp>
      <p:sp>
        <p:nvSpPr>
          <p:cNvPr id="8" name="Textplatzhalter 8">
            <a:extLst>
              <a:ext uri="{FF2B5EF4-FFF2-40B4-BE49-F238E27FC236}">
                <a16:creationId xmlns:a16="http://schemas.microsoft.com/office/drawing/2014/main" id="{7DBD1FD9-2D4B-4386-B969-0FA96B8BB0E6}"/>
              </a:ext>
            </a:extLst>
          </p:cNvPr>
          <p:cNvSpPr>
            <a:spLocks noGrp="1"/>
          </p:cNvSpPr>
          <p:nvPr>
            <p:ph type="body" sz="quarter" idx="18"/>
          </p:nvPr>
        </p:nvSpPr>
        <p:spPr>
          <a:xfrm>
            <a:off x="1259999" y="6432320"/>
            <a:ext cx="9370800" cy="180000"/>
          </a:xfrm>
        </p:spPr>
        <p:txBody>
          <a:bodyPr/>
          <a:lstStyle>
            <a:lvl1pPr marL="0" indent="0">
              <a:lnSpc>
                <a:spcPct val="75000"/>
              </a:lnSpc>
              <a:spcAft>
                <a:spcPts val="0"/>
              </a:spcAft>
              <a:buFontTx/>
              <a:buNone/>
              <a:defRPr sz="900"/>
            </a:lvl1pPr>
          </a:lstStyle>
          <a:p>
            <a:pPr lvl="0"/>
            <a:r>
              <a:rPr lang="de-DE"/>
              <a:t>Mastertextformat bearbeiten</a:t>
            </a:r>
          </a:p>
        </p:txBody>
      </p:sp>
    </p:spTree>
    <p:extLst>
      <p:ext uri="{BB962C8B-B14F-4D97-AF65-F5344CB8AC3E}">
        <p14:creationId xmlns:p14="http://schemas.microsoft.com/office/powerpoint/2010/main" val="24701317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2.xml><?xml version="1.0" encoding="utf-8"?>
<p:sldLayout xmlns:a="http://schemas.openxmlformats.org/drawingml/2006/main" xmlns:r="http://schemas.openxmlformats.org/officeDocument/2006/relationships" xmlns:p="http://schemas.openxmlformats.org/presentationml/2006/main" preserve="1" userDrawn="1">
  <p:cSld name="10_TITEL &amp; KOSTEN">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p:cNvSpPr>
            <a:spLocks noGrp="1"/>
          </p:cNvSpPr>
          <p:nvPr>
            <p:ph idx="1"/>
          </p:nvPr>
        </p:nvSpPr>
        <p:spPr bwMode="gray">
          <a:xfrm>
            <a:off x="540000" y="1512000"/>
            <a:ext cx="11109600" cy="3600000"/>
          </a:xfrm>
        </p:spPr>
        <p:txBody>
          <a:bodyPr/>
          <a:lstStyle>
            <a:lvl1pPr marL="270000" indent="-270000">
              <a:buSzPct val="80000"/>
              <a:buFont typeface="Wingdings" panose="05000000000000000000" pitchFamily="2" charset="2"/>
              <a:buChar char="§"/>
              <a:defRPr/>
            </a:lvl1pPr>
            <a:lvl2pPr marL="720000" indent="-270000">
              <a:buSzPct val="80000"/>
              <a:buFont typeface="Wingdings" panose="05000000000000000000" pitchFamily="2" charset="2"/>
              <a:buChar char="§"/>
              <a:defRPr/>
            </a:lvl2pPr>
            <a:lvl3pPr marL="1080000" indent="-270000">
              <a:buSzPct val="80000"/>
              <a:buFont typeface="Wingdings" panose="05000000000000000000" pitchFamily="2" charset="2"/>
              <a:buChar char="§"/>
              <a:defRPr/>
            </a:lvl3pPr>
            <a:lvl4pPr marL="1440000" indent="-270000">
              <a:buSzPct val="80000"/>
              <a:buFont typeface="Wingdings" panose="05000000000000000000" pitchFamily="2" charset="2"/>
              <a:buChar char="§"/>
              <a:defRPr/>
            </a:lvl4pPr>
            <a:lvl5pPr marL="1800000" indent="-270000">
              <a:buSzPct val="80000"/>
              <a:buFont typeface="Wingdings" panose="05000000000000000000" pitchFamily="2" charset="2"/>
              <a:buChar char="§"/>
              <a:defRPr/>
            </a:lvl5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7" name="Inhalt"/>
          <p:cNvSpPr>
            <a:spLocks noGrp="1"/>
          </p:cNvSpPr>
          <p:nvPr>
            <p:ph idx="16"/>
          </p:nvPr>
        </p:nvSpPr>
        <p:spPr bwMode="gray">
          <a:xfrm>
            <a:off x="540000" y="5252952"/>
            <a:ext cx="11109600" cy="557447"/>
          </a:xfrm>
        </p:spPr>
        <p:txBody>
          <a:bodyPr anchor="b" anchorCtr="0"/>
          <a:lstStyle>
            <a:lvl1pPr marL="0" indent="0">
              <a:buNone/>
              <a:defRPr sz="1200"/>
            </a:lvl1pPr>
          </a:lstStyle>
          <a:p>
            <a:pPr lvl="0"/>
            <a:r>
              <a:rPr lang="de-DE" noProof="0"/>
              <a:t>Mastertextformat bearbeiten</a:t>
            </a:r>
          </a:p>
        </p:txBody>
      </p:sp>
      <p:sp>
        <p:nvSpPr>
          <p:cNvPr id="4" name="Fußzeile"/>
          <p:cNvSpPr>
            <a:spLocks noGrp="1"/>
          </p:cNvSpPr>
          <p:nvPr>
            <p:ph type="ftr" sz="quarter" idx="14"/>
          </p:nvPr>
        </p:nvSpPr>
        <p:spPr bwMode="gray">
          <a:xfrm>
            <a:off x="1260000" y="6580800"/>
            <a:ext cx="9370800" cy="216000"/>
          </a:xfrm>
          <a:prstGeom prst="rect">
            <a:avLst/>
          </a:prstGeom>
        </p:spPr>
        <p:txBody>
          <a:bodyPr/>
          <a:lstStyle/>
          <a:p>
            <a:r>
              <a:rPr lang="en-US"/>
              <a:t>DESIGN THINKING - BUSINESS MODEL INNOVATION - CPS</a:t>
            </a:r>
            <a:endParaRPr lang="de-DE"/>
          </a:p>
        </p:txBody>
      </p:sp>
      <p:sp>
        <p:nvSpPr>
          <p:cNvPr id="5" name="Foliennummer"/>
          <p:cNvSpPr>
            <a:spLocks noGrp="1"/>
          </p:cNvSpPr>
          <p:nvPr>
            <p:ph type="sldNum" sz="quarter" idx="15"/>
          </p:nvPr>
        </p:nvSpPr>
        <p:spPr/>
        <p:txBody>
          <a:bodyPr/>
          <a:lstStyle>
            <a:lvl1pPr>
              <a:defRPr b="1"/>
            </a:lvl1pPr>
          </a:lstStyle>
          <a:p>
            <a:fld id="{02CEFE82-39F2-4F47-8A0C-D5AB3496FA5C}" type="slidenum">
              <a:rPr lang="de-DE" smtClean="0"/>
              <a:pPr/>
              <a:t>‹Nr.›</a:t>
            </a:fld>
            <a:r>
              <a:rPr lang="de-DE"/>
              <a:t> </a:t>
            </a:r>
          </a:p>
        </p:txBody>
      </p:sp>
    </p:spTree>
    <p:extLst>
      <p:ext uri="{BB962C8B-B14F-4D97-AF65-F5344CB8AC3E}">
        <p14:creationId xmlns:p14="http://schemas.microsoft.com/office/powerpoint/2010/main" val="15139130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3.xml><?xml version="1.0" encoding="utf-8"?>
<p:sldLayout xmlns:a="http://schemas.openxmlformats.org/drawingml/2006/main" xmlns:r="http://schemas.openxmlformats.org/officeDocument/2006/relationships" xmlns:p="http://schemas.openxmlformats.org/presentationml/2006/main" preserve="1" userDrawn="1">
  <p:cSld name="11_ 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p:cNvSpPr>
            <a:spLocks noGrp="1"/>
          </p:cNvSpPr>
          <p:nvPr>
            <p:ph idx="1"/>
          </p:nvPr>
        </p:nvSpPr>
        <p:spPr bwMode="gray">
          <a:xfrm>
            <a:off x="540000" y="1512000"/>
            <a:ext cx="11109600" cy="2818800"/>
          </a:xfrm>
        </p:spPr>
        <p:txBody>
          <a:bodyPr/>
          <a:lstStyle>
            <a:lvl1pPr marL="270000" indent="-270000">
              <a:buSzPct val="80000"/>
              <a:buFont typeface="Wingdings" panose="05000000000000000000" pitchFamily="2" charset="2"/>
              <a:buChar char="§"/>
              <a:defRPr/>
            </a:lvl1pPr>
            <a:lvl2pPr marL="720000" indent="-270000">
              <a:buSzPct val="80000"/>
              <a:buFont typeface="Wingdings" panose="05000000000000000000" pitchFamily="2" charset="2"/>
              <a:buChar char="§"/>
              <a:defRPr/>
            </a:lvl2pPr>
            <a:lvl3pPr marL="1080000" indent="-270000">
              <a:buSzPct val="80000"/>
              <a:buFont typeface="Wingdings" panose="05000000000000000000" pitchFamily="2" charset="2"/>
              <a:buChar char="§"/>
              <a:defRPr/>
            </a:lvl3pPr>
            <a:lvl4pPr marL="1440000" indent="-270000">
              <a:buSzPct val="80000"/>
              <a:buFont typeface="Wingdings" panose="05000000000000000000" pitchFamily="2" charset="2"/>
              <a:buChar char="§"/>
              <a:defRPr/>
            </a:lvl4pPr>
            <a:lvl5pPr marL="1800000" indent="-270000">
              <a:buSzPct val="80000"/>
              <a:buFont typeface="Wingdings" panose="05000000000000000000" pitchFamily="2" charset="2"/>
              <a:buChar char="§"/>
              <a:defRPr/>
            </a:lvl5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9" name="Bild"/>
          <p:cNvSpPr>
            <a:spLocks noGrp="1" noChangeAspect="1"/>
          </p:cNvSpPr>
          <p:nvPr>
            <p:ph type="pic" sz="quarter" idx="14"/>
          </p:nvPr>
        </p:nvSpPr>
        <p:spPr bwMode="gray">
          <a:xfrm>
            <a:off x="1200" y="4474800"/>
            <a:ext cx="12190413" cy="23832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0"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1" name="Fußzeile"/>
          <p:cNvSpPr>
            <a:spLocks noGrp="1"/>
          </p:cNvSpPr>
          <p:nvPr>
            <p:ph type="ftr" sz="quarter" idx="15"/>
          </p:nvPr>
        </p:nvSpPr>
        <p:spPr bwMode="gray">
          <a:xfrm>
            <a:off x="1260000" y="6580800"/>
            <a:ext cx="9370800" cy="216000"/>
          </a:xfrm>
          <a:prstGeom prst="rect">
            <a:avLst/>
          </a:prstGeom>
        </p:spPr>
        <p:txBody>
          <a:bodyPr/>
          <a:lstStyle/>
          <a:p>
            <a:r>
              <a:rPr lang="en-US" noProof="0"/>
              <a:t>DESIGN THINKING - BUSINESS MODEL INNOVATION - CPS</a:t>
            </a:r>
            <a:endParaRPr lang="de-DE" noProof="0"/>
          </a:p>
        </p:txBody>
      </p:sp>
    </p:spTree>
    <p:extLst>
      <p:ext uri="{BB962C8B-B14F-4D97-AF65-F5344CB8AC3E}">
        <p14:creationId xmlns:p14="http://schemas.microsoft.com/office/powerpoint/2010/main" val="37884301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4.xml><?xml version="1.0" encoding="utf-8"?>
<p:sldLayout xmlns:a="http://schemas.openxmlformats.org/drawingml/2006/main" xmlns:r="http://schemas.openxmlformats.org/officeDocument/2006/relationships" xmlns:p="http://schemas.openxmlformats.org/presentationml/2006/main" preserve="1" userDrawn="1">
  <p:cSld name="12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p:cNvSpPr>
            <a:spLocks noGrp="1"/>
          </p:cNvSpPr>
          <p:nvPr>
            <p:ph idx="1"/>
          </p:nvPr>
        </p:nvSpPr>
        <p:spPr bwMode="gray">
          <a:xfrm>
            <a:off x="540000" y="1512000"/>
            <a:ext cx="11109600" cy="2818800"/>
          </a:xfrm>
        </p:spPr>
        <p:txBody>
          <a:bodyPr/>
          <a:lstStyle>
            <a:lvl1pPr marL="270000" indent="-270000">
              <a:buSzPct val="80000"/>
              <a:buFont typeface="Wingdings" panose="05000000000000000000" pitchFamily="2" charset="2"/>
              <a:buChar char="§"/>
              <a:defRPr/>
            </a:lvl1pPr>
            <a:lvl2pPr marL="720000" indent="-270000">
              <a:buSzPct val="80000"/>
              <a:buFont typeface="Wingdings" panose="05000000000000000000" pitchFamily="2" charset="2"/>
              <a:buChar char="§"/>
              <a:defRPr/>
            </a:lvl2pPr>
            <a:lvl3pPr marL="1080000" indent="-270000">
              <a:buSzPct val="80000"/>
              <a:buFont typeface="Wingdings" panose="05000000000000000000" pitchFamily="2" charset="2"/>
              <a:buChar char="§"/>
              <a:defRPr/>
            </a:lvl3pPr>
            <a:lvl4pPr marL="1440000" indent="-270000">
              <a:buSzPct val="80000"/>
              <a:buFont typeface="Wingdings" panose="05000000000000000000" pitchFamily="2" charset="2"/>
              <a:buChar char="§"/>
              <a:defRPr/>
            </a:lvl4pPr>
            <a:lvl5pPr marL="1800000" indent="-270000">
              <a:buSzPct val="80000"/>
              <a:buFont typeface="Wingdings" panose="05000000000000000000" pitchFamily="2" charset="2"/>
              <a:buChar char="§"/>
              <a:defRPr/>
            </a:lvl5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9" name="Bild"/>
          <p:cNvSpPr>
            <a:spLocks noGrp="1" noChangeAspect="1"/>
          </p:cNvSpPr>
          <p:nvPr>
            <p:ph type="pic" sz="quarter" idx="14"/>
          </p:nvPr>
        </p:nvSpPr>
        <p:spPr bwMode="gray">
          <a:xfrm>
            <a:off x="1200" y="4474800"/>
            <a:ext cx="12190413" cy="20052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0"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1" name="Fußzeile"/>
          <p:cNvSpPr>
            <a:spLocks noGrp="1"/>
          </p:cNvSpPr>
          <p:nvPr>
            <p:ph type="ftr" sz="quarter" idx="15"/>
          </p:nvPr>
        </p:nvSpPr>
        <p:spPr bwMode="gray">
          <a:xfrm>
            <a:off x="1260000" y="6580800"/>
            <a:ext cx="9370800" cy="216000"/>
          </a:xfrm>
          <a:prstGeom prst="rect">
            <a:avLst/>
          </a:prstGeom>
        </p:spPr>
        <p:txBody>
          <a:bodyPr/>
          <a:lstStyle/>
          <a:p>
            <a:r>
              <a:rPr lang="en-US" noProof="0"/>
              <a:t>DESIGN THINKING - BUSINESS MODEL INNOVATION - CPS</a:t>
            </a:r>
            <a:endParaRPr lang="de-DE" noProof="0"/>
          </a:p>
        </p:txBody>
      </p:sp>
    </p:spTree>
    <p:extLst>
      <p:ext uri="{BB962C8B-B14F-4D97-AF65-F5344CB8AC3E}">
        <p14:creationId xmlns:p14="http://schemas.microsoft.com/office/powerpoint/2010/main" val="34250945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5.xml><?xml version="1.0" encoding="utf-8"?>
<p:sldLayout xmlns:a="http://schemas.openxmlformats.org/drawingml/2006/main" xmlns:r="http://schemas.openxmlformats.org/officeDocument/2006/relationships" xmlns:p="http://schemas.openxmlformats.org/presentationml/2006/main" preserve="1" userDrawn="1">
  <p:cSld name="13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p:cNvSpPr>
            <a:spLocks noGrp="1"/>
          </p:cNvSpPr>
          <p:nvPr>
            <p:ph idx="1"/>
          </p:nvPr>
        </p:nvSpPr>
        <p:spPr bwMode="gray">
          <a:xfrm>
            <a:off x="540000" y="1511999"/>
            <a:ext cx="11109600" cy="1576800"/>
          </a:xfrm>
        </p:spPr>
        <p:txBody>
          <a:bodyPr/>
          <a:lstStyle>
            <a:lvl1pPr marL="270000" indent="-270000">
              <a:buSzPct val="80000"/>
              <a:buFont typeface="Wingdings" panose="05000000000000000000" pitchFamily="2" charset="2"/>
              <a:buChar char="§"/>
              <a:defRPr/>
            </a:lvl1pPr>
            <a:lvl2pPr marL="720000" indent="-270000">
              <a:buSzPct val="80000"/>
              <a:buFont typeface="Wingdings" panose="05000000000000000000" pitchFamily="2" charset="2"/>
              <a:buChar char="§"/>
              <a:defRPr/>
            </a:lvl2pPr>
            <a:lvl3pPr marL="1080000" indent="-270000">
              <a:buSzPct val="80000"/>
              <a:buFont typeface="Wingdings" panose="05000000000000000000" pitchFamily="2" charset="2"/>
              <a:buChar char="§"/>
              <a:defRPr/>
            </a:lvl3pPr>
            <a:lvl4pPr marL="1440000" indent="-270000">
              <a:buSzPct val="80000"/>
              <a:buFont typeface="Wingdings" panose="05000000000000000000" pitchFamily="2" charset="2"/>
              <a:buChar char="§"/>
              <a:defRPr/>
            </a:lvl4pPr>
          </a:lstStyle>
          <a:p>
            <a:pPr lvl="0"/>
            <a:r>
              <a:rPr lang="de-DE" noProof="0"/>
              <a:t>Mastertextformat bearbeiten</a:t>
            </a:r>
          </a:p>
          <a:p>
            <a:pPr lvl="1"/>
            <a:r>
              <a:rPr lang="de-DE" noProof="0"/>
              <a:t>Zweite Ebene</a:t>
            </a:r>
          </a:p>
          <a:p>
            <a:pPr lvl="2"/>
            <a:r>
              <a:rPr lang="de-DE" noProof="0"/>
              <a:t>Dritte Ebene</a:t>
            </a:r>
          </a:p>
          <a:p>
            <a:pPr lvl="3"/>
            <a:r>
              <a:rPr lang="de-DE" noProof="0"/>
              <a:t>Vierte Ebene</a:t>
            </a:r>
          </a:p>
        </p:txBody>
      </p:sp>
      <p:sp>
        <p:nvSpPr>
          <p:cNvPr id="12" name="Bild 1"/>
          <p:cNvSpPr>
            <a:spLocks noGrp="1" noChangeAspect="1"/>
          </p:cNvSpPr>
          <p:nvPr>
            <p:ph type="pic" sz="quarter" idx="15"/>
          </p:nvPr>
        </p:nvSpPr>
        <p:spPr bwMode="gray">
          <a:xfrm>
            <a:off x="0" y="3445050"/>
            <a:ext cx="6087600" cy="23652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4" name="Bild 2"/>
          <p:cNvSpPr>
            <a:spLocks noGrp="1" noChangeAspect="1"/>
          </p:cNvSpPr>
          <p:nvPr>
            <p:ph type="pic" sz="quarter" idx="24"/>
          </p:nvPr>
        </p:nvSpPr>
        <p:spPr bwMode="gray">
          <a:xfrm>
            <a:off x="6102813" y="3445050"/>
            <a:ext cx="6087600" cy="23652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1" name="Text"/>
          <p:cNvSpPr>
            <a:spLocks noGrp="1" noChangeAspect="1"/>
          </p:cNvSpPr>
          <p:nvPr>
            <p:ph type="body" sz="quarter" idx="23" hasCustomPrompt="1"/>
          </p:nvPr>
        </p:nvSpPr>
        <p:spPr bwMode="gray">
          <a:xfrm>
            <a:off x="5302800" y="3835650"/>
            <a:ext cx="1584000" cy="1584000"/>
          </a:xfrm>
          <a:prstGeom prst="ellipse">
            <a:avLst/>
          </a:prstGeom>
          <a:solidFill>
            <a:schemeClr val="accent6">
              <a:alpha val="80000"/>
            </a:schemeClr>
          </a:solidFill>
        </p:spPr>
        <p:txBody>
          <a:bodyPr lIns="36000" tIns="36000" rIns="36000" bIns="36000" anchor="ctr" anchorCtr="0"/>
          <a:lstStyle>
            <a:lvl1pPr marL="0" indent="0" algn="ctr">
              <a:buNone/>
              <a:defRPr sz="1800">
                <a:solidFill>
                  <a:schemeClr val="bg1"/>
                </a:solidFill>
              </a:defRPr>
            </a:lvl1pPr>
          </a:lstStyle>
          <a:p>
            <a:pPr lvl="0"/>
            <a:r>
              <a:rPr lang="de-DE"/>
              <a:t>Textmaster</a:t>
            </a:r>
            <a:br>
              <a:rPr lang="de-DE"/>
            </a:br>
            <a:r>
              <a:rPr lang="de-DE"/>
              <a:t>durch Klicken bearbeiten</a:t>
            </a:r>
          </a:p>
        </p:txBody>
      </p:sp>
      <p:sp>
        <p:nvSpPr>
          <p:cNvPr id="10"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5" name="Fußzeile"/>
          <p:cNvSpPr>
            <a:spLocks noGrp="1"/>
          </p:cNvSpPr>
          <p:nvPr>
            <p:ph type="ftr" sz="quarter" idx="25"/>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19548855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6.xml><?xml version="1.0" encoding="utf-8"?>
<p:sldLayout xmlns:a="http://schemas.openxmlformats.org/drawingml/2006/main" xmlns:r="http://schemas.openxmlformats.org/officeDocument/2006/relationships" xmlns:p="http://schemas.openxmlformats.org/presentationml/2006/main" preserve="1" userDrawn="1">
  <p:cSld name="14_TITEL &amp; INHAL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1"/>
          <p:cNvSpPr>
            <a:spLocks noGrp="1"/>
          </p:cNvSpPr>
          <p:nvPr>
            <p:ph sz="half" idx="1"/>
          </p:nvPr>
        </p:nvSpPr>
        <p:spPr bwMode="gray">
          <a:xfrm>
            <a:off x="540000" y="1512000"/>
            <a:ext cx="5338800" cy="4298400"/>
          </a:xfrm>
        </p:spPr>
        <p:txBody>
          <a:bodyPr/>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4" name="Inhalt 2"/>
          <p:cNvSpPr>
            <a:spLocks noGrp="1"/>
          </p:cNvSpPr>
          <p:nvPr>
            <p:ph sz="half" idx="2"/>
          </p:nvPr>
        </p:nvSpPr>
        <p:spPr bwMode="gray">
          <a:xfrm>
            <a:off x="6310800" y="1512000"/>
            <a:ext cx="5338800" cy="4298400"/>
          </a:xfrm>
        </p:spPr>
        <p:txBody>
          <a:bodyPr/>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5" name="Fußzeile"/>
          <p:cNvSpPr>
            <a:spLocks noGrp="1"/>
          </p:cNvSpPr>
          <p:nvPr>
            <p:ph type="ftr" sz="quarter" idx="14"/>
          </p:nvPr>
        </p:nvSpPr>
        <p:spPr bwMode="gray">
          <a:xfrm>
            <a:off x="1260000" y="6580800"/>
            <a:ext cx="9370800" cy="216000"/>
          </a:xfrm>
          <a:prstGeom prst="rect">
            <a:avLst/>
          </a:prstGeom>
        </p:spPr>
        <p:txBody>
          <a:bodyPr/>
          <a:lstStyle/>
          <a:p>
            <a:r>
              <a:rPr lang="en-US"/>
              <a:t>DESIGN THINKING - BUSINESS MODEL INNOVATION - CPS</a:t>
            </a:r>
            <a:endParaRPr lang="de-DE"/>
          </a:p>
        </p:txBody>
      </p:sp>
      <p:sp>
        <p:nvSpPr>
          <p:cNvPr id="6" name="Foliennummer"/>
          <p:cNvSpPr>
            <a:spLocks noGrp="1"/>
          </p:cNvSpPr>
          <p:nvPr>
            <p:ph type="sldNum" sz="quarter" idx="15"/>
          </p:nvPr>
        </p:nvSpPr>
        <p:spPr/>
        <p:txBody>
          <a:bodyPr/>
          <a:lstStyle>
            <a:lvl1pPr>
              <a:defRPr b="1"/>
            </a:lvl1pPr>
          </a:lstStyle>
          <a:p>
            <a:fld id="{02CEFE82-39F2-4F47-8A0C-D5AB3496FA5C}" type="slidenum">
              <a:rPr lang="de-DE" smtClean="0"/>
              <a:pPr/>
              <a:t>‹Nr.›</a:t>
            </a:fld>
            <a:r>
              <a:rPr lang="de-DE"/>
              <a:t> </a:t>
            </a:r>
          </a:p>
        </p:txBody>
      </p:sp>
    </p:spTree>
    <p:extLst>
      <p:ext uri="{BB962C8B-B14F-4D97-AF65-F5344CB8AC3E}">
        <p14:creationId xmlns:p14="http://schemas.microsoft.com/office/powerpoint/2010/main" val="3361124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7.xml><?xml version="1.0" encoding="utf-8"?>
<p:sldLayout xmlns:a="http://schemas.openxmlformats.org/drawingml/2006/main" xmlns:r="http://schemas.openxmlformats.org/officeDocument/2006/relationships" xmlns:p="http://schemas.openxmlformats.org/presentationml/2006/main" preserve="1" userDrawn="1">
  <p:cSld name="15_TEXT &amp; BILD">
    <p:spTree>
      <p:nvGrpSpPr>
        <p:cNvPr id="1" name=""/>
        <p:cNvGrpSpPr/>
        <p:nvPr/>
      </p:nvGrpSpPr>
      <p:grpSpPr>
        <a:xfrm>
          <a:off x="0" y="0"/>
          <a:ext cx="0" cy="0"/>
          <a:chOff x="0" y="0"/>
          <a:chExt cx="0" cy="0"/>
        </a:xfrm>
      </p:grpSpPr>
      <p:sp>
        <p:nvSpPr>
          <p:cNvPr id="2" name="Titel"/>
          <p:cNvSpPr>
            <a:spLocks noGrp="1"/>
          </p:cNvSpPr>
          <p:nvPr>
            <p:ph type="title"/>
          </p:nvPr>
        </p:nvSpPr>
        <p:spPr bwMode="gray"/>
        <p:txBody>
          <a:bodyPr/>
          <a:lstStyle/>
          <a:p>
            <a:r>
              <a:rPr lang="de-DE" noProof="0"/>
              <a:t>Mastertitelformat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p:cNvSpPr>
            <a:spLocks noGrp="1"/>
          </p:cNvSpPr>
          <p:nvPr>
            <p:ph sz="half" idx="1"/>
          </p:nvPr>
        </p:nvSpPr>
        <p:spPr bwMode="gray">
          <a:xfrm>
            <a:off x="540000" y="1512000"/>
            <a:ext cx="5338800" cy="4298400"/>
          </a:xfrm>
        </p:spPr>
        <p:txBody>
          <a:bodyPr/>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2" name="Bild"/>
          <p:cNvSpPr>
            <a:spLocks noGrp="1" noChangeAspect="1"/>
          </p:cNvSpPr>
          <p:nvPr>
            <p:ph type="pic" sz="quarter" idx="14"/>
          </p:nvPr>
        </p:nvSpPr>
        <p:spPr bwMode="gray">
          <a:xfrm>
            <a:off x="6310800" y="1512000"/>
            <a:ext cx="5879613"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5" name="Fußzeile"/>
          <p:cNvSpPr>
            <a:spLocks noGrp="1"/>
          </p:cNvSpPr>
          <p:nvPr>
            <p:ph type="ftr" sz="quarter" idx="15"/>
          </p:nvPr>
        </p:nvSpPr>
        <p:spPr bwMode="gray">
          <a:xfrm>
            <a:off x="1260000" y="6580800"/>
            <a:ext cx="9370800" cy="216000"/>
          </a:xfrm>
          <a:prstGeom prst="rect">
            <a:avLst/>
          </a:prstGeom>
        </p:spPr>
        <p:txBody>
          <a:bodyPr/>
          <a:lstStyle/>
          <a:p>
            <a:r>
              <a:rPr lang="en-US"/>
              <a:t>DESIGN THINKING - BUSINESS MODEL INNOVATION - CPS</a:t>
            </a:r>
            <a:endParaRPr lang="de-DE"/>
          </a:p>
        </p:txBody>
      </p:sp>
      <p:sp>
        <p:nvSpPr>
          <p:cNvPr id="6" name="Foliennummer"/>
          <p:cNvSpPr>
            <a:spLocks noGrp="1"/>
          </p:cNvSpPr>
          <p:nvPr>
            <p:ph type="sldNum" sz="quarter" idx="16"/>
          </p:nvPr>
        </p:nvSpPr>
        <p:spPr/>
        <p:txBody>
          <a:bodyPr/>
          <a:lstStyle>
            <a:lvl1pPr>
              <a:defRPr b="1"/>
            </a:lvl1pPr>
          </a:lstStyle>
          <a:p>
            <a:fld id="{02CEFE82-39F2-4F47-8A0C-D5AB3496FA5C}" type="slidenum">
              <a:rPr lang="de-DE" smtClean="0"/>
              <a:pPr/>
              <a:t>‹Nr.›</a:t>
            </a:fld>
            <a:r>
              <a:rPr lang="de-DE"/>
              <a:t> </a:t>
            </a:r>
          </a:p>
        </p:txBody>
      </p:sp>
    </p:spTree>
    <p:extLst>
      <p:ext uri="{BB962C8B-B14F-4D97-AF65-F5344CB8AC3E}">
        <p14:creationId xmlns:p14="http://schemas.microsoft.com/office/powerpoint/2010/main" val="34459555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8.xml><?xml version="1.0" encoding="utf-8"?>
<p:sldLayout xmlns:a="http://schemas.openxmlformats.org/drawingml/2006/main" xmlns:r="http://schemas.openxmlformats.org/officeDocument/2006/relationships" xmlns:p="http://schemas.openxmlformats.org/presentationml/2006/main" preserve="1" userDrawn="1">
  <p:cSld name="16_TEXT &amp; BILD">
    <p:spTree>
      <p:nvGrpSpPr>
        <p:cNvPr id="1" name=""/>
        <p:cNvGrpSpPr/>
        <p:nvPr/>
      </p:nvGrpSpPr>
      <p:grpSpPr>
        <a:xfrm>
          <a:off x="0" y="0"/>
          <a:ext cx="0" cy="0"/>
          <a:chOff x="0" y="0"/>
          <a:chExt cx="0" cy="0"/>
        </a:xfrm>
      </p:grpSpPr>
      <p:sp>
        <p:nvSpPr>
          <p:cNvPr id="12" name="Bild"/>
          <p:cNvSpPr>
            <a:spLocks noGrp="1" noChangeAspect="1"/>
          </p:cNvSpPr>
          <p:nvPr>
            <p:ph type="pic" sz="quarter" idx="14"/>
          </p:nvPr>
        </p:nvSpPr>
        <p:spPr bwMode="gray">
          <a:xfrm>
            <a:off x="0" y="1512000"/>
            <a:ext cx="5879613"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3" name="Inhalt"/>
          <p:cNvSpPr>
            <a:spLocks noGrp="1"/>
          </p:cNvSpPr>
          <p:nvPr>
            <p:ph sz="half" idx="1"/>
          </p:nvPr>
        </p:nvSpPr>
        <p:spPr bwMode="gray">
          <a:xfrm>
            <a:off x="6310800" y="1512000"/>
            <a:ext cx="5338800" cy="4298400"/>
          </a:xfrm>
        </p:spPr>
        <p:txBody>
          <a:bodyPr/>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2" name="Titel"/>
          <p:cNvSpPr>
            <a:spLocks noGrp="1"/>
          </p:cNvSpPr>
          <p:nvPr>
            <p:ph type="title"/>
          </p:nvPr>
        </p:nvSpPr>
        <p:spPr bwMode="gray"/>
        <p:txBody>
          <a:bodyPr/>
          <a:lstStyle/>
          <a:p>
            <a:r>
              <a:rPr lang="de-DE" noProof="0"/>
              <a:t>Mastertitelformat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5" name="Fußzeile"/>
          <p:cNvSpPr>
            <a:spLocks noGrp="1"/>
          </p:cNvSpPr>
          <p:nvPr>
            <p:ph type="ftr" sz="quarter" idx="15"/>
          </p:nvPr>
        </p:nvSpPr>
        <p:spPr bwMode="gray">
          <a:xfrm>
            <a:off x="1260000" y="6580800"/>
            <a:ext cx="9370800" cy="216000"/>
          </a:xfrm>
          <a:prstGeom prst="rect">
            <a:avLst/>
          </a:prstGeom>
        </p:spPr>
        <p:txBody>
          <a:bodyPr/>
          <a:lstStyle/>
          <a:p>
            <a:r>
              <a:rPr lang="en-US"/>
              <a:t>DESIGN THINKING - BUSINESS MODEL INNOVATION - CPS</a:t>
            </a:r>
            <a:endParaRPr lang="de-DE"/>
          </a:p>
        </p:txBody>
      </p:sp>
      <p:sp>
        <p:nvSpPr>
          <p:cNvPr id="6" name="Foliennummer"/>
          <p:cNvSpPr>
            <a:spLocks noGrp="1"/>
          </p:cNvSpPr>
          <p:nvPr>
            <p:ph type="sldNum" sz="quarter" idx="16"/>
          </p:nvPr>
        </p:nvSpPr>
        <p:spPr/>
        <p:txBody>
          <a:bodyPr/>
          <a:lstStyle>
            <a:lvl1pPr>
              <a:defRPr b="1"/>
            </a:lvl1pPr>
          </a:lstStyle>
          <a:p>
            <a:fld id="{02CEFE82-39F2-4F47-8A0C-D5AB3496FA5C}" type="slidenum">
              <a:rPr lang="de-DE" smtClean="0"/>
              <a:pPr/>
              <a:t>‹Nr.›</a:t>
            </a:fld>
            <a:r>
              <a:rPr lang="de-DE"/>
              <a:t> </a:t>
            </a:r>
          </a:p>
        </p:txBody>
      </p:sp>
    </p:spTree>
    <p:extLst>
      <p:ext uri="{BB962C8B-B14F-4D97-AF65-F5344CB8AC3E}">
        <p14:creationId xmlns:p14="http://schemas.microsoft.com/office/powerpoint/2010/main" val="3550675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9.xml><?xml version="1.0" encoding="utf-8"?>
<p:sldLayout xmlns:a="http://schemas.openxmlformats.org/drawingml/2006/main" xmlns:r="http://schemas.openxmlformats.org/officeDocument/2006/relationships" xmlns:p="http://schemas.openxmlformats.org/presentationml/2006/main" preserve="1" userDrawn="1">
  <p:cSld name="17_TITEL &amp; INHALT">
    <p:spTree>
      <p:nvGrpSpPr>
        <p:cNvPr id="1" name=""/>
        <p:cNvGrpSpPr/>
        <p:nvPr/>
      </p:nvGrpSpPr>
      <p:grpSpPr>
        <a:xfrm>
          <a:off x="0" y="0"/>
          <a:ext cx="0" cy="0"/>
          <a:chOff x="0" y="0"/>
          <a:chExt cx="0" cy="0"/>
        </a:xfrm>
      </p:grpSpPr>
      <p:sp>
        <p:nvSpPr>
          <p:cNvPr id="10"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2" name="Titel"/>
          <p:cNvSpPr>
            <a:spLocks noGrp="1"/>
          </p:cNvSpPr>
          <p:nvPr>
            <p:ph type="title"/>
          </p:nvPr>
        </p:nvSpPr>
        <p:spPr bwMode="gray">
          <a:xfrm>
            <a:off x="540000" y="432000"/>
            <a:ext cx="11109600" cy="1080000"/>
          </a:xfrm>
        </p:spPr>
        <p:txBody>
          <a:bodyPr/>
          <a:lstStyle>
            <a:lvl1pPr>
              <a:defRPr/>
            </a:lvl1pPr>
          </a:lstStyle>
          <a:p>
            <a:r>
              <a:rPr lang="de-DE" noProof="0"/>
              <a:t>Mastertitelformat bearbeiten</a:t>
            </a:r>
          </a:p>
        </p:txBody>
      </p:sp>
      <p:sp>
        <p:nvSpPr>
          <p:cNvPr id="15" name="Inhalt 1"/>
          <p:cNvSpPr>
            <a:spLocks noGrp="1"/>
          </p:cNvSpPr>
          <p:nvPr>
            <p:ph sz="half" idx="24"/>
          </p:nvPr>
        </p:nvSpPr>
        <p:spPr bwMode="gray">
          <a:xfrm>
            <a:off x="540000" y="1512000"/>
            <a:ext cx="5338800" cy="1933200"/>
          </a:xfrm>
          <a:solidFill>
            <a:schemeClr val="bg1"/>
          </a:solidFill>
          <a:ln>
            <a:solidFill>
              <a:schemeClr val="accent5"/>
            </a:solidFill>
            <a:miter lim="800000"/>
          </a:ln>
        </p:spPr>
        <p:txBody>
          <a:bodyPr lIns="252000" tIns="252000" rIns="252000" bIns="252000"/>
          <a:lstStyle>
            <a:lvl1pPr marL="285750" indent="-28575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6" name="Inhalt 2"/>
          <p:cNvSpPr>
            <a:spLocks noGrp="1"/>
          </p:cNvSpPr>
          <p:nvPr>
            <p:ph sz="half" idx="25"/>
          </p:nvPr>
        </p:nvSpPr>
        <p:spPr bwMode="gray">
          <a:xfrm>
            <a:off x="6310800" y="1512000"/>
            <a:ext cx="5338800" cy="1933200"/>
          </a:xfrm>
          <a:solidFill>
            <a:schemeClr val="bg1"/>
          </a:solidFill>
          <a:ln>
            <a:solidFill>
              <a:schemeClr val="accent5"/>
            </a:solidFill>
            <a:miter lim="800000"/>
          </a:ln>
        </p:spPr>
        <p:txBody>
          <a:bodyPr lIns="252000" tIns="252000" rIns="252000" bIns="252000"/>
          <a:lstStyle>
            <a:lvl1pPr marL="285750" indent="-28575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8" name="Inhalt 3"/>
          <p:cNvSpPr>
            <a:spLocks noGrp="1"/>
          </p:cNvSpPr>
          <p:nvPr>
            <p:ph sz="half" idx="1"/>
          </p:nvPr>
        </p:nvSpPr>
        <p:spPr bwMode="gray">
          <a:xfrm>
            <a:off x="540000" y="3877200"/>
            <a:ext cx="5338800" cy="1933200"/>
          </a:xfrm>
          <a:solidFill>
            <a:schemeClr val="bg1"/>
          </a:solidFill>
          <a:ln>
            <a:solidFill>
              <a:schemeClr val="accent5"/>
            </a:solidFill>
            <a:miter lim="800000"/>
          </a:ln>
        </p:spPr>
        <p:txBody>
          <a:bodyPr lIns="252000" tIns="252000" rIns="252000" bIns="252000"/>
          <a:lstStyle>
            <a:lvl1pPr marL="285750" indent="-28575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7" name="Inhalt 4"/>
          <p:cNvSpPr>
            <a:spLocks noGrp="1"/>
          </p:cNvSpPr>
          <p:nvPr>
            <p:ph sz="half" idx="2"/>
          </p:nvPr>
        </p:nvSpPr>
        <p:spPr bwMode="gray">
          <a:xfrm>
            <a:off x="6310800" y="3877200"/>
            <a:ext cx="5338800" cy="1933200"/>
          </a:xfrm>
          <a:solidFill>
            <a:schemeClr val="bg1"/>
          </a:solidFill>
          <a:ln>
            <a:solidFill>
              <a:schemeClr val="accent5"/>
            </a:solidFill>
            <a:miter lim="800000"/>
          </a:ln>
        </p:spPr>
        <p:txBody>
          <a:bodyPr lIns="252000" tIns="252000" rIns="252000" bIns="252000"/>
          <a:lstStyle>
            <a:lvl1pPr marL="285750" indent="-28575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23" name="Text"/>
          <p:cNvSpPr>
            <a:spLocks noGrp="1" noChangeAspect="1"/>
          </p:cNvSpPr>
          <p:nvPr>
            <p:ph type="body" sz="quarter" idx="22" hasCustomPrompt="1"/>
          </p:nvPr>
        </p:nvSpPr>
        <p:spPr bwMode="gray">
          <a:xfrm>
            <a:off x="5302800" y="2869200"/>
            <a:ext cx="1584000" cy="1584000"/>
          </a:xfrm>
          <a:prstGeom prst="ellipse">
            <a:avLst/>
          </a:prstGeom>
          <a:solidFill>
            <a:schemeClr val="accent6">
              <a:alpha val="80000"/>
            </a:schemeClr>
          </a:solidFill>
        </p:spPr>
        <p:txBody>
          <a:bodyPr lIns="36000" tIns="36000" rIns="36000" bIns="36000" anchor="ctr" anchorCtr="0"/>
          <a:lstStyle>
            <a:lvl1pPr marL="0" indent="0" algn="ctr">
              <a:buNone/>
              <a:defRPr sz="1800">
                <a:solidFill>
                  <a:schemeClr val="bg1"/>
                </a:solidFill>
              </a:defRPr>
            </a:lvl1pPr>
          </a:lstStyle>
          <a:p>
            <a:pPr lvl="0"/>
            <a:r>
              <a:rPr lang="de-DE"/>
              <a:t>Textmaster</a:t>
            </a:r>
            <a:br>
              <a:rPr lang="de-DE"/>
            </a:br>
            <a:r>
              <a:rPr lang="de-DE"/>
              <a:t>durch Klicken bearbeiten</a:t>
            </a:r>
          </a:p>
        </p:txBody>
      </p:sp>
      <p:sp>
        <p:nvSpPr>
          <p:cNvPr id="11"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2" name="Fußzeile"/>
          <p:cNvSpPr>
            <a:spLocks noGrp="1"/>
          </p:cNvSpPr>
          <p:nvPr>
            <p:ph type="ftr" sz="quarter" idx="23"/>
          </p:nvPr>
        </p:nvSpPr>
        <p:spPr bwMode="gray">
          <a:xfrm>
            <a:off x="1260000" y="6580800"/>
            <a:ext cx="9370800" cy="216000"/>
          </a:xfrm>
          <a:prstGeom prst="rect">
            <a:avLst/>
          </a:prstGeom>
        </p:spPr>
        <p:txBody>
          <a:bodyPr/>
          <a:lstStyle/>
          <a:p>
            <a:r>
              <a:rPr lang="en-US"/>
              <a:t>DESIGN THINKING - BUSINESS MODEL INNOVATION - CPS</a:t>
            </a:r>
            <a:endParaRPr lang="de-DE"/>
          </a:p>
        </p:txBody>
      </p:sp>
      <p:sp>
        <p:nvSpPr>
          <p:cNvPr id="14" name="Textplatzhalter 8">
            <a:extLst>
              <a:ext uri="{FF2B5EF4-FFF2-40B4-BE49-F238E27FC236}">
                <a16:creationId xmlns:a16="http://schemas.microsoft.com/office/drawing/2014/main" id="{8F7D924C-23E1-4429-9F12-DBAC52E7EE15}"/>
              </a:ext>
            </a:extLst>
          </p:cNvPr>
          <p:cNvSpPr>
            <a:spLocks noGrp="1"/>
          </p:cNvSpPr>
          <p:nvPr>
            <p:ph type="body" sz="quarter" idx="17"/>
          </p:nvPr>
        </p:nvSpPr>
        <p:spPr>
          <a:xfrm>
            <a:off x="1259999" y="6318959"/>
            <a:ext cx="9370800" cy="108000"/>
          </a:xfrm>
        </p:spPr>
        <p:txBody>
          <a:bodyPr/>
          <a:lstStyle>
            <a:lvl1pPr marL="0" indent="0">
              <a:lnSpc>
                <a:spcPct val="75000"/>
              </a:lnSpc>
              <a:spcAft>
                <a:spcPts val="0"/>
              </a:spcAft>
              <a:buFontTx/>
              <a:buNone/>
              <a:defRPr sz="900"/>
            </a:lvl1pPr>
          </a:lstStyle>
          <a:p>
            <a:pPr lvl="0"/>
            <a:r>
              <a:rPr lang="de-DE"/>
              <a:t>Mastertextformat bearbeiten</a:t>
            </a:r>
          </a:p>
        </p:txBody>
      </p:sp>
      <p:sp>
        <p:nvSpPr>
          <p:cNvPr id="19" name="Textplatzhalter 8">
            <a:extLst>
              <a:ext uri="{FF2B5EF4-FFF2-40B4-BE49-F238E27FC236}">
                <a16:creationId xmlns:a16="http://schemas.microsoft.com/office/drawing/2014/main" id="{A12078C9-B364-4A8D-8CE2-165C882B5561}"/>
              </a:ext>
            </a:extLst>
          </p:cNvPr>
          <p:cNvSpPr>
            <a:spLocks noGrp="1"/>
          </p:cNvSpPr>
          <p:nvPr>
            <p:ph type="body" sz="quarter" idx="18"/>
          </p:nvPr>
        </p:nvSpPr>
        <p:spPr>
          <a:xfrm>
            <a:off x="1259999" y="6432320"/>
            <a:ext cx="9370800" cy="180000"/>
          </a:xfrm>
        </p:spPr>
        <p:txBody>
          <a:bodyPr/>
          <a:lstStyle>
            <a:lvl1pPr marL="0" indent="0">
              <a:lnSpc>
                <a:spcPct val="75000"/>
              </a:lnSpc>
              <a:spcAft>
                <a:spcPts val="0"/>
              </a:spcAft>
              <a:buFontTx/>
              <a:buNone/>
              <a:defRPr sz="900"/>
            </a:lvl1pPr>
          </a:lstStyle>
          <a:p>
            <a:pPr lvl="0"/>
            <a:r>
              <a:rPr lang="de-DE"/>
              <a:t>Mastertextformat bearbeiten</a:t>
            </a:r>
          </a:p>
        </p:txBody>
      </p:sp>
    </p:spTree>
    <p:extLst>
      <p:ext uri="{BB962C8B-B14F-4D97-AF65-F5344CB8AC3E}">
        <p14:creationId xmlns:p14="http://schemas.microsoft.com/office/powerpoint/2010/main" val="28055988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0.xml><?xml version="1.0" encoding="utf-8"?>
<p:sldLayout xmlns:a="http://schemas.openxmlformats.org/drawingml/2006/main" xmlns:r="http://schemas.openxmlformats.org/officeDocument/2006/relationships" xmlns:p="http://schemas.openxmlformats.org/presentationml/2006/main" preserve="1" userDrawn="1">
  <p:cSld name="18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lvl1pPr>
              <a:defRPr/>
            </a:lvl1pPr>
          </a:lstStyle>
          <a:p>
            <a:r>
              <a:rPr lang="de-DE" noProof="0"/>
              <a:t>Mastertitelformat bearbeiten</a:t>
            </a:r>
          </a:p>
        </p:txBody>
      </p:sp>
      <p:sp>
        <p:nvSpPr>
          <p:cNvPr id="10"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9" name="Bild 1"/>
          <p:cNvSpPr>
            <a:spLocks noGrp="1" noChangeAspect="1"/>
          </p:cNvSpPr>
          <p:nvPr>
            <p:ph type="pic" sz="quarter" idx="15"/>
          </p:nvPr>
        </p:nvSpPr>
        <p:spPr bwMode="gray">
          <a:xfrm>
            <a:off x="540000" y="1512000"/>
            <a:ext cx="5338800" cy="19332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8" name="Inhalt 1"/>
          <p:cNvSpPr>
            <a:spLocks noGrp="1"/>
          </p:cNvSpPr>
          <p:nvPr>
            <p:ph sz="half" idx="1"/>
          </p:nvPr>
        </p:nvSpPr>
        <p:spPr bwMode="gray">
          <a:xfrm>
            <a:off x="540000" y="3877200"/>
            <a:ext cx="5338800" cy="1933200"/>
          </a:xfrm>
        </p:spPr>
        <p:txBody>
          <a:bodyPr/>
          <a:lstStyle>
            <a:lvl1pPr marL="285750" indent="-28575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20" name="Bild 2"/>
          <p:cNvSpPr>
            <a:spLocks noGrp="1" noChangeAspect="1"/>
          </p:cNvSpPr>
          <p:nvPr>
            <p:ph type="pic" sz="quarter" idx="20"/>
          </p:nvPr>
        </p:nvSpPr>
        <p:spPr bwMode="gray">
          <a:xfrm>
            <a:off x="6310800" y="1512000"/>
            <a:ext cx="5338800" cy="19332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7" name="Inhalt 2"/>
          <p:cNvSpPr>
            <a:spLocks noGrp="1"/>
          </p:cNvSpPr>
          <p:nvPr>
            <p:ph sz="half" idx="2"/>
          </p:nvPr>
        </p:nvSpPr>
        <p:spPr bwMode="gray">
          <a:xfrm>
            <a:off x="6310800" y="3877200"/>
            <a:ext cx="5338800" cy="1933200"/>
          </a:xfrm>
        </p:spPr>
        <p:txBody>
          <a:bodyPr/>
          <a:lstStyle>
            <a:lvl1pPr marL="285750" indent="-28575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23" name="Text"/>
          <p:cNvSpPr>
            <a:spLocks noGrp="1" noChangeAspect="1"/>
          </p:cNvSpPr>
          <p:nvPr>
            <p:ph type="body" sz="quarter" idx="22" hasCustomPrompt="1"/>
          </p:nvPr>
        </p:nvSpPr>
        <p:spPr bwMode="gray">
          <a:xfrm>
            <a:off x="5302800" y="1686600"/>
            <a:ext cx="1584000" cy="1584000"/>
          </a:xfrm>
          <a:prstGeom prst="ellipse">
            <a:avLst/>
          </a:prstGeom>
          <a:solidFill>
            <a:schemeClr val="accent6">
              <a:alpha val="80000"/>
            </a:schemeClr>
          </a:solidFill>
        </p:spPr>
        <p:txBody>
          <a:bodyPr lIns="36000" tIns="36000" rIns="36000" bIns="36000" anchor="ctr" anchorCtr="0"/>
          <a:lstStyle>
            <a:lvl1pPr marL="0" indent="0" algn="ctr">
              <a:buNone/>
              <a:defRPr sz="1800">
                <a:solidFill>
                  <a:schemeClr val="bg1"/>
                </a:solidFill>
              </a:defRPr>
            </a:lvl1pPr>
          </a:lstStyle>
          <a:p>
            <a:pPr lvl="0"/>
            <a:r>
              <a:rPr lang="de-DE"/>
              <a:t>Textmaster</a:t>
            </a:r>
            <a:br>
              <a:rPr lang="de-DE"/>
            </a:br>
            <a:r>
              <a:rPr lang="de-DE"/>
              <a:t>durch Klicken bearbeiten</a:t>
            </a:r>
          </a:p>
        </p:txBody>
      </p:sp>
      <p:sp>
        <p:nvSpPr>
          <p:cNvPr id="11"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2" name="Fußzeile"/>
          <p:cNvSpPr>
            <a:spLocks noGrp="1"/>
          </p:cNvSpPr>
          <p:nvPr>
            <p:ph type="ftr" sz="quarter" idx="23"/>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3496470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1.xml><?xml version="1.0" encoding="utf-8"?>
<p:sldLayout xmlns:a="http://schemas.openxmlformats.org/drawingml/2006/main" xmlns:r="http://schemas.openxmlformats.org/officeDocument/2006/relationships" xmlns:p="http://schemas.openxmlformats.org/presentationml/2006/main" preserve="1" userDrawn="1">
  <p:cSld name="19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lvl1pPr>
              <a:defRPr/>
            </a:lvl1pPr>
          </a:lstStyle>
          <a:p>
            <a:r>
              <a:rPr lang="de-DE" noProof="0"/>
              <a:t>Mastertitelformat bearbeiten</a:t>
            </a:r>
          </a:p>
        </p:txBody>
      </p:sp>
      <p:sp>
        <p:nvSpPr>
          <p:cNvPr id="10"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3" name="Bild 1"/>
          <p:cNvSpPr>
            <a:spLocks noGrp="1" noChangeAspect="1"/>
          </p:cNvSpPr>
          <p:nvPr>
            <p:ph type="pic" sz="quarter" idx="15"/>
          </p:nvPr>
        </p:nvSpPr>
        <p:spPr bwMode="gray">
          <a:xfrm>
            <a:off x="540000" y="1512000"/>
            <a:ext cx="5338800" cy="19332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4" name="Bild 2"/>
          <p:cNvSpPr>
            <a:spLocks noGrp="1" noChangeAspect="1"/>
          </p:cNvSpPr>
          <p:nvPr>
            <p:ph type="pic" sz="quarter" idx="20"/>
          </p:nvPr>
        </p:nvSpPr>
        <p:spPr bwMode="gray">
          <a:xfrm>
            <a:off x="540000" y="3877200"/>
            <a:ext cx="5338800" cy="19332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23" name="Text"/>
          <p:cNvSpPr>
            <a:spLocks noGrp="1" noChangeAspect="1"/>
          </p:cNvSpPr>
          <p:nvPr>
            <p:ph type="body" sz="quarter" idx="22" hasCustomPrompt="1"/>
          </p:nvPr>
        </p:nvSpPr>
        <p:spPr bwMode="gray">
          <a:xfrm>
            <a:off x="5302800" y="2869200"/>
            <a:ext cx="1584000" cy="1584000"/>
          </a:xfrm>
          <a:prstGeom prst="ellipse">
            <a:avLst/>
          </a:prstGeom>
          <a:solidFill>
            <a:schemeClr val="accent6">
              <a:alpha val="80000"/>
            </a:schemeClr>
          </a:solidFill>
        </p:spPr>
        <p:txBody>
          <a:bodyPr lIns="36000" tIns="36000" rIns="36000" bIns="36000" anchor="ctr" anchorCtr="0"/>
          <a:lstStyle>
            <a:lvl1pPr marL="0" indent="0" algn="ctr">
              <a:buNone/>
              <a:defRPr sz="1800">
                <a:solidFill>
                  <a:schemeClr val="bg1"/>
                </a:solidFill>
              </a:defRPr>
            </a:lvl1pPr>
          </a:lstStyle>
          <a:p>
            <a:pPr lvl="0"/>
            <a:r>
              <a:rPr lang="de-DE"/>
              <a:t>Textmaster</a:t>
            </a:r>
            <a:br>
              <a:rPr lang="de-DE"/>
            </a:br>
            <a:r>
              <a:rPr lang="de-DE"/>
              <a:t>durch Klicken bearbeiten</a:t>
            </a:r>
          </a:p>
        </p:txBody>
      </p:sp>
      <p:sp>
        <p:nvSpPr>
          <p:cNvPr id="16" name="Inhalt 1"/>
          <p:cNvSpPr>
            <a:spLocks noGrp="1"/>
          </p:cNvSpPr>
          <p:nvPr>
            <p:ph sz="half" idx="25"/>
          </p:nvPr>
        </p:nvSpPr>
        <p:spPr bwMode="gray">
          <a:xfrm>
            <a:off x="6310800" y="1512000"/>
            <a:ext cx="5338800" cy="1933200"/>
          </a:xfrm>
        </p:spPr>
        <p:txBody>
          <a:bodyPr/>
          <a:lstStyle>
            <a:lvl1pPr marL="285750" indent="-28575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7" name="Inhalt 2"/>
          <p:cNvSpPr>
            <a:spLocks noGrp="1"/>
          </p:cNvSpPr>
          <p:nvPr>
            <p:ph sz="half" idx="2"/>
          </p:nvPr>
        </p:nvSpPr>
        <p:spPr bwMode="gray">
          <a:xfrm>
            <a:off x="6310800" y="3877200"/>
            <a:ext cx="5338800" cy="1933200"/>
          </a:xfrm>
        </p:spPr>
        <p:txBody>
          <a:bodyPr/>
          <a:lstStyle>
            <a:lvl1pPr marL="285750" indent="-28575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1"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2" name="Fußzeile"/>
          <p:cNvSpPr>
            <a:spLocks noGrp="1"/>
          </p:cNvSpPr>
          <p:nvPr>
            <p:ph type="ftr" sz="quarter" idx="23"/>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5593807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2.xml><?xml version="1.0" encoding="utf-8"?>
<p:sldLayout xmlns:a="http://schemas.openxmlformats.org/drawingml/2006/main" xmlns:r="http://schemas.openxmlformats.org/officeDocument/2006/relationships" xmlns:p="http://schemas.openxmlformats.org/presentationml/2006/main" preserve="1" userDrawn="1">
  <p:cSld name="20_TEXT &amp; BILD">
    <p:spTree>
      <p:nvGrpSpPr>
        <p:cNvPr id="1" name=""/>
        <p:cNvGrpSpPr/>
        <p:nvPr/>
      </p:nvGrpSpPr>
      <p:grpSpPr>
        <a:xfrm>
          <a:off x="0" y="0"/>
          <a:ext cx="0" cy="0"/>
          <a:chOff x="0" y="0"/>
          <a:chExt cx="0" cy="0"/>
        </a:xfrm>
      </p:grpSpPr>
      <p:sp>
        <p:nvSpPr>
          <p:cNvPr id="2" name="Titel"/>
          <p:cNvSpPr>
            <a:spLocks noGrp="1"/>
          </p:cNvSpPr>
          <p:nvPr>
            <p:ph type="title" hasCustomPrompt="1"/>
          </p:nvPr>
        </p:nvSpPr>
        <p:spPr bwMode="gray">
          <a:xfrm>
            <a:off x="6310800" y="432000"/>
            <a:ext cx="5338800" cy="1080000"/>
          </a:xfrm>
        </p:spPr>
        <p:txBody>
          <a:bodyPr/>
          <a:lstStyle/>
          <a:p>
            <a:r>
              <a:rPr lang="de-DE" noProof="0"/>
              <a:t>Titelformat bearbeiten</a:t>
            </a:r>
          </a:p>
        </p:txBody>
      </p:sp>
      <p:sp>
        <p:nvSpPr>
          <p:cNvPr id="8" name="Untertitel"/>
          <p:cNvSpPr>
            <a:spLocks noGrp="1"/>
          </p:cNvSpPr>
          <p:nvPr>
            <p:ph type="body" sz="quarter" idx="13" hasCustomPrompt="1"/>
          </p:nvPr>
        </p:nvSpPr>
        <p:spPr bwMode="gray">
          <a:xfrm>
            <a:off x="6310800" y="972000"/>
            <a:ext cx="53388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9" name="Bild"/>
          <p:cNvSpPr>
            <a:spLocks noGrp="1" noChangeAspect="1"/>
          </p:cNvSpPr>
          <p:nvPr>
            <p:ph type="pic" sz="quarter" idx="14"/>
          </p:nvPr>
        </p:nvSpPr>
        <p:spPr bwMode="gray">
          <a:xfrm>
            <a:off x="0" y="0"/>
            <a:ext cx="5878800" cy="64800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4" name="Inhalt"/>
          <p:cNvSpPr>
            <a:spLocks noGrp="1"/>
          </p:cNvSpPr>
          <p:nvPr>
            <p:ph sz="half" idx="2"/>
          </p:nvPr>
        </p:nvSpPr>
        <p:spPr bwMode="gray">
          <a:xfrm>
            <a:off x="6310800" y="1512000"/>
            <a:ext cx="5338800" cy="4298400"/>
          </a:xfrm>
        </p:spPr>
        <p:txBody>
          <a:bodyPr/>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1"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2" name="Fußzeile"/>
          <p:cNvSpPr>
            <a:spLocks noGrp="1"/>
          </p:cNvSpPr>
          <p:nvPr>
            <p:ph type="ftr" sz="quarter" idx="15"/>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28262427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3.xml><?xml version="1.0" encoding="utf-8"?>
<p:sldLayout xmlns:a="http://schemas.openxmlformats.org/drawingml/2006/main" xmlns:r="http://schemas.openxmlformats.org/officeDocument/2006/relationships" xmlns:p="http://schemas.openxmlformats.org/presentationml/2006/main" preserve="1" userDrawn="1">
  <p:cSld name="21_TITEL &amp; INHAL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1"/>
          <p:cNvSpPr>
            <a:spLocks noGrp="1"/>
          </p:cNvSpPr>
          <p:nvPr>
            <p:ph sz="half" idx="1"/>
          </p:nvPr>
        </p:nvSpPr>
        <p:spPr bwMode="gray">
          <a:xfrm>
            <a:off x="540000" y="1512000"/>
            <a:ext cx="3416400" cy="4298400"/>
          </a:xfrm>
        </p:spPr>
        <p:txBody>
          <a:bodyPr/>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37" name="Inhalt 2"/>
          <p:cNvSpPr>
            <a:spLocks noGrp="1"/>
          </p:cNvSpPr>
          <p:nvPr>
            <p:ph sz="half" idx="14"/>
          </p:nvPr>
        </p:nvSpPr>
        <p:spPr bwMode="gray">
          <a:xfrm>
            <a:off x="4386600" y="1512000"/>
            <a:ext cx="3416400" cy="4298400"/>
          </a:xfrm>
        </p:spPr>
        <p:txBody>
          <a:bodyPr/>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4" name="Inhalt 3"/>
          <p:cNvSpPr>
            <a:spLocks noGrp="1"/>
          </p:cNvSpPr>
          <p:nvPr>
            <p:ph sz="half" idx="2"/>
          </p:nvPr>
        </p:nvSpPr>
        <p:spPr bwMode="gray">
          <a:xfrm>
            <a:off x="8233200" y="1512000"/>
            <a:ext cx="3416400" cy="4298400"/>
          </a:xfrm>
        </p:spPr>
        <p:txBody>
          <a:bodyPr/>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6" name="Foliennummer"/>
          <p:cNvSpPr>
            <a:spLocks noGrp="1"/>
          </p:cNvSpPr>
          <p:nvPr>
            <p:ph type="sldNum" sz="quarter" idx="16"/>
          </p:nvPr>
        </p:nvSpPr>
        <p:spPr/>
        <p:txBody>
          <a:bodyPr/>
          <a:lstStyle>
            <a:lvl1pPr>
              <a:defRPr b="1"/>
            </a:lvl1pPr>
          </a:lstStyle>
          <a:p>
            <a:fld id="{02CEFE82-39F2-4F47-8A0C-D5AB3496FA5C}" type="slidenum">
              <a:rPr lang="de-DE" smtClean="0"/>
              <a:pPr/>
              <a:t>‹Nr.›</a:t>
            </a:fld>
            <a:r>
              <a:rPr lang="de-DE"/>
              <a:t> </a:t>
            </a:r>
          </a:p>
        </p:txBody>
      </p:sp>
      <p:sp>
        <p:nvSpPr>
          <p:cNvPr id="5" name="Fußzeile"/>
          <p:cNvSpPr>
            <a:spLocks noGrp="1"/>
          </p:cNvSpPr>
          <p:nvPr>
            <p:ph type="ftr" sz="quarter" idx="15"/>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16890450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4.xml><?xml version="1.0" encoding="utf-8"?>
<p:sldLayout xmlns:a="http://schemas.openxmlformats.org/drawingml/2006/main" xmlns:r="http://schemas.openxmlformats.org/officeDocument/2006/relationships" xmlns:p="http://schemas.openxmlformats.org/presentationml/2006/main" preserve="1" userDrawn="1">
  <p:cSld name="22_TEXT &amp; BILD">
    <p:spTree>
      <p:nvGrpSpPr>
        <p:cNvPr id="1" name=""/>
        <p:cNvGrpSpPr/>
        <p:nvPr/>
      </p:nvGrpSpPr>
      <p:grpSpPr>
        <a:xfrm>
          <a:off x="0" y="0"/>
          <a:ext cx="0" cy="0"/>
          <a:chOff x="0" y="0"/>
          <a:chExt cx="0" cy="0"/>
        </a:xfrm>
      </p:grpSpPr>
      <p:sp>
        <p:nvSpPr>
          <p:cNvPr id="10" name="Bild"/>
          <p:cNvSpPr>
            <a:spLocks noGrp="1" noChangeAspect="1"/>
          </p:cNvSpPr>
          <p:nvPr>
            <p:ph type="pic" sz="quarter" idx="23"/>
          </p:nvPr>
        </p:nvSpPr>
        <p:spPr bwMode="gray">
          <a:xfrm>
            <a:off x="0" y="1512000"/>
            <a:ext cx="3956399"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7" name="Inhalt 1"/>
          <p:cNvSpPr>
            <a:spLocks noGrp="1"/>
          </p:cNvSpPr>
          <p:nvPr>
            <p:ph sz="half" idx="14"/>
          </p:nvPr>
        </p:nvSpPr>
        <p:spPr bwMode="gray">
          <a:xfrm>
            <a:off x="4386600" y="1512000"/>
            <a:ext cx="3416400" cy="4298400"/>
          </a:xfrm>
          <a:solidFill>
            <a:srgbClr val="FDFDFD"/>
          </a:solidFill>
          <a:ln>
            <a:solidFill>
              <a:schemeClr val="accent1"/>
            </a:solidFill>
          </a:ln>
        </p:spPr>
        <p:txBody>
          <a:bodyPr lIns="252000" tIns="252000" rIns="252000" bIns="252000"/>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4" name="Inhalt 2"/>
          <p:cNvSpPr>
            <a:spLocks noGrp="1"/>
          </p:cNvSpPr>
          <p:nvPr>
            <p:ph sz="half" idx="2"/>
          </p:nvPr>
        </p:nvSpPr>
        <p:spPr bwMode="gray">
          <a:xfrm>
            <a:off x="8233200" y="1512000"/>
            <a:ext cx="3416400" cy="4298400"/>
          </a:xfrm>
          <a:solidFill>
            <a:srgbClr val="FDFDFD"/>
          </a:solidFill>
          <a:ln>
            <a:solidFill>
              <a:schemeClr val="accent1"/>
            </a:solidFill>
          </a:ln>
        </p:spPr>
        <p:txBody>
          <a:bodyPr lIns="252000" tIns="252000" rIns="252000" bIns="252000"/>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6" name="Foliennummer"/>
          <p:cNvSpPr>
            <a:spLocks noGrp="1"/>
          </p:cNvSpPr>
          <p:nvPr>
            <p:ph type="sldNum" sz="quarter" idx="16"/>
          </p:nvPr>
        </p:nvSpPr>
        <p:spPr/>
        <p:txBody>
          <a:bodyPr/>
          <a:lstStyle>
            <a:lvl1pPr>
              <a:defRPr b="1"/>
            </a:lvl1pPr>
          </a:lstStyle>
          <a:p>
            <a:fld id="{02CEFE82-39F2-4F47-8A0C-D5AB3496FA5C}" type="slidenum">
              <a:rPr lang="de-DE" smtClean="0"/>
              <a:pPr/>
              <a:t>‹Nr.›</a:t>
            </a:fld>
            <a:r>
              <a:rPr lang="de-DE"/>
              <a:t> </a:t>
            </a:r>
          </a:p>
        </p:txBody>
      </p:sp>
      <p:sp>
        <p:nvSpPr>
          <p:cNvPr id="5" name="Fußzeile"/>
          <p:cNvSpPr>
            <a:spLocks noGrp="1"/>
          </p:cNvSpPr>
          <p:nvPr>
            <p:ph type="ftr" sz="quarter" idx="15"/>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36390649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5.xml><?xml version="1.0" encoding="utf-8"?>
<p:sldLayout xmlns:a="http://schemas.openxmlformats.org/drawingml/2006/main" xmlns:r="http://schemas.openxmlformats.org/officeDocument/2006/relationships" xmlns:p="http://schemas.openxmlformats.org/presentationml/2006/main" preserve="1" userDrawn="1">
  <p:cSld name="23_TITEL &amp; INHAL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1"/>
          <p:cNvSpPr>
            <a:spLocks noGrp="1"/>
          </p:cNvSpPr>
          <p:nvPr>
            <p:ph sz="half" idx="1"/>
          </p:nvPr>
        </p:nvSpPr>
        <p:spPr bwMode="gray">
          <a:xfrm>
            <a:off x="540000" y="1512000"/>
            <a:ext cx="3416400" cy="4298400"/>
          </a:xfrm>
          <a:solidFill>
            <a:srgbClr val="FDFDFD"/>
          </a:solidFill>
          <a:ln cap="flat">
            <a:solidFill>
              <a:schemeClr val="accent5"/>
            </a:solidFill>
            <a:miter lim="800000"/>
          </a:ln>
        </p:spPr>
        <p:txBody>
          <a:bodyPr lIns="252000" tIns="252000" rIns="252000" bIns="252000"/>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37" name="Inhalt 2"/>
          <p:cNvSpPr>
            <a:spLocks noGrp="1"/>
          </p:cNvSpPr>
          <p:nvPr>
            <p:ph sz="half" idx="14"/>
          </p:nvPr>
        </p:nvSpPr>
        <p:spPr bwMode="gray">
          <a:xfrm>
            <a:off x="4386600" y="1512000"/>
            <a:ext cx="3416400" cy="4298400"/>
          </a:xfrm>
          <a:solidFill>
            <a:srgbClr val="FDFDFD"/>
          </a:solidFill>
          <a:ln cap="flat">
            <a:solidFill>
              <a:schemeClr val="accent5"/>
            </a:solidFill>
            <a:miter lim="800000"/>
          </a:ln>
        </p:spPr>
        <p:txBody>
          <a:bodyPr lIns="252000" tIns="252000" rIns="252000" bIns="252000"/>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4" name="Inhalt 3"/>
          <p:cNvSpPr>
            <a:spLocks noGrp="1"/>
          </p:cNvSpPr>
          <p:nvPr>
            <p:ph sz="half" idx="2"/>
          </p:nvPr>
        </p:nvSpPr>
        <p:spPr bwMode="gray">
          <a:xfrm>
            <a:off x="8233200" y="1512000"/>
            <a:ext cx="3416400" cy="4298400"/>
          </a:xfrm>
          <a:solidFill>
            <a:srgbClr val="FDFDFD"/>
          </a:solidFill>
          <a:ln cap="flat">
            <a:solidFill>
              <a:schemeClr val="accent5"/>
            </a:solidFill>
            <a:miter lim="800000"/>
          </a:ln>
        </p:spPr>
        <p:txBody>
          <a:bodyPr lIns="252000" tIns="252000" rIns="252000" bIns="252000"/>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6" name="Foliennummer"/>
          <p:cNvSpPr>
            <a:spLocks noGrp="1"/>
          </p:cNvSpPr>
          <p:nvPr>
            <p:ph type="sldNum" sz="quarter" idx="16"/>
          </p:nvPr>
        </p:nvSpPr>
        <p:spPr/>
        <p:txBody>
          <a:bodyPr/>
          <a:lstStyle>
            <a:lvl1pPr>
              <a:defRPr b="1"/>
            </a:lvl1pPr>
          </a:lstStyle>
          <a:p>
            <a:fld id="{02CEFE82-39F2-4F47-8A0C-D5AB3496FA5C}" type="slidenum">
              <a:rPr lang="de-DE" smtClean="0"/>
              <a:pPr/>
              <a:t>‹Nr.›</a:t>
            </a:fld>
            <a:r>
              <a:rPr lang="de-DE"/>
              <a:t> </a:t>
            </a:r>
          </a:p>
        </p:txBody>
      </p:sp>
      <p:sp>
        <p:nvSpPr>
          <p:cNvPr id="5" name="Fußzeile"/>
          <p:cNvSpPr>
            <a:spLocks noGrp="1"/>
          </p:cNvSpPr>
          <p:nvPr>
            <p:ph type="ftr" sz="quarter" idx="15"/>
          </p:nvPr>
        </p:nvSpPr>
        <p:spPr bwMode="gray">
          <a:xfrm>
            <a:off x="1260000" y="6580800"/>
            <a:ext cx="9370800" cy="216000"/>
          </a:xfrm>
          <a:prstGeom prst="rect">
            <a:avLst/>
          </a:prstGeom>
        </p:spPr>
        <p:txBody>
          <a:bodyPr/>
          <a:lstStyle/>
          <a:p>
            <a:r>
              <a:rPr lang="en-US"/>
              <a:t>DESIGN THINKING - BUSINESS MODEL INNOVATION - CPS</a:t>
            </a:r>
            <a:endParaRPr lang="de-DE"/>
          </a:p>
        </p:txBody>
      </p:sp>
      <p:sp>
        <p:nvSpPr>
          <p:cNvPr id="10" name="Textplatzhalter 8">
            <a:extLst>
              <a:ext uri="{FF2B5EF4-FFF2-40B4-BE49-F238E27FC236}">
                <a16:creationId xmlns:a16="http://schemas.microsoft.com/office/drawing/2014/main" id="{4734978B-05B6-4B42-B7E8-59C90F28D6C2}"/>
              </a:ext>
            </a:extLst>
          </p:cNvPr>
          <p:cNvSpPr>
            <a:spLocks noGrp="1"/>
          </p:cNvSpPr>
          <p:nvPr>
            <p:ph type="body" sz="quarter" idx="17"/>
          </p:nvPr>
        </p:nvSpPr>
        <p:spPr>
          <a:xfrm>
            <a:off x="1259999" y="6318959"/>
            <a:ext cx="9370800" cy="108000"/>
          </a:xfrm>
        </p:spPr>
        <p:txBody>
          <a:bodyPr/>
          <a:lstStyle>
            <a:lvl1pPr marL="0" indent="0">
              <a:lnSpc>
                <a:spcPct val="75000"/>
              </a:lnSpc>
              <a:spcAft>
                <a:spcPts val="0"/>
              </a:spcAft>
              <a:buFontTx/>
              <a:buNone/>
              <a:defRPr sz="900"/>
            </a:lvl1pPr>
          </a:lstStyle>
          <a:p>
            <a:pPr lvl="0"/>
            <a:r>
              <a:rPr lang="de-DE"/>
              <a:t>Mastertextformat bearbeiten</a:t>
            </a:r>
          </a:p>
        </p:txBody>
      </p:sp>
      <p:sp>
        <p:nvSpPr>
          <p:cNvPr id="11" name="Textplatzhalter 8">
            <a:extLst>
              <a:ext uri="{FF2B5EF4-FFF2-40B4-BE49-F238E27FC236}">
                <a16:creationId xmlns:a16="http://schemas.microsoft.com/office/drawing/2014/main" id="{7F7AA2FC-A1FB-4943-8E1A-12FA46BB6146}"/>
              </a:ext>
            </a:extLst>
          </p:cNvPr>
          <p:cNvSpPr>
            <a:spLocks noGrp="1"/>
          </p:cNvSpPr>
          <p:nvPr>
            <p:ph type="body" sz="quarter" idx="18"/>
          </p:nvPr>
        </p:nvSpPr>
        <p:spPr>
          <a:xfrm>
            <a:off x="1259999" y="6432320"/>
            <a:ext cx="9370800" cy="180000"/>
          </a:xfrm>
        </p:spPr>
        <p:txBody>
          <a:bodyPr/>
          <a:lstStyle>
            <a:lvl1pPr marL="0" indent="0">
              <a:lnSpc>
                <a:spcPct val="75000"/>
              </a:lnSpc>
              <a:spcAft>
                <a:spcPts val="0"/>
              </a:spcAft>
              <a:buFontTx/>
              <a:buNone/>
              <a:defRPr sz="900"/>
            </a:lvl1pPr>
          </a:lstStyle>
          <a:p>
            <a:pPr lvl="0"/>
            <a:r>
              <a:rPr lang="de-DE"/>
              <a:t>Mastertextformat bearbeiten</a:t>
            </a:r>
          </a:p>
        </p:txBody>
      </p:sp>
    </p:spTree>
    <p:extLst>
      <p:ext uri="{BB962C8B-B14F-4D97-AF65-F5344CB8AC3E}">
        <p14:creationId xmlns:p14="http://schemas.microsoft.com/office/powerpoint/2010/main" val="49236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6.xml><?xml version="1.0" encoding="utf-8"?>
<p:sldLayout xmlns:a="http://schemas.openxmlformats.org/drawingml/2006/main" xmlns:r="http://schemas.openxmlformats.org/officeDocument/2006/relationships" xmlns:p="http://schemas.openxmlformats.org/presentationml/2006/main" preserve="1" userDrawn="1">
  <p:cSld name="24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1" name="Bild 1"/>
          <p:cNvSpPr>
            <a:spLocks noGrp="1" noChangeAspect="1"/>
          </p:cNvSpPr>
          <p:nvPr>
            <p:ph type="pic" sz="quarter" idx="15"/>
          </p:nvPr>
        </p:nvSpPr>
        <p:spPr bwMode="gray">
          <a:xfrm>
            <a:off x="540000" y="1512000"/>
            <a:ext cx="3607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4" name="Text 1"/>
          <p:cNvSpPr>
            <a:spLocks noGrp="1"/>
          </p:cNvSpPr>
          <p:nvPr>
            <p:ph type="body" sz="quarter" idx="27"/>
          </p:nvPr>
        </p:nvSpPr>
        <p:spPr bwMode="gray">
          <a:xfrm>
            <a:off x="540000" y="3733200"/>
            <a:ext cx="3607200" cy="2077200"/>
          </a:xfrm>
          <a:solidFill>
            <a:srgbClr val="FDFDFD">
              <a:alpha val="80000"/>
            </a:srgbClr>
          </a:solidFill>
        </p:spPr>
        <p:txBody>
          <a:bodyPr vert="horz" lIns="180000" tIns="180000" rIns="180000" bIns="180000" rtlCol="0" anchor="t" anchorCtr="0">
            <a:noAutofit/>
          </a:bodyPr>
          <a:lstStyle>
            <a:lvl1pPr marL="0" indent="0" algn="l">
              <a:buNone/>
              <a:defRPr lang="en-US" sz="1600" dirty="0">
                <a:solidFill>
                  <a:schemeClr val="tx1"/>
                </a:solidFill>
                <a:latin typeface="+mn-lt"/>
              </a:defRPr>
            </a:lvl1pPr>
          </a:lstStyle>
          <a:p>
            <a:pPr lvl="0"/>
            <a:r>
              <a:rPr lang="de-DE" noProof="0"/>
              <a:t>Mastertextformat bearbeiten</a:t>
            </a:r>
          </a:p>
        </p:txBody>
      </p:sp>
      <p:sp>
        <p:nvSpPr>
          <p:cNvPr id="51" name="Bild 2"/>
          <p:cNvSpPr>
            <a:spLocks noGrp="1" noChangeAspect="1"/>
          </p:cNvSpPr>
          <p:nvPr>
            <p:ph type="pic" sz="quarter" idx="20"/>
          </p:nvPr>
        </p:nvSpPr>
        <p:spPr bwMode="gray">
          <a:xfrm>
            <a:off x="4291200" y="1512000"/>
            <a:ext cx="3607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4" name="Text 2"/>
          <p:cNvSpPr>
            <a:spLocks noGrp="1"/>
          </p:cNvSpPr>
          <p:nvPr>
            <p:ph type="body" sz="quarter" idx="28"/>
          </p:nvPr>
        </p:nvSpPr>
        <p:spPr bwMode="gray">
          <a:xfrm>
            <a:off x="4291200" y="3733200"/>
            <a:ext cx="3607200" cy="2077200"/>
          </a:xfrm>
          <a:solidFill>
            <a:srgbClr val="FDFDFD">
              <a:alpha val="80000"/>
            </a:srgbClr>
          </a:solidFill>
        </p:spPr>
        <p:txBody>
          <a:bodyPr vert="horz" lIns="180000" tIns="180000" rIns="180000" bIns="180000" rtlCol="0" anchor="t" anchorCtr="0">
            <a:noAutofit/>
          </a:bodyPr>
          <a:lstStyle>
            <a:lvl1pPr marL="0" indent="0" algn="l">
              <a:buNone/>
              <a:defRPr lang="en-US" sz="1600" dirty="0">
                <a:solidFill>
                  <a:schemeClr val="tx1"/>
                </a:solidFill>
                <a:latin typeface="+mn-lt"/>
              </a:defRPr>
            </a:lvl1pPr>
          </a:lstStyle>
          <a:p>
            <a:pPr lvl="0"/>
            <a:r>
              <a:rPr lang="de-DE" noProof="0"/>
              <a:t>Mastertextformat bearbeiten</a:t>
            </a:r>
          </a:p>
        </p:txBody>
      </p:sp>
      <p:sp>
        <p:nvSpPr>
          <p:cNvPr id="58" name="Bild 3"/>
          <p:cNvSpPr>
            <a:spLocks noGrp="1" noChangeAspect="1"/>
          </p:cNvSpPr>
          <p:nvPr>
            <p:ph type="pic" sz="quarter" idx="22"/>
          </p:nvPr>
        </p:nvSpPr>
        <p:spPr bwMode="gray">
          <a:xfrm>
            <a:off x="8042400" y="1512000"/>
            <a:ext cx="3607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5" name="Text 3"/>
          <p:cNvSpPr>
            <a:spLocks noGrp="1"/>
          </p:cNvSpPr>
          <p:nvPr>
            <p:ph type="body" sz="quarter" idx="29"/>
          </p:nvPr>
        </p:nvSpPr>
        <p:spPr bwMode="gray">
          <a:xfrm>
            <a:off x="8042400" y="3733200"/>
            <a:ext cx="3607200" cy="2077200"/>
          </a:xfrm>
          <a:solidFill>
            <a:srgbClr val="FDFDFD">
              <a:alpha val="80000"/>
            </a:srgbClr>
          </a:solidFill>
        </p:spPr>
        <p:txBody>
          <a:bodyPr vert="horz" lIns="180000" tIns="180000" rIns="180000" bIns="180000" rtlCol="0" anchor="t" anchorCtr="0">
            <a:noAutofit/>
          </a:bodyPr>
          <a:lstStyle>
            <a:lvl1pPr marL="0" indent="0" algn="l">
              <a:buNone/>
              <a:defRPr lang="en-US" sz="1600" dirty="0">
                <a:solidFill>
                  <a:schemeClr val="tx1"/>
                </a:solidFill>
                <a:latin typeface="+mn-lt"/>
              </a:defRPr>
            </a:lvl1pPr>
          </a:lstStyle>
          <a:p>
            <a:pPr lvl="0"/>
            <a:r>
              <a:rPr lang="de-DE" noProof="0"/>
              <a:t>Mastertextformat bearbeiten</a:t>
            </a:r>
          </a:p>
        </p:txBody>
      </p:sp>
      <p:sp>
        <p:nvSpPr>
          <p:cNvPr id="12"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3" name="Fußzeile"/>
          <p:cNvSpPr>
            <a:spLocks noGrp="1"/>
          </p:cNvSpPr>
          <p:nvPr>
            <p:ph type="ftr" sz="quarter" idx="30"/>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30823167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7.xml><?xml version="1.0" encoding="utf-8"?>
<p:sldLayout xmlns:a="http://schemas.openxmlformats.org/drawingml/2006/main" xmlns:r="http://schemas.openxmlformats.org/officeDocument/2006/relationships" xmlns:p="http://schemas.openxmlformats.org/presentationml/2006/main" preserve="1" userDrawn="1">
  <p:cSld name="25_TEXT &amp; BILD">
    <p:spTree>
      <p:nvGrpSpPr>
        <p:cNvPr id="1" name=""/>
        <p:cNvGrpSpPr/>
        <p:nvPr/>
      </p:nvGrpSpPr>
      <p:grpSpPr>
        <a:xfrm>
          <a:off x="0" y="0"/>
          <a:ext cx="0" cy="0"/>
          <a:chOff x="0" y="0"/>
          <a:chExt cx="0" cy="0"/>
        </a:xfrm>
      </p:grpSpPr>
      <p:sp>
        <p:nvSpPr>
          <p:cNvPr id="12" name="Bild"/>
          <p:cNvSpPr>
            <a:spLocks noGrp="1" noChangeAspect="1"/>
          </p:cNvSpPr>
          <p:nvPr>
            <p:ph type="pic" sz="quarter" idx="15"/>
          </p:nvPr>
        </p:nvSpPr>
        <p:spPr bwMode="gray">
          <a:xfrm>
            <a:off x="540000" y="1511850"/>
            <a:ext cx="3607200" cy="1335600"/>
          </a:xfrm>
          <a:solidFill>
            <a:schemeClr val="accent5">
              <a:lumMod val="20000"/>
              <a:lumOff val="80000"/>
            </a:schemeClr>
          </a:solidFill>
        </p:spPr>
        <p:txBody>
          <a:bodyPr lIns="144000" tIns="144000" rIns="144000" bIns="144000"/>
          <a:lstStyle>
            <a:lvl1pPr marL="0" marR="0" indent="0" algn="l" defTabSz="914400" rtl="0" eaLnBrk="1" fontAlgn="auto" latinLnBrk="0" hangingPunct="1">
              <a:lnSpc>
                <a:spcPct val="90000"/>
              </a:lnSpc>
              <a:spcBef>
                <a:spcPts val="0"/>
              </a:spcBef>
              <a:spcAft>
                <a:spcPts val="1000"/>
              </a:spcAft>
              <a:buClrTx/>
              <a:buSzTx/>
              <a:buFont typeface="Wingdings" panose="05000000000000000000" pitchFamily="2" charset="2"/>
              <a:buNone/>
              <a:tabLst/>
              <a:defRPr>
                <a:solidFill>
                  <a:schemeClr val="tx1"/>
                </a:solidFill>
              </a:defRPr>
            </a:lvl1pPr>
          </a:lstStyle>
          <a:p>
            <a:r>
              <a:rPr lang="de-DE" noProof="0"/>
              <a:t>Bild durch Klicken auf Symbol hinzufügen</a:t>
            </a:r>
          </a:p>
        </p:txBody>
      </p:sp>
      <p:sp>
        <p:nvSpPr>
          <p:cNvPr id="2" name="Titel"/>
          <p:cNvSpPr>
            <a:spLocks noGrp="1"/>
          </p:cNvSpPr>
          <p:nvPr>
            <p:ph type="title"/>
          </p:nvPr>
        </p:nvSpPr>
        <p:spPr bwMode="gray">
          <a:xfrm>
            <a:off x="540000" y="432000"/>
            <a:ext cx="11109600" cy="1080000"/>
          </a:xfrm>
        </p:spPr>
        <p:txBody>
          <a:bodyPr/>
          <a:lstStyle>
            <a:lvl1pPr>
              <a:defRPr/>
            </a:lvl1pPr>
          </a:lstStyle>
          <a:p>
            <a:r>
              <a:rPr lang="de-DE" noProof="0"/>
              <a:t>Mastertitelformat bearbeiten</a:t>
            </a:r>
          </a:p>
        </p:txBody>
      </p:sp>
      <p:sp>
        <p:nvSpPr>
          <p:cNvPr id="10"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44" name="Inhalt 1"/>
          <p:cNvSpPr>
            <a:spLocks noGrp="1"/>
          </p:cNvSpPr>
          <p:nvPr>
            <p:ph sz="quarter" idx="25"/>
          </p:nvPr>
        </p:nvSpPr>
        <p:spPr bwMode="gray">
          <a:xfrm>
            <a:off x="4291200" y="1512000"/>
            <a:ext cx="7358399" cy="1335600"/>
          </a:xfrm>
          <a:solidFill>
            <a:srgbClr val="FDFDFD"/>
          </a:solidFill>
          <a:ln cap="flat">
            <a:solidFill>
              <a:schemeClr val="accent5"/>
            </a:solidFill>
            <a:miter lim="800000"/>
          </a:ln>
        </p:spPr>
        <p:txBody>
          <a:bodyPr lIns="252000" tIns="252000" rIns="252000" bIns="252000"/>
          <a:lstStyle>
            <a:lvl1pPr marL="0" indent="0">
              <a:buNone/>
              <a:defRPr sz="1600"/>
            </a:lvl1pPr>
            <a:lvl2pPr>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42" name="Inhalt 2"/>
          <p:cNvSpPr>
            <a:spLocks noGrp="1"/>
          </p:cNvSpPr>
          <p:nvPr>
            <p:ph sz="quarter" idx="23"/>
          </p:nvPr>
        </p:nvSpPr>
        <p:spPr bwMode="gray">
          <a:xfrm>
            <a:off x="4291200" y="2993325"/>
            <a:ext cx="7358399" cy="1335600"/>
          </a:xfrm>
          <a:solidFill>
            <a:srgbClr val="FDFDFD"/>
          </a:solidFill>
          <a:ln cap="flat">
            <a:solidFill>
              <a:schemeClr val="accent5"/>
            </a:solidFill>
            <a:miter lim="800000"/>
          </a:ln>
        </p:spPr>
        <p:txBody>
          <a:bodyPr lIns="252000" tIns="252000" rIns="252000" bIns="252000"/>
          <a:lstStyle>
            <a:lvl1pPr marL="0" indent="0">
              <a:buNone/>
              <a:defRPr sz="1600"/>
            </a:lvl1pPr>
            <a:lvl2pPr>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18" name="Inhalt 3"/>
          <p:cNvSpPr>
            <a:spLocks noGrp="1"/>
          </p:cNvSpPr>
          <p:nvPr>
            <p:ph sz="quarter" idx="21"/>
          </p:nvPr>
        </p:nvSpPr>
        <p:spPr bwMode="gray">
          <a:xfrm>
            <a:off x="4291200" y="4474650"/>
            <a:ext cx="7358399" cy="1335600"/>
          </a:xfrm>
          <a:solidFill>
            <a:srgbClr val="FDFDFD"/>
          </a:solidFill>
          <a:ln cap="flat">
            <a:solidFill>
              <a:schemeClr val="accent5"/>
            </a:solidFill>
            <a:miter lim="800000"/>
          </a:ln>
        </p:spPr>
        <p:txBody>
          <a:bodyPr lIns="252000" tIns="252000" rIns="252000" bIns="252000"/>
          <a:lstStyle>
            <a:lvl1pPr marL="0" indent="0">
              <a:buNone/>
              <a:defRPr sz="1600"/>
            </a:lvl1pPr>
            <a:lvl2pPr>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14" name="Bild"/>
          <p:cNvSpPr>
            <a:spLocks noGrp="1" noChangeAspect="1"/>
          </p:cNvSpPr>
          <p:nvPr>
            <p:ph type="pic" sz="quarter" idx="28"/>
          </p:nvPr>
        </p:nvSpPr>
        <p:spPr bwMode="gray">
          <a:xfrm>
            <a:off x="540000" y="2993325"/>
            <a:ext cx="3607200" cy="1335600"/>
          </a:xfrm>
          <a:solidFill>
            <a:schemeClr val="accent5">
              <a:lumMod val="20000"/>
              <a:lumOff val="80000"/>
            </a:schemeClr>
          </a:solidFill>
        </p:spPr>
        <p:txBody>
          <a:bodyPr lIns="144000" tIns="144000" rIns="144000" bIns="144000"/>
          <a:lstStyle>
            <a:lvl1pPr marL="0" marR="0" indent="0" algn="l" defTabSz="914400" rtl="0" eaLnBrk="1" fontAlgn="auto" latinLnBrk="0" hangingPunct="1">
              <a:lnSpc>
                <a:spcPct val="90000"/>
              </a:lnSpc>
              <a:spcBef>
                <a:spcPts val="0"/>
              </a:spcBef>
              <a:spcAft>
                <a:spcPts val="1000"/>
              </a:spcAft>
              <a:buClrTx/>
              <a:buSzTx/>
              <a:buFont typeface="Wingdings" panose="05000000000000000000" pitchFamily="2" charset="2"/>
              <a:buNone/>
              <a:tabLst/>
              <a:defRPr>
                <a:solidFill>
                  <a:schemeClr val="tx1"/>
                </a:solidFill>
              </a:defRPr>
            </a:lvl1pPr>
          </a:lstStyle>
          <a:p>
            <a:r>
              <a:rPr lang="de-DE" noProof="0"/>
              <a:t>Bild durch Klicken auf Symbol hinzufügen</a:t>
            </a:r>
          </a:p>
        </p:txBody>
      </p:sp>
      <p:sp>
        <p:nvSpPr>
          <p:cNvPr id="16" name="Bild"/>
          <p:cNvSpPr>
            <a:spLocks noGrp="1" noChangeAspect="1"/>
          </p:cNvSpPr>
          <p:nvPr>
            <p:ph type="pic" sz="quarter" idx="29"/>
          </p:nvPr>
        </p:nvSpPr>
        <p:spPr bwMode="gray">
          <a:xfrm>
            <a:off x="540000" y="4474650"/>
            <a:ext cx="3607200" cy="1335600"/>
          </a:xfrm>
          <a:solidFill>
            <a:schemeClr val="accent5">
              <a:lumMod val="20000"/>
              <a:lumOff val="80000"/>
            </a:schemeClr>
          </a:solidFill>
        </p:spPr>
        <p:txBody>
          <a:bodyPr lIns="144000" tIns="144000" rIns="144000" bIns="144000"/>
          <a:lstStyle>
            <a:lvl1pPr marL="0" marR="0" indent="0" algn="l" defTabSz="914400" rtl="0" eaLnBrk="1" fontAlgn="auto" latinLnBrk="0" hangingPunct="1">
              <a:lnSpc>
                <a:spcPct val="90000"/>
              </a:lnSpc>
              <a:spcBef>
                <a:spcPts val="0"/>
              </a:spcBef>
              <a:spcAft>
                <a:spcPts val="1000"/>
              </a:spcAft>
              <a:buClrTx/>
              <a:buSzTx/>
              <a:buFont typeface="Wingdings" panose="05000000000000000000" pitchFamily="2" charset="2"/>
              <a:buNone/>
              <a:tabLst/>
              <a:defRPr>
                <a:solidFill>
                  <a:schemeClr val="tx1"/>
                </a:solidFill>
              </a:defRPr>
            </a:lvl1pPr>
          </a:lstStyle>
          <a:p>
            <a:r>
              <a:rPr lang="de-DE" noProof="0"/>
              <a:t>Bild durch Klicken auf Symbol hinzufügen</a:t>
            </a:r>
          </a:p>
        </p:txBody>
      </p:sp>
      <p:sp>
        <p:nvSpPr>
          <p:cNvPr id="13"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5" name="Fußzeile"/>
          <p:cNvSpPr>
            <a:spLocks noGrp="1"/>
          </p:cNvSpPr>
          <p:nvPr>
            <p:ph type="ftr" sz="quarter" idx="30"/>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35211993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8.xml><?xml version="1.0" encoding="utf-8"?>
<p:sldLayout xmlns:a="http://schemas.openxmlformats.org/drawingml/2006/main" xmlns:r="http://schemas.openxmlformats.org/officeDocument/2006/relationships" xmlns:p="http://schemas.openxmlformats.org/presentationml/2006/main" preserve="1" userDrawn="1">
  <p:cSld name="26_TEXT &amp; BILD">
    <p:spTree>
      <p:nvGrpSpPr>
        <p:cNvPr id="1" name=""/>
        <p:cNvGrpSpPr/>
        <p:nvPr/>
      </p:nvGrpSpPr>
      <p:grpSpPr>
        <a:xfrm>
          <a:off x="0" y="0"/>
          <a:ext cx="0" cy="0"/>
          <a:chOff x="0" y="0"/>
          <a:chExt cx="0" cy="0"/>
        </a:xfrm>
      </p:grpSpPr>
      <p:sp>
        <p:nvSpPr>
          <p:cNvPr id="11" name="Bild"/>
          <p:cNvSpPr>
            <a:spLocks noGrp="1" noChangeAspect="1"/>
          </p:cNvSpPr>
          <p:nvPr>
            <p:ph type="pic" sz="quarter" idx="15"/>
          </p:nvPr>
        </p:nvSpPr>
        <p:spPr bwMode="gray">
          <a:xfrm>
            <a:off x="7292700" y="0"/>
            <a:ext cx="4897713" cy="6480000"/>
          </a:xfrm>
          <a:solidFill>
            <a:schemeClr val="accent5">
              <a:lumMod val="20000"/>
              <a:lumOff val="80000"/>
            </a:schemeClr>
          </a:solidFill>
        </p:spPr>
        <p:txBody>
          <a:bodyPr lIns="144000" tIns="144000" rIns="144000" bIns="144000"/>
          <a:lstStyle>
            <a:lvl1pPr marL="0" marR="0" indent="0" algn="l" defTabSz="914400" rtl="0" eaLnBrk="1" fontAlgn="auto" latinLnBrk="0" hangingPunct="1">
              <a:lnSpc>
                <a:spcPct val="90000"/>
              </a:lnSpc>
              <a:spcBef>
                <a:spcPts val="0"/>
              </a:spcBef>
              <a:spcAft>
                <a:spcPts val="1000"/>
              </a:spcAft>
              <a:buClrTx/>
              <a:buSzTx/>
              <a:buFont typeface="Wingdings" panose="05000000000000000000" pitchFamily="2" charset="2"/>
              <a:buNone/>
              <a:tabLst/>
              <a:defRPr>
                <a:solidFill>
                  <a:schemeClr val="tx1"/>
                </a:solidFill>
              </a:defRPr>
            </a:lvl1pPr>
          </a:lstStyle>
          <a:p>
            <a:r>
              <a:rPr lang="de-DE" noProof="0"/>
              <a:t>Bild durch Klicken auf Symbol hinzufügen</a:t>
            </a:r>
          </a:p>
        </p:txBody>
      </p:sp>
      <p:sp>
        <p:nvSpPr>
          <p:cNvPr id="2" name="Titel"/>
          <p:cNvSpPr>
            <a:spLocks noGrp="1"/>
          </p:cNvSpPr>
          <p:nvPr>
            <p:ph type="title" hasCustomPrompt="1"/>
          </p:nvPr>
        </p:nvSpPr>
        <p:spPr bwMode="gray">
          <a:xfrm>
            <a:off x="540000" y="432000"/>
            <a:ext cx="7358400" cy="1080000"/>
          </a:xfrm>
        </p:spPr>
        <p:txBody>
          <a:bodyPr/>
          <a:lstStyle/>
          <a:p>
            <a:r>
              <a:rPr lang="de-DE" noProof="0"/>
              <a:t>Titelmasterformat bearbeiten</a:t>
            </a:r>
          </a:p>
        </p:txBody>
      </p:sp>
      <p:sp>
        <p:nvSpPr>
          <p:cNvPr id="8" name="Untertitel"/>
          <p:cNvSpPr>
            <a:spLocks noGrp="1"/>
          </p:cNvSpPr>
          <p:nvPr>
            <p:ph type="body" sz="quarter" idx="13" hasCustomPrompt="1"/>
          </p:nvPr>
        </p:nvSpPr>
        <p:spPr bwMode="gray">
          <a:xfrm>
            <a:off x="540000" y="972000"/>
            <a:ext cx="73584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8" name="Inhalt 1"/>
          <p:cNvSpPr>
            <a:spLocks noGrp="1"/>
          </p:cNvSpPr>
          <p:nvPr>
            <p:ph sz="half" idx="29"/>
          </p:nvPr>
        </p:nvSpPr>
        <p:spPr bwMode="gray">
          <a:xfrm>
            <a:off x="540000" y="151199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19" name="Inhalt 2"/>
          <p:cNvSpPr>
            <a:spLocks noGrp="1"/>
          </p:cNvSpPr>
          <p:nvPr>
            <p:ph sz="half" idx="30"/>
          </p:nvPr>
        </p:nvSpPr>
        <p:spPr bwMode="gray">
          <a:xfrm>
            <a:off x="4291201" y="151199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20" name="Inhalt 3"/>
          <p:cNvSpPr>
            <a:spLocks noGrp="1"/>
          </p:cNvSpPr>
          <p:nvPr>
            <p:ph sz="half" idx="31"/>
          </p:nvPr>
        </p:nvSpPr>
        <p:spPr bwMode="gray">
          <a:xfrm>
            <a:off x="540000" y="262194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21" name="Inhalt 4"/>
          <p:cNvSpPr>
            <a:spLocks noGrp="1"/>
          </p:cNvSpPr>
          <p:nvPr>
            <p:ph sz="half" idx="32"/>
          </p:nvPr>
        </p:nvSpPr>
        <p:spPr bwMode="gray">
          <a:xfrm>
            <a:off x="4291201" y="262194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22" name="Inhalt 5"/>
          <p:cNvSpPr>
            <a:spLocks noGrp="1"/>
          </p:cNvSpPr>
          <p:nvPr>
            <p:ph sz="half" idx="33"/>
          </p:nvPr>
        </p:nvSpPr>
        <p:spPr bwMode="gray">
          <a:xfrm>
            <a:off x="540000" y="373189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23" name="Inhalt 6"/>
          <p:cNvSpPr>
            <a:spLocks noGrp="1"/>
          </p:cNvSpPr>
          <p:nvPr>
            <p:ph sz="half" idx="34"/>
          </p:nvPr>
        </p:nvSpPr>
        <p:spPr bwMode="gray">
          <a:xfrm>
            <a:off x="4291201" y="373189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24" name="Inhalt 7"/>
          <p:cNvSpPr>
            <a:spLocks noGrp="1"/>
          </p:cNvSpPr>
          <p:nvPr>
            <p:ph sz="half" idx="35"/>
          </p:nvPr>
        </p:nvSpPr>
        <p:spPr bwMode="gray">
          <a:xfrm>
            <a:off x="540000" y="4841850"/>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25" name="Inhalt 8"/>
          <p:cNvSpPr>
            <a:spLocks noGrp="1"/>
          </p:cNvSpPr>
          <p:nvPr>
            <p:ph sz="half" idx="36"/>
          </p:nvPr>
        </p:nvSpPr>
        <p:spPr bwMode="gray">
          <a:xfrm>
            <a:off x="4291201" y="4841850"/>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15"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6" name="Fußzeile"/>
          <p:cNvSpPr>
            <a:spLocks noGrp="1"/>
          </p:cNvSpPr>
          <p:nvPr>
            <p:ph type="ftr" sz="quarter" idx="37"/>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1786448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9.xml><?xml version="1.0" encoding="utf-8"?>
<p:sldLayout xmlns:a="http://schemas.openxmlformats.org/drawingml/2006/main" xmlns:r="http://schemas.openxmlformats.org/officeDocument/2006/relationships" xmlns:p="http://schemas.openxmlformats.org/presentationml/2006/main" preserve="1" userDrawn="1">
  <p:cSld name="27_TEXT &amp; BILD">
    <p:spTree>
      <p:nvGrpSpPr>
        <p:cNvPr id="1" name=""/>
        <p:cNvGrpSpPr/>
        <p:nvPr/>
      </p:nvGrpSpPr>
      <p:grpSpPr>
        <a:xfrm>
          <a:off x="0" y="0"/>
          <a:ext cx="0" cy="0"/>
          <a:chOff x="0" y="0"/>
          <a:chExt cx="0" cy="0"/>
        </a:xfrm>
      </p:grpSpPr>
      <p:sp>
        <p:nvSpPr>
          <p:cNvPr id="11" name="Bild"/>
          <p:cNvSpPr>
            <a:spLocks noGrp="1" noChangeAspect="1"/>
          </p:cNvSpPr>
          <p:nvPr>
            <p:ph type="pic" sz="quarter" idx="15"/>
          </p:nvPr>
        </p:nvSpPr>
        <p:spPr bwMode="gray">
          <a:xfrm>
            <a:off x="7292700" y="0"/>
            <a:ext cx="4897713" cy="6480000"/>
          </a:xfrm>
          <a:solidFill>
            <a:schemeClr val="accent5">
              <a:lumMod val="20000"/>
              <a:lumOff val="80000"/>
            </a:schemeClr>
          </a:solidFill>
        </p:spPr>
        <p:txBody>
          <a:bodyPr lIns="144000" tIns="144000" rIns="144000" bIns="144000"/>
          <a:lstStyle>
            <a:lvl1pPr marL="0" marR="0" indent="0" algn="l" defTabSz="914400" rtl="0" eaLnBrk="1" fontAlgn="auto" latinLnBrk="0" hangingPunct="1">
              <a:lnSpc>
                <a:spcPct val="90000"/>
              </a:lnSpc>
              <a:spcBef>
                <a:spcPts val="0"/>
              </a:spcBef>
              <a:spcAft>
                <a:spcPts val="1000"/>
              </a:spcAft>
              <a:buClrTx/>
              <a:buSzTx/>
              <a:buFont typeface="Wingdings" panose="05000000000000000000" pitchFamily="2" charset="2"/>
              <a:buNone/>
              <a:tabLst/>
              <a:defRPr>
                <a:solidFill>
                  <a:schemeClr val="tx1"/>
                </a:solidFill>
              </a:defRPr>
            </a:lvl1pPr>
          </a:lstStyle>
          <a:p>
            <a:r>
              <a:rPr lang="de-DE" noProof="0"/>
              <a:t>Bild durch Klicken auf Symbol hinzufügen</a:t>
            </a:r>
          </a:p>
        </p:txBody>
      </p:sp>
      <p:sp>
        <p:nvSpPr>
          <p:cNvPr id="2" name="Titel"/>
          <p:cNvSpPr>
            <a:spLocks noGrp="1"/>
          </p:cNvSpPr>
          <p:nvPr>
            <p:ph type="title" hasCustomPrompt="1"/>
          </p:nvPr>
        </p:nvSpPr>
        <p:spPr bwMode="gray">
          <a:xfrm>
            <a:off x="540000" y="432000"/>
            <a:ext cx="7358400" cy="1080000"/>
          </a:xfrm>
        </p:spPr>
        <p:txBody>
          <a:bodyPr/>
          <a:lstStyle/>
          <a:p>
            <a:r>
              <a:rPr lang="de-DE" noProof="0"/>
              <a:t>Titelmasterformat bearbeiten</a:t>
            </a:r>
          </a:p>
        </p:txBody>
      </p:sp>
      <p:sp>
        <p:nvSpPr>
          <p:cNvPr id="8" name="Untertitel"/>
          <p:cNvSpPr>
            <a:spLocks noGrp="1"/>
          </p:cNvSpPr>
          <p:nvPr>
            <p:ph type="body" sz="quarter" idx="13" hasCustomPrompt="1"/>
          </p:nvPr>
        </p:nvSpPr>
        <p:spPr bwMode="gray">
          <a:xfrm>
            <a:off x="540000" y="972000"/>
            <a:ext cx="73584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8" name="Inhalt 1"/>
          <p:cNvSpPr>
            <a:spLocks noGrp="1"/>
          </p:cNvSpPr>
          <p:nvPr>
            <p:ph sz="half" idx="29"/>
          </p:nvPr>
        </p:nvSpPr>
        <p:spPr bwMode="gray">
          <a:xfrm>
            <a:off x="540000" y="1511999"/>
            <a:ext cx="3607200" cy="2078350"/>
          </a:xfrm>
          <a:solidFill>
            <a:schemeClr val="bg1">
              <a:alpha val="80000"/>
            </a:schemeClr>
          </a:solidFill>
          <a:ln cap="flat">
            <a:solidFill>
              <a:schemeClr val="accent5"/>
            </a:solidFill>
            <a:miter lim="800000"/>
          </a:ln>
        </p:spPr>
        <p:txBody>
          <a:bodyPr lIns="252000" tIns="252000" rIns="252000" bIns="252000"/>
          <a:lstStyle>
            <a:lvl1pPr marL="0" indent="0">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19" name="Inhalt 2"/>
          <p:cNvSpPr>
            <a:spLocks noGrp="1"/>
          </p:cNvSpPr>
          <p:nvPr>
            <p:ph sz="half" idx="30"/>
          </p:nvPr>
        </p:nvSpPr>
        <p:spPr bwMode="gray">
          <a:xfrm>
            <a:off x="4291201" y="1511999"/>
            <a:ext cx="3607200" cy="2077200"/>
          </a:xfrm>
          <a:solidFill>
            <a:schemeClr val="bg1">
              <a:alpha val="80000"/>
            </a:schemeClr>
          </a:solidFill>
          <a:ln cap="flat">
            <a:solidFill>
              <a:schemeClr val="accent5"/>
            </a:solidFill>
            <a:miter lim="800000"/>
          </a:ln>
        </p:spPr>
        <p:txBody>
          <a:bodyPr lIns="252000" tIns="252000" rIns="252000" bIns="252000"/>
          <a:lstStyle>
            <a:lvl1pPr marL="0" indent="0">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22" name="Inhalt 3"/>
          <p:cNvSpPr>
            <a:spLocks noGrp="1"/>
          </p:cNvSpPr>
          <p:nvPr>
            <p:ph sz="half" idx="33"/>
          </p:nvPr>
        </p:nvSpPr>
        <p:spPr bwMode="gray">
          <a:xfrm>
            <a:off x="540000" y="3731899"/>
            <a:ext cx="3607200" cy="2077200"/>
          </a:xfrm>
          <a:solidFill>
            <a:schemeClr val="bg1">
              <a:alpha val="80000"/>
            </a:schemeClr>
          </a:solidFill>
          <a:ln cap="flat">
            <a:solidFill>
              <a:schemeClr val="accent5"/>
            </a:solidFill>
            <a:miter lim="800000"/>
          </a:ln>
        </p:spPr>
        <p:txBody>
          <a:bodyPr lIns="252000" tIns="252000" rIns="252000" bIns="252000"/>
          <a:lstStyle>
            <a:lvl1pPr marL="0" indent="0">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23" name="Inhalt 4"/>
          <p:cNvSpPr>
            <a:spLocks noGrp="1"/>
          </p:cNvSpPr>
          <p:nvPr>
            <p:ph sz="half" idx="34"/>
          </p:nvPr>
        </p:nvSpPr>
        <p:spPr bwMode="gray">
          <a:xfrm>
            <a:off x="4291201" y="3731899"/>
            <a:ext cx="3607200" cy="2077200"/>
          </a:xfrm>
          <a:solidFill>
            <a:schemeClr val="bg1">
              <a:alpha val="80000"/>
            </a:schemeClr>
          </a:solidFill>
          <a:ln cap="flat">
            <a:solidFill>
              <a:schemeClr val="accent5"/>
            </a:solidFill>
            <a:miter lim="800000"/>
          </a:ln>
        </p:spPr>
        <p:txBody>
          <a:bodyPr lIns="252000" tIns="252000" rIns="252000" bIns="252000"/>
          <a:lstStyle>
            <a:lvl1pPr marL="0" indent="0">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26" name="Text"/>
          <p:cNvSpPr>
            <a:spLocks noGrp="1" noChangeAspect="1"/>
          </p:cNvSpPr>
          <p:nvPr>
            <p:ph type="body" sz="quarter" idx="22" hasCustomPrompt="1"/>
          </p:nvPr>
        </p:nvSpPr>
        <p:spPr bwMode="gray">
          <a:xfrm>
            <a:off x="3427201" y="2869200"/>
            <a:ext cx="1584000" cy="1584000"/>
          </a:xfrm>
          <a:prstGeom prst="ellipse">
            <a:avLst/>
          </a:prstGeom>
          <a:solidFill>
            <a:schemeClr val="accent6">
              <a:alpha val="80000"/>
            </a:schemeClr>
          </a:solidFill>
        </p:spPr>
        <p:txBody>
          <a:bodyPr lIns="36000" tIns="36000" rIns="36000" bIns="36000" anchor="ctr" anchorCtr="0"/>
          <a:lstStyle>
            <a:lvl1pPr marL="0" indent="0" algn="ctr">
              <a:buNone/>
              <a:defRPr sz="1800">
                <a:solidFill>
                  <a:schemeClr val="bg1"/>
                </a:solidFill>
              </a:defRPr>
            </a:lvl1pPr>
          </a:lstStyle>
          <a:p>
            <a:pPr lvl="0"/>
            <a:r>
              <a:rPr lang="de-DE"/>
              <a:t>Textmaster</a:t>
            </a:r>
            <a:br>
              <a:rPr lang="de-DE"/>
            </a:br>
            <a:r>
              <a:rPr lang="de-DE"/>
              <a:t>durch Klicken bearbeiten</a:t>
            </a:r>
          </a:p>
        </p:txBody>
      </p:sp>
      <p:sp>
        <p:nvSpPr>
          <p:cNvPr id="15"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6" name="Fußzeile"/>
          <p:cNvSpPr>
            <a:spLocks noGrp="1"/>
          </p:cNvSpPr>
          <p:nvPr>
            <p:ph type="ftr" sz="quarter" idx="37"/>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39182456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0.xml><?xml version="1.0" encoding="utf-8"?>
<p:sldLayout xmlns:a="http://schemas.openxmlformats.org/drawingml/2006/main" xmlns:r="http://schemas.openxmlformats.org/officeDocument/2006/relationships" xmlns:p="http://schemas.openxmlformats.org/presentationml/2006/main" preserve="1" userDrawn="1">
  <p:cSld name="28_TEXT &amp; BILD">
    <p:spTree>
      <p:nvGrpSpPr>
        <p:cNvPr id="1" name=""/>
        <p:cNvGrpSpPr/>
        <p:nvPr/>
      </p:nvGrpSpPr>
      <p:grpSpPr>
        <a:xfrm>
          <a:off x="0" y="0"/>
          <a:ext cx="0" cy="0"/>
          <a:chOff x="0" y="0"/>
          <a:chExt cx="0" cy="0"/>
        </a:xfrm>
      </p:grpSpPr>
      <p:sp>
        <p:nvSpPr>
          <p:cNvPr id="2" name="Titel"/>
          <p:cNvSpPr>
            <a:spLocks noGrp="1"/>
          </p:cNvSpPr>
          <p:nvPr>
            <p:ph type="title" hasCustomPrompt="1"/>
          </p:nvPr>
        </p:nvSpPr>
        <p:spPr bwMode="gray">
          <a:xfrm>
            <a:off x="540000" y="432000"/>
            <a:ext cx="11109600" cy="1080000"/>
          </a:xfrm>
        </p:spPr>
        <p:txBody>
          <a:bodyPr/>
          <a:lstStyle/>
          <a:p>
            <a:r>
              <a:rPr lang="de-DE" noProof="0"/>
              <a:t>Titelmasterformat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7" name="Inhalt 1"/>
          <p:cNvSpPr>
            <a:spLocks noGrp="1"/>
          </p:cNvSpPr>
          <p:nvPr>
            <p:ph sz="half" idx="29"/>
          </p:nvPr>
        </p:nvSpPr>
        <p:spPr bwMode="gray">
          <a:xfrm>
            <a:off x="540000" y="151199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26" name="Inhalt 2"/>
          <p:cNvSpPr>
            <a:spLocks noGrp="1"/>
          </p:cNvSpPr>
          <p:nvPr>
            <p:ph sz="half" idx="30"/>
          </p:nvPr>
        </p:nvSpPr>
        <p:spPr bwMode="gray">
          <a:xfrm>
            <a:off x="4291201" y="151199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27" name="Inhalt 3"/>
          <p:cNvSpPr>
            <a:spLocks noGrp="1"/>
          </p:cNvSpPr>
          <p:nvPr>
            <p:ph sz="half" idx="31"/>
          </p:nvPr>
        </p:nvSpPr>
        <p:spPr bwMode="gray">
          <a:xfrm>
            <a:off x="540000" y="262194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28" name="Inhalt 4"/>
          <p:cNvSpPr>
            <a:spLocks noGrp="1"/>
          </p:cNvSpPr>
          <p:nvPr>
            <p:ph sz="half" idx="32"/>
          </p:nvPr>
        </p:nvSpPr>
        <p:spPr bwMode="gray">
          <a:xfrm>
            <a:off x="4291201" y="262194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29" name="Inhalt 5"/>
          <p:cNvSpPr>
            <a:spLocks noGrp="1"/>
          </p:cNvSpPr>
          <p:nvPr>
            <p:ph sz="half" idx="33"/>
          </p:nvPr>
        </p:nvSpPr>
        <p:spPr bwMode="gray">
          <a:xfrm>
            <a:off x="540000" y="373189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30" name="Inhalt 6"/>
          <p:cNvSpPr>
            <a:spLocks noGrp="1"/>
          </p:cNvSpPr>
          <p:nvPr>
            <p:ph sz="half" idx="34"/>
          </p:nvPr>
        </p:nvSpPr>
        <p:spPr bwMode="gray">
          <a:xfrm>
            <a:off x="4291201" y="373189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31" name="Inhalt 7"/>
          <p:cNvSpPr>
            <a:spLocks noGrp="1"/>
          </p:cNvSpPr>
          <p:nvPr>
            <p:ph sz="half" idx="35"/>
          </p:nvPr>
        </p:nvSpPr>
        <p:spPr bwMode="gray">
          <a:xfrm>
            <a:off x="540000" y="4841850"/>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32" name="Inhalt 8"/>
          <p:cNvSpPr>
            <a:spLocks noGrp="1"/>
          </p:cNvSpPr>
          <p:nvPr>
            <p:ph sz="half" idx="36"/>
          </p:nvPr>
        </p:nvSpPr>
        <p:spPr bwMode="gray">
          <a:xfrm>
            <a:off x="4291201" y="4841850"/>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11" name="Bild"/>
          <p:cNvSpPr>
            <a:spLocks noGrp="1" noChangeAspect="1"/>
          </p:cNvSpPr>
          <p:nvPr>
            <p:ph type="pic" sz="quarter" idx="15"/>
          </p:nvPr>
        </p:nvSpPr>
        <p:spPr bwMode="gray">
          <a:xfrm>
            <a:off x="8042399" y="1511850"/>
            <a:ext cx="4148013" cy="4298400"/>
          </a:xfrm>
          <a:solidFill>
            <a:schemeClr val="accent5">
              <a:lumMod val="20000"/>
              <a:lumOff val="80000"/>
            </a:schemeClr>
          </a:solidFill>
        </p:spPr>
        <p:txBody>
          <a:bodyPr lIns="144000" tIns="144000" rIns="144000" bIns="144000"/>
          <a:lstStyle>
            <a:lvl1pPr marL="0" marR="0" indent="0" algn="l" defTabSz="914400" rtl="0" eaLnBrk="1" fontAlgn="auto" latinLnBrk="0" hangingPunct="1">
              <a:lnSpc>
                <a:spcPct val="90000"/>
              </a:lnSpc>
              <a:spcBef>
                <a:spcPts val="0"/>
              </a:spcBef>
              <a:spcAft>
                <a:spcPts val="1000"/>
              </a:spcAft>
              <a:buClrTx/>
              <a:buSzTx/>
              <a:buFont typeface="Wingdings" panose="05000000000000000000" pitchFamily="2" charset="2"/>
              <a:buNone/>
              <a:tabLst/>
              <a:defRPr>
                <a:solidFill>
                  <a:schemeClr val="tx1"/>
                </a:solidFill>
              </a:defRPr>
            </a:lvl1pPr>
          </a:lstStyle>
          <a:p>
            <a:r>
              <a:rPr lang="de-DE" noProof="0"/>
              <a:t>Bild durch Klicken auf Symbol hinzufügen</a:t>
            </a:r>
          </a:p>
        </p:txBody>
      </p:sp>
      <p:sp>
        <p:nvSpPr>
          <p:cNvPr id="15"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6" name="Fußzeile"/>
          <p:cNvSpPr>
            <a:spLocks noGrp="1"/>
          </p:cNvSpPr>
          <p:nvPr>
            <p:ph type="ftr" sz="quarter" idx="37"/>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33437311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1.xml><?xml version="1.0" encoding="utf-8"?>
<p:sldLayout xmlns:a="http://schemas.openxmlformats.org/drawingml/2006/main" xmlns:r="http://schemas.openxmlformats.org/officeDocument/2006/relationships" xmlns:p="http://schemas.openxmlformats.org/presentationml/2006/main" preserve="1" userDrawn="1">
  <p:cSld name="29_TEXT &amp; BILD">
    <p:spTree>
      <p:nvGrpSpPr>
        <p:cNvPr id="1" name=""/>
        <p:cNvGrpSpPr/>
        <p:nvPr/>
      </p:nvGrpSpPr>
      <p:grpSpPr>
        <a:xfrm>
          <a:off x="0" y="0"/>
          <a:ext cx="0" cy="0"/>
          <a:chOff x="0" y="0"/>
          <a:chExt cx="0" cy="0"/>
        </a:xfrm>
      </p:grpSpPr>
      <p:sp>
        <p:nvSpPr>
          <p:cNvPr id="2" name="Titel"/>
          <p:cNvSpPr>
            <a:spLocks noGrp="1"/>
          </p:cNvSpPr>
          <p:nvPr>
            <p:ph type="title" hasCustomPrompt="1"/>
          </p:nvPr>
        </p:nvSpPr>
        <p:spPr bwMode="gray">
          <a:xfrm>
            <a:off x="540000" y="432000"/>
            <a:ext cx="11109600" cy="1080000"/>
          </a:xfrm>
        </p:spPr>
        <p:txBody>
          <a:bodyPr/>
          <a:lstStyle/>
          <a:p>
            <a:r>
              <a:rPr lang="de-DE" noProof="0"/>
              <a:t>Titelmasterformat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1" name="Bild"/>
          <p:cNvSpPr>
            <a:spLocks noGrp="1" noChangeAspect="1"/>
          </p:cNvSpPr>
          <p:nvPr>
            <p:ph type="pic" sz="quarter" idx="15"/>
          </p:nvPr>
        </p:nvSpPr>
        <p:spPr bwMode="gray">
          <a:xfrm>
            <a:off x="0" y="1511850"/>
            <a:ext cx="4148013" cy="4298400"/>
          </a:xfrm>
          <a:solidFill>
            <a:schemeClr val="accent5">
              <a:lumMod val="20000"/>
              <a:lumOff val="80000"/>
            </a:schemeClr>
          </a:solidFill>
        </p:spPr>
        <p:txBody>
          <a:bodyPr lIns="144000" tIns="144000" rIns="144000" bIns="144000"/>
          <a:lstStyle>
            <a:lvl1pPr marL="0" marR="0" indent="0" algn="l" defTabSz="914400" rtl="0" eaLnBrk="1" fontAlgn="auto" latinLnBrk="0" hangingPunct="1">
              <a:lnSpc>
                <a:spcPct val="90000"/>
              </a:lnSpc>
              <a:spcBef>
                <a:spcPts val="0"/>
              </a:spcBef>
              <a:spcAft>
                <a:spcPts val="1000"/>
              </a:spcAft>
              <a:buClrTx/>
              <a:buSzTx/>
              <a:buFont typeface="Wingdings" panose="05000000000000000000" pitchFamily="2" charset="2"/>
              <a:buNone/>
              <a:tabLst/>
              <a:defRPr>
                <a:solidFill>
                  <a:schemeClr val="tx1"/>
                </a:solidFill>
              </a:defRPr>
            </a:lvl1pPr>
          </a:lstStyle>
          <a:p>
            <a:r>
              <a:rPr lang="de-DE" noProof="0"/>
              <a:t>Bild durch Klicken auf Symbol hinzufügen</a:t>
            </a:r>
          </a:p>
        </p:txBody>
      </p:sp>
      <p:sp>
        <p:nvSpPr>
          <p:cNvPr id="17" name="Inhalt 1"/>
          <p:cNvSpPr>
            <a:spLocks noGrp="1"/>
          </p:cNvSpPr>
          <p:nvPr>
            <p:ph sz="half" idx="29"/>
          </p:nvPr>
        </p:nvSpPr>
        <p:spPr bwMode="gray">
          <a:xfrm>
            <a:off x="4291201" y="1511999"/>
            <a:ext cx="3607200" cy="968400"/>
          </a:xfrm>
          <a:solidFill>
            <a:schemeClr val="bg1"/>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26" name="Inhalt 2"/>
          <p:cNvSpPr>
            <a:spLocks noGrp="1"/>
          </p:cNvSpPr>
          <p:nvPr>
            <p:ph sz="half" idx="30"/>
          </p:nvPr>
        </p:nvSpPr>
        <p:spPr bwMode="gray">
          <a:xfrm>
            <a:off x="8042400" y="1511999"/>
            <a:ext cx="3607200" cy="968400"/>
          </a:xfrm>
          <a:solidFill>
            <a:schemeClr val="bg1"/>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27" name="Inhalt 3"/>
          <p:cNvSpPr>
            <a:spLocks noGrp="1"/>
          </p:cNvSpPr>
          <p:nvPr>
            <p:ph sz="half" idx="31"/>
          </p:nvPr>
        </p:nvSpPr>
        <p:spPr bwMode="gray">
          <a:xfrm>
            <a:off x="4291201" y="2621949"/>
            <a:ext cx="3607200" cy="968400"/>
          </a:xfrm>
          <a:solidFill>
            <a:schemeClr val="bg1"/>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28" name="Inhalt 4"/>
          <p:cNvSpPr>
            <a:spLocks noGrp="1"/>
          </p:cNvSpPr>
          <p:nvPr>
            <p:ph sz="half" idx="32"/>
          </p:nvPr>
        </p:nvSpPr>
        <p:spPr bwMode="gray">
          <a:xfrm>
            <a:off x="8042400" y="2621949"/>
            <a:ext cx="3607200" cy="968400"/>
          </a:xfrm>
          <a:solidFill>
            <a:schemeClr val="bg1"/>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29" name="Inhalt 5"/>
          <p:cNvSpPr>
            <a:spLocks noGrp="1"/>
          </p:cNvSpPr>
          <p:nvPr>
            <p:ph sz="half" idx="33"/>
          </p:nvPr>
        </p:nvSpPr>
        <p:spPr bwMode="gray">
          <a:xfrm>
            <a:off x="4291201" y="3731899"/>
            <a:ext cx="3607200" cy="968400"/>
          </a:xfrm>
          <a:solidFill>
            <a:schemeClr val="bg1"/>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30" name="Inhalt 6"/>
          <p:cNvSpPr>
            <a:spLocks noGrp="1"/>
          </p:cNvSpPr>
          <p:nvPr>
            <p:ph sz="half" idx="34"/>
          </p:nvPr>
        </p:nvSpPr>
        <p:spPr bwMode="gray">
          <a:xfrm>
            <a:off x="8042400" y="3731899"/>
            <a:ext cx="3607200" cy="968400"/>
          </a:xfrm>
          <a:solidFill>
            <a:schemeClr val="bg1"/>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31" name="Inhalt 7"/>
          <p:cNvSpPr>
            <a:spLocks noGrp="1"/>
          </p:cNvSpPr>
          <p:nvPr>
            <p:ph sz="half" idx="35"/>
          </p:nvPr>
        </p:nvSpPr>
        <p:spPr bwMode="gray">
          <a:xfrm>
            <a:off x="4291201" y="4841850"/>
            <a:ext cx="3607200" cy="968400"/>
          </a:xfrm>
          <a:solidFill>
            <a:schemeClr val="bg1"/>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32" name="Inhalt 8"/>
          <p:cNvSpPr>
            <a:spLocks noGrp="1"/>
          </p:cNvSpPr>
          <p:nvPr>
            <p:ph sz="half" idx="36"/>
          </p:nvPr>
        </p:nvSpPr>
        <p:spPr bwMode="gray">
          <a:xfrm>
            <a:off x="8042400" y="4841850"/>
            <a:ext cx="3607200" cy="968400"/>
          </a:xfrm>
          <a:solidFill>
            <a:schemeClr val="bg1"/>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15"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6" name="Fußzeile"/>
          <p:cNvSpPr>
            <a:spLocks noGrp="1"/>
          </p:cNvSpPr>
          <p:nvPr>
            <p:ph type="ftr" sz="quarter" idx="37"/>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1306241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2.xml><?xml version="1.0" encoding="utf-8"?>
<p:sldLayout xmlns:a="http://schemas.openxmlformats.org/drawingml/2006/main" xmlns:r="http://schemas.openxmlformats.org/officeDocument/2006/relationships" xmlns:p="http://schemas.openxmlformats.org/presentationml/2006/main" preserve="1" userDrawn="1">
  <p:cSld name="30_TEXT &amp; BILD">
    <p:spTree>
      <p:nvGrpSpPr>
        <p:cNvPr id="1" name=""/>
        <p:cNvGrpSpPr/>
        <p:nvPr/>
      </p:nvGrpSpPr>
      <p:grpSpPr>
        <a:xfrm>
          <a:off x="0" y="0"/>
          <a:ext cx="0" cy="0"/>
          <a:chOff x="0" y="0"/>
          <a:chExt cx="0" cy="0"/>
        </a:xfrm>
      </p:grpSpPr>
      <p:sp>
        <p:nvSpPr>
          <p:cNvPr id="12" name="Inhalt 1"/>
          <p:cNvSpPr>
            <a:spLocks noGrp="1"/>
          </p:cNvSpPr>
          <p:nvPr>
            <p:ph sz="half" idx="21"/>
          </p:nvPr>
        </p:nvSpPr>
        <p:spPr bwMode="gray">
          <a:xfrm>
            <a:off x="540000" y="1511300"/>
            <a:ext cx="2671200" cy="4298400"/>
          </a:xfrm>
        </p:spPr>
        <p:txBody>
          <a:bodyPr tIns="936000"/>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0" name="Bild"/>
          <p:cNvSpPr>
            <a:spLocks noGrp="1" noChangeAspect="1"/>
          </p:cNvSpPr>
          <p:nvPr>
            <p:ph type="pic" sz="quarter" idx="28"/>
          </p:nvPr>
        </p:nvSpPr>
        <p:spPr bwMode="gray">
          <a:xfrm>
            <a:off x="3352800" y="0"/>
            <a:ext cx="2671200" cy="64800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4" name="Inhalt 2"/>
          <p:cNvSpPr>
            <a:spLocks noGrp="1"/>
          </p:cNvSpPr>
          <p:nvPr>
            <p:ph sz="half" idx="29"/>
          </p:nvPr>
        </p:nvSpPr>
        <p:spPr bwMode="gray">
          <a:xfrm>
            <a:off x="6165599" y="1512000"/>
            <a:ext cx="5483475" cy="4298400"/>
          </a:xfrm>
        </p:spPr>
        <p:txBody>
          <a:bodyPr tIns="936000"/>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6" name="Text"/>
          <p:cNvSpPr>
            <a:spLocks noGrp="1" noChangeAspect="1"/>
          </p:cNvSpPr>
          <p:nvPr>
            <p:ph type="body" sz="quarter" idx="46"/>
          </p:nvPr>
        </p:nvSpPr>
        <p:spPr bwMode="gray">
          <a:xfrm>
            <a:off x="5706000" y="1224000"/>
            <a:ext cx="792000" cy="792000"/>
          </a:xfrm>
          <a:prstGeom prst="ellipse">
            <a:avLst/>
          </a:prstGeom>
          <a:solidFill>
            <a:schemeClr val="accent6">
              <a:alpha val="80000"/>
            </a:schemeClr>
          </a:solidFill>
        </p:spPr>
        <p:txBody>
          <a:bodyPr lIns="36000" tIns="36000" rIns="36000" bIns="36000" anchor="ctr" anchorCtr="0"/>
          <a:lstStyle>
            <a:lvl1pPr marL="0" indent="0" algn="ctr">
              <a:buNone/>
              <a:defRPr sz="1800">
                <a:solidFill>
                  <a:schemeClr val="bg1"/>
                </a:solidFill>
              </a:defRPr>
            </a:lvl1pPr>
          </a:lstStyle>
          <a:p>
            <a:pPr lvl="0"/>
            <a:r>
              <a:rPr lang="de-DE"/>
              <a:t>Mastertextformat bearbeiten</a:t>
            </a:r>
          </a:p>
        </p:txBody>
      </p:sp>
      <p:sp>
        <p:nvSpPr>
          <p:cNvPr id="8"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9" name="Fußzeile"/>
          <p:cNvSpPr>
            <a:spLocks noGrp="1"/>
          </p:cNvSpPr>
          <p:nvPr>
            <p:ph type="ftr" sz="quarter" idx="15"/>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38649190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3.xml><?xml version="1.0" encoding="utf-8"?>
<p:sldLayout xmlns:a="http://schemas.openxmlformats.org/drawingml/2006/main" xmlns:r="http://schemas.openxmlformats.org/officeDocument/2006/relationships" xmlns:p="http://schemas.openxmlformats.org/presentationml/2006/main" preserve="1" userDrawn="1">
  <p:cSld name="31_TITEL &amp; INHAL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23" name="Inhalt 1"/>
          <p:cNvSpPr>
            <a:spLocks noGrp="1"/>
          </p:cNvSpPr>
          <p:nvPr>
            <p:ph sz="half" idx="1"/>
          </p:nvPr>
        </p:nvSpPr>
        <p:spPr bwMode="gray">
          <a:xfrm>
            <a:off x="540000" y="1512000"/>
            <a:ext cx="8298000" cy="4298400"/>
          </a:xfrm>
        </p:spPr>
        <p:txBody>
          <a:bodyPr/>
          <a:lstStyle>
            <a:lvl1pPr marL="270000" indent="-270000">
              <a:buSzPct val="80000"/>
              <a:buFont typeface="Wingdings" panose="05000000000000000000" pitchFamily="2" charset="2"/>
              <a:buChar char="§"/>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4" name="Inhalt 2"/>
          <p:cNvSpPr>
            <a:spLocks noGrp="1"/>
          </p:cNvSpPr>
          <p:nvPr>
            <p:ph idx="17"/>
          </p:nvPr>
        </p:nvSpPr>
        <p:spPr bwMode="gray">
          <a:xfrm>
            <a:off x="8978400" y="1512000"/>
            <a:ext cx="2671200" cy="4298400"/>
          </a:xfrm>
          <a:noFill/>
        </p:spPr>
        <p:txBody>
          <a:bodyPr lIns="0" tIns="0" rIns="0" bIns="0" anchor="t" anchorCtr="0"/>
          <a:lstStyle>
            <a:lvl1pPr marL="0" indent="0">
              <a:buNone/>
              <a:defRPr sz="18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Mastertextformat bearbeiten</a:t>
            </a:r>
          </a:p>
        </p:txBody>
      </p:sp>
      <p:sp>
        <p:nvSpPr>
          <p:cNvPr id="8"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0" name="Fußzeile"/>
          <p:cNvSpPr>
            <a:spLocks noGrp="1"/>
          </p:cNvSpPr>
          <p:nvPr>
            <p:ph type="ftr" sz="quarter" idx="15"/>
          </p:nvPr>
        </p:nvSpPr>
        <p:spPr bwMode="gray">
          <a:xfrm>
            <a:off x="1260000" y="6580800"/>
            <a:ext cx="9370800" cy="216000"/>
          </a:xfrm>
          <a:prstGeom prst="rect">
            <a:avLst/>
          </a:prstGeom>
        </p:spPr>
        <p:txBody>
          <a:bodyPr/>
          <a:lstStyle/>
          <a:p>
            <a:r>
              <a:rPr lang="en-US" noProof="0"/>
              <a:t>DESIGN THINKING - BUSINESS MODEL INNOVATION - CPS</a:t>
            </a:r>
            <a:endParaRPr lang="de-DE" noProof="0"/>
          </a:p>
        </p:txBody>
      </p:sp>
      <p:sp>
        <p:nvSpPr>
          <p:cNvPr id="11" name="Textplatzhalter 8">
            <a:extLst>
              <a:ext uri="{FF2B5EF4-FFF2-40B4-BE49-F238E27FC236}">
                <a16:creationId xmlns:a16="http://schemas.microsoft.com/office/drawing/2014/main" id="{39979736-171B-4DF5-AEDD-24CD408ADA02}"/>
              </a:ext>
            </a:extLst>
          </p:cNvPr>
          <p:cNvSpPr>
            <a:spLocks noGrp="1"/>
          </p:cNvSpPr>
          <p:nvPr>
            <p:ph type="body" sz="quarter" idx="18"/>
          </p:nvPr>
        </p:nvSpPr>
        <p:spPr>
          <a:xfrm>
            <a:off x="1259999" y="6318959"/>
            <a:ext cx="9370800" cy="108000"/>
          </a:xfrm>
        </p:spPr>
        <p:txBody>
          <a:bodyPr/>
          <a:lstStyle>
            <a:lvl1pPr marL="0" indent="0">
              <a:lnSpc>
                <a:spcPct val="75000"/>
              </a:lnSpc>
              <a:spcAft>
                <a:spcPts val="0"/>
              </a:spcAft>
              <a:buFontTx/>
              <a:buNone/>
              <a:defRPr sz="900"/>
            </a:lvl1pPr>
          </a:lstStyle>
          <a:p>
            <a:pPr lvl="0"/>
            <a:r>
              <a:rPr lang="de-DE"/>
              <a:t>Mastertextformat bearbeiten</a:t>
            </a:r>
          </a:p>
        </p:txBody>
      </p:sp>
      <p:sp>
        <p:nvSpPr>
          <p:cNvPr id="12" name="Textplatzhalter 8">
            <a:extLst>
              <a:ext uri="{FF2B5EF4-FFF2-40B4-BE49-F238E27FC236}">
                <a16:creationId xmlns:a16="http://schemas.microsoft.com/office/drawing/2014/main" id="{D5DDB771-F496-4BEA-A553-68EE8A92BE2E}"/>
              </a:ext>
            </a:extLst>
          </p:cNvPr>
          <p:cNvSpPr>
            <a:spLocks noGrp="1"/>
          </p:cNvSpPr>
          <p:nvPr>
            <p:ph type="body" sz="quarter" idx="19"/>
          </p:nvPr>
        </p:nvSpPr>
        <p:spPr>
          <a:xfrm>
            <a:off x="1259999" y="6432320"/>
            <a:ext cx="9370800" cy="180000"/>
          </a:xfrm>
        </p:spPr>
        <p:txBody>
          <a:bodyPr/>
          <a:lstStyle>
            <a:lvl1pPr marL="0" indent="0">
              <a:lnSpc>
                <a:spcPct val="75000"/>
              </a:lnSpc>
              <a:spcAft>
                <a:spcPts val="0"/>
              </a:spcAft>
              <a:buFontTx/>
              <a:buNone/>
              <a:defRPr sz="900"/>
            </a:lvl1pPr>
          </a:lstStyle>
          <a:p>
            <a:pPr lvl="0"/>
            <a:r>
              <a:rPr lang="de-DE"/>
              <a:t>Mastertextformat bearbeiten</a:t>
            </a:r>
          </a:p>
        </p:txBody>
      </p:sp>
    </p:spTree>
    <p:extLst>
      <p:ext uri="{BB962C8B-B14F-4D97-AF65-F5344CB8AC3E}">
        <p14:creationId xmlns:p14="http://schemas.microsoft.com/office/powerpoint/2010/main" val="7151952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4.xml><?xml version="1.0" encoding="utf-8"?>
<p:sldLayout xmlns:a="http://schemas.openxmlformats.org/drawingml/2006/main" xmlns:r="http://schemas.openxmlformats.org/officeDocument/2006/relationships" xmlns:p="http://schemas.openxmlformats.org/presentationml/2006/main" preserve="1" userDrawn="1">
  <p:cSld name="32_TITEL &amp; INHAL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4" name="Inhalt 1"/>
          <p:cNvSpPr>
            <a:spLocks noGrp="1"/>
          </p:cNvSpPr>
          <p:nvPr>
            <p:ph idx="17"/>
          </p:nvPr>
        </p:nvSpPr>
        <p:spPr bwMode="gray">
          <a:xfrm>
            <a:off x="540000" y="1512000"/>
            <a:ext cx="2671200" cy="4298400"/>
          </a:xfrm>
          <a:noFill/>
        </p:spPr>
        <p:txBody>
          <a:bodyPr lIns="0" tIns="0" rIns="0" bIns="0" anchor="t" anchorCtr="0"/>
          <a:lstStyle>
            <a:lvl1pPr marL="0" indent="0">
              <a:buNone/>
              <a:defRPr sz="18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Mastertextformat bearbeiten</a:t>
            </a:r>
          </a:p>
        </p:txBody>
      </p:sp>
      <p:sp>
        <p:nvSpPr>
          <p:cNvPr id="23" name="Inhalt 2"/>
          <p:cNvSpPr>
            <a:spLocks noGrp="1"/>
          </p:cNvSpPr>
          <p:nvPr>
            <p:ph sz="half" idx="1"/>
          </p:nvPr>
        </p:nvSpPr>
        <p:spPr bwMode="gray">
          <a:xfrm>
            <a:off x="3351600" y="1512000"/>
            <a:ext cx="8298000" cy="4298400"/>
          </a:xfrm>
        </p:spPr>
        <p:txBody>
          <a:bodyPr/>
          <a:lstStyle>
            <a:lvl1pPr marL="270000" indent="-270000">
              <a:buSzPct val="80000"/>
              <a:buFont typeface="Wingdings" panose="05000000000000000000" pitchFamily="2" charset="2"/>
              <a:buChar char="§"/>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8"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0" name="Fußzeile"/>
          <p:cNvSpPr>
            <a:spLocks noGrp="1"/>
          </p:cNvSpPr>
          <p:nvPr>
            <p:ph type="ftr" sz="quarter" idx="15"/>
          </p:nvPr>
        </p:nvSpPr>
        <p:spPr bwMode="gray">
          <a:xfrm>
            <a:off x="1260000" y="6580800"/>
            <a:ext cx="9370800" cy="216000"/>
          </a:xfrm>
          <a:prstGeom prst="rect">
            <a:avLst/>
          </a:prstGeom>
        </p:spPr>
        <p:txBody>
          <a:bodyPr/>
          <a:lstStyle/>
          <a:p>
            <a:r>
              <a:rPr lang="en-US"/>
              <a:t>DESIGN THINKING - BUSINESS MODEL INNOVATION - CPS</a:t>
            </a:r>
            <a:endParaRPr lang="de-DE"/>
          </a:p>
        </p:txBody>
      </p:sp>
      <p:sp>
        <p:nvSpPr>
          <p:cNvPr id="11" name="Textplatzhalter 8">
            <a:extLst>
              <a:ext uri="{FF2B5EF4-FFF2-40B4-BE49-F238E27FC236}">
                <a16:creationId xmlns:a16="http://schemas.microsoft.com/office/drawing/2014/main" id="{66E16FA9-AB65-469D-9F9D-FE99685EFC4C}"/>
              </a:ext>
            </a:extLst>
          </p:cNvPr>
          <p:cNvSpPr>
            <a:spLocks noGrp="1"/>
          </p:cNvSpPr>
          <p:nvPr>
            <p:ph type="body" sz="quarter" idx="18"/>
          </p:nvPr>
        </p:nvSpPr>
        <p:spPr>
          <a:xfrm>
            <a:off x="1259999" y="6318959"/>
            <a:ext cx="9370800" cy="108000"/>
          </a:xfrm>
        </p:spPr>
        <p:txBody>
          <a:bodyPr/>
          <a:lstStyle>
            <a:lvl1pPr marL="0" indent="0">
              <a:lnSpc>
                <a:spcPct val="75000"/>
              </a:lnSpc>
              <a:spcAft>
                <a:spcPts val="0"/>
              </a:spcAft>
              <a:buFontTx/>
              <a:buNone/>
              <a:defRPr sz="900"/>
            </a:lvl1pPr>
          </a:lstStyle>
          <a:p>
            <a:pPr lvl="0"/>
            <a:r>
              <a:rPr lang="de-DE"/>
              <a:t>Mastertextformat bearbeiten</a:t>
            </a:r>
          </a:p>
        </p:txBody>
      </p:sp>
      <p:sp>
        <p:nvSpPr>
          <p:cNvPr id="12" name="Textplatzhalter 8">
            <a:extLst>
              <a:ext uri="{FF2B5EF4-FFF2-40B4-BE49-F238E27FC236}">
                <a16:creationId xmlns:a16="http://schemas.microsoft.com/office/drawing/2014/main" id="{E50A7B11-6A5F-46CE-9E04-42417F82A59E}"/>
              </a:ext>
            </a:extLst>
          </p:cNvPr>
          <p:cNvSpPr>
            <a:spLocks noGrp="1"/>
          </p:cNvSpPr>
          <p:nvPr>
            <p:ph type="body" sz="quarter" idx="19"/>
          </p:nvPr>
        </p:nvSpPr>
        <p:spPr>
          <a:xfrm>
            <a:off x="1259999" y="6432320"/>
            <a:ext cx="9370800" cy="180000"/>
          </a:xfrm>
        </p:spPr>
        <p:txBody>
          <a:bodyPr/>
          <a:lstStyle>
            <a:lvl1pPr marL="0" indent="0">
              <a:lnSpc>
                <a:spcPct val="75000"/>
              </a:lnSpc>
              <a:spcAft>
                <a:spcPts val="0"/>
              </a:spcAft>
              <a:buFontTx/>
              <a:buNone/>
              <a:defRPr sz="900"/>
            </a:lvl1pPr>
          </a:lstStyle>
          <a:p>
            <a:pPr lvl="0"/>
            <a:r>
              <a:rPr lang="de-DE"/>
              <a:t>Mastertextformat bearbeiten</a:t>
            </a:r>
          </a:p>
        </p:txBody>
      </p:sp>
    </p:spTree>
    <p:extLst>
      <p:ext uri="{BB962C8B-B14F-4D97-AF65-F5344CB8AC3E}">
        <p14:creationId xmlns:p14="http://schemas.microsoft.com/office/powerpoint/2010/main" val="4375549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5.xml><?xml version="1.0" encoding="utf-8"?>
<p:sldLayout xmlns:a="http://schemas.openxmlformats.org/drawingml/2006/main" xmlns:r="http://schemas.openxmlformats.org/officeDocument/2006/relationships" xmlns:p="http://schemas.openxmlformats.org/presentationml/2006/main" preserve="1" userDrawn="1">
  <p:cSld name="33_TITEL &amp; INHAL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23" name="Inhalt"/>
          <p:cNvSpPr>
            <a:spLocks noGrp="1"/>
          </p:cNvSpPr>
          <p:nvPr>
            <p:ph sz="half" idx="1"/>
          </p:nvPr>
        </p:nvSpPr>
        <p:spPr bwMode="gray">
          <a:xfrm>
            <a:off x="540000" y="1512000"/>
            <a:ext cx="8298000" cy="4298400"/>
          </a:xfrm>
        </p:spPr>
        <p:txBody>
          <a:bodyPr/>
          <a:lstStyle>
            <a:lvl1pPr marL="270000" indent="-270000">
              <a:buSzPct val="80000"/>
              <a:buFont typeface="Wingdings" panose="05000000000000000000" pitchFamily="2" charset="2"/>
              <a:buChar char="§"/>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9" name="Bild"/>
          <p:cNvSpPr>
            <a:spLocks noGrp="1" noChangeAspect="1"/>
          </p:cNvSpPr>
          <p:nvPr>
            <p:ph type="pic" sz="quarter" idx="17"/>
          </p:nvPr>
        </p:nvSpPr>
        <p:spPr bwMode="gray">
          <a:xfrm>
            <a:off x="89784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8"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0" name="Fußzeile"/>
          <p:cNvSpPr>
            <a:spLocks noGrp="1"/>
          </p:cNvSpPr>
          <p:nvPr>
            <p:ph type="ftr" sz="quarter" idx="15"/>
          </p:nvPr>
        </p:nvSpPr>
        <p:spPr bwMode="gray">
          <a:xfrm>
            <a:off x="1260000" y="6580800"/>
            <a:ext cx="9370800" cy="216000"/>
          </a:xfrm>
          <a:prstGeom prst="rect">
            <a:avLst/>
          </a:prstGeom>
        </p:spPr>
        <p:txBody>
          <a:bodyPr/>
          <a:lstStyle/>
          <a:p>
            <a:r>
              <a:rPr lang="en-US" noProof="0"/>
              <a:t>DESIGN THINKING - BUSINESS MODEL INNOVATION - CPS</a:t>
            </a:r>
            <a:endParaRPr lang="de-DE" noProof="0"/>
          </a:p>
        </p:txBody>
      </p:sp>
    </p:spTree>
    <p:extLst>
      <p:ext uri="{BB962C8B-B14F-4D97-AF65-F5344CB8AC3E}">
        <p14:creationId xmlns:p14="http://schemas.microsoft.com/office/powerpoint/2010/main" val="1742996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6.xml><?xml version="1.0" encoding="utf-8"?>
<p:sldLayout xmlns:a="http://schemas.openxmlformats.org/drawingml/2006/main" xmlns:r="http://schemas.openxmlformats.org/officeDocument/2006/relationships" xmlns:p="http://schemas.openxmlformats.org/presentationml/2006/main" preserve="1" userDrawn="1">
  <p:cSld name="34_TITEL &amp; INHAL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9" name="Bild"/>
          <p:cNvSpPr>
            <a:spLocks noGrp="1" noChangeAspect="1"/>
          </p:cNvSpPr>
          <p:nvPr>
            <p:ph type="pic" sz="quarter" idx="17"/>
          </p:nvPr>
        </p:nvSpPr>
        <p:spPr bwMode="gray">
          <a:xfrm>
            <a:off x="5400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23" name="Inhalt"/>
          <p:cNvSpPr>
            <a:spLocks noGrp="1"/>
          </p:cNvSpPr>
          <p:nvPr>
            <p:ph sz="half" idx="1"/>
          </p:nvPr>
        </p:nvSpPr>
        <p:spPr bwMode="gray">
          <a:xfrm>
            <a:off x="3351600" y="1512000"/>
            <a:ext cx="8298000" cy="4298400"/>
          </a:xfrm>
        </p:spPr>
        <p:txBody>
          <a:bodyPr/>
          <a:lstStyle>
            <a:lvl1pPr marL="270000" indent="-270000">
              <a:buSzPct val="80000"/>
              <a:buFont typeface="Wingdings" panose="05000000000000000000" pitchFamily="2" charset="2"/>
              <a:buChar char="§"/>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8"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0" name="Fußzeile"/>
          <p:cNvSpPr>
            <a:spLocks noGrp="1"/>
          </p:cNvSpPr>
          <p:nvPr>
            <p:ph type="ftr" sz="quarter" idx="15"/>
          </p:nvPr>
        </p:nvSpPr>
        <p:spPr bwMode="gray">
          <a:xfrm>
            <a:off x="1260000" y="6580800"/>
            <a:ext cx="9370800" cy="216000"/>
          </a:xfrm>
          <a:prstGeom prst="rect">
            <a:avLst/>
          </a:prstGeom>
        </p:spPr>
        <p:txBody>
          <a:bodyPr/>
          <a:lstStyle/>
          <a:p>
            <a:r>
              <a:rPr lang="en-US" noProof="0"/>
              <a:t>DESIGN THINKING - BUSINESS MODEL INNOVATION - CPS</a:t>
            </a:r>
            <a:endParaRPr lang="de-DE" noProof="0"/>
          </a:p>
        </p:txBody>
      </p:sp>
    </p:spTree>
    <p:extLst>
      <p:ext uri="{BB962C8B-B14F-4D97-AF65-F5344CB8AC3E}">
        <p14:creationId xmlns:p14="http://schemas.microsoft.com/office/powerpoint/2010/main" val="5172124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7.xml><?xml version="1.0" encoding="utf-8"?>
<p:sldLayout xmlns:a="http://schemas.openxmlformats.org/drawingml/2006/main" xmlns:r="http://schemas.openxmlformats.org/officeDocument/2006/relationships" xmlns:p="http://schemas.openxmlformats.org/presentationml/2006/main" preserve="1" userDrawn="1">
  <p:cSld name="35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1" name="Bild 1"/>
          <p:cNvSpPr>
            <a:spLocks noGrp="1" noChangeAspect="1"/>
          </p:cNvSpPr>
          <p:nvPr>
            <p:ph type="pic" sz="quarter" idx="15"/>
          </p:nvPr>
        </p:nvSpPr>
        <p:spPr bwMode="gray">
          <a:xfrm>
            <a:off x="5400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52" name="Inhalt 1"/>
          <p:cNvSpPr>
            <a:spLocks noGrp="1"/>
          </p:cNvSpPr>
          <p:nvPr>
            <p:ph sz="half" idx="21"/>
          </p:nvPr>
        </p:nvSpPr>
        <p:spPr bwMode="gray">
          <a:xfrm>
            <a:off x="3352800" y="1512000"/>
            <a:ext cx="2671200" cy="4298400"/>
          </a:xfrm>
        </p:spPr>
        <p:txBody>
          <a:bodyPr/>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58" name="Bild 2"/>
          <p:cNvSpPr>
            <a:spLocks noGrp="1" noChangeAspect="1"/>
          </p:cNvSpPr>
          <p:nvPr>
            <p:ph type="pic" sz="quarter" idx="22"/>
          </p:nvPr>
        </p:nvSpPr>
        <p:spPr bwMode="gray">
          <a:xfrm>
            <a:off x="61656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61" name="Inhalt 2"/>
          <p:cNvSpPr>
            <a:spLocks noGrp="1"/>
          </p:cNvSpPr>
          <p:nvPr>
            <p:ph sz="half" idx="25"/>
          </p:nvPr>
        </p:nvSpPr>
        <p:spPr bwMode="gray">
          <a:xfrm>
            <a:off x="8978400" y="1512000"/>
            <a:ext cx="2671200" cy="4298400"/>
          </a:xfrm>
        </p:spPr>
        <p:txBody>
          <a:bodyPr/>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0"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2" name="Fußzeile"/>
          <p:cNvSpPr>
            <a:spLocks noGrp="1"/>
          </p:cNvSpPr>
          <p:nvPr>
            <p:ph type="ftr" sz="quarter" idx="26"/>
          </p:nvPr>
        </p:nvSpPr>
        <p:spPr bwMode="gray">
          <a:xfrm>
            <a:off x="1260000" y="6580800"/>
            <a:ext cx="9370800" cy="216000"/>
          </a:xfrm>
          <a:prstGeom prst="rect">
            <a:avLst/>
          </a:prstGeom>
        </p:spPr>
        <p:txBody>
          <a:bodyPr/>
          <a:lstStyle/>
          <a:p>
            <a:r>
              <a:rPr lang="en-US"/>
              <a:t>DESIGN THINKING - BUSINESS MODEL INNOVATION - CPS</a:t>
            </a:r>
            <a:endParaRPr lang="de-DE"/>
          </a:p>
        </p:txBody>
      </p:sp>
      <p:sp>
        <p:nvSpPr>
          <p:cNvPr id="13" name="Textplatzhalter 8">
            <a:extLst>
              <a:ext uri="{FF2B5EF4-FFF2-40B4-BE49-F238E27FC236}">
                <a16:creationId xmlns:a16="http://schemas.microsoft.com/office/drawing/2014/main" id="{ED9CC194-24F8-4284-B1AF-0FC594CE39C8}"/>
              </a:ext>
            </a:extLst>
          </p:cNvPr>
          <p:cNvSpPr>
            <a:spLocks noGrp="1"/>
          </p:cNvSpPr>
          <p:nvPr>
            <p:ph type="body" sz="quarter" idx="27"/>
          </p:nvPr>
        </p:nvSpPr>
        <p:spPr>
          <a:xfrm>
            <a:off x="1259999" y="6318959"/>
            <a:ext cx="9370800" cy="108000"/>
          </a:xfrm>
        </p:spPr>
        <p:txBody>
          <a:bodyPr/>
          <a:lstStyle>
            <a:lvl1pPr marL="0" indent="0">
              <a:lnSpc>
                <a:spcPct val="75000"/>
              </a:lnSpc>
              <a:spcAft>
                <a:spcPts val="0"/>
              </a:spcAft>
              <a:buFontTx/>
              <a:buNone/>
              <a:defRPr sz="900"/>
            </a:lvl1pPr>
          </a:lstStyle>
          <a:p>
            <a:pPr lvl="0"/>
            <a:r>
              <a:rPr lang="de-DE"/>
              <a:t>Mastertextformat bearbeiten</a:t>
            </a:r>
          </a:p>
        </p:txBody>
      </p:sp>
      <p:sp>
        <p:nvSpPr>
          <p:cNvPr id="14" name="Textplatzhalter 8">
            <a:extLst>
              <a:ext uri="{FF2B5EF4-FFF2-40B4-BE49-F238E27FC236}">
                <a16:creationId xmlns:a16="http://schemas.microsoft.com/office/drawing/2014/main" id="{BC70FB61-FD4B-43AF-9095-5B0DE36BCE01}"/>
              </a:ext>
            </a:extLst>
          </p:cNvPr>
          <p:cNvSpPr>
            <a:spLocks noGrp="1"/>
          </p:cNvSpPr>
          <p:nvPr>
            <p:ph type="body" sz="quarter" idx="17"/>
          </p:nvPr>
        </p:nvSpPr>
        <p:spPr>
          <a:xfrm>
            <a:off x="1259999" y="6432320"/>
            <a:ext cx="9370800" cy="180000"/>
          </a:xfrm>
        </p:spPr>
        <p:txBody>
          <a:bodyPr/>
          <a:lstStyle>
            <a:lvl1pPr marL="0" indent="0">
              <a:lnSpc>
                <a:spcPct val="75000"/>
              </a:lnSpc>
              <a:spcAft>
                <a:spcPts val="0"/>
              </a:spcAft>
              <a:buFontTx/>
              <a:buNone/>
              <a:defRPr sz="900"/>
            </a:lvl1pPr>
          </a:lstStyle>
          <a:p>
            <a:pPr lvl="0"/>
            <a:r>
              <a:rPr lang="de-DE"/>
              <a:t>Mastertextformat bearbeiten</a:t>
            </a:r>
          </a:p>
        </p:txBody>
      </p:sp>
    </p:spTree>
    <p:extLst>
      <p:ext uri="{BB962C8B-B14F-4D97-AF65-F5344CB8AC3E}">
        <p14:creationId xmlns:p14="http://schemas.microsoft.com/office/powerpoint/2010/main" val="26802123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8.xml><?xml version="1.0" encoding="utf-8"?>
<p:sldLayout xmlns:a="http://schemas.openxmlformats.org/drawingml/2006/main" xmlns:r="http://schemas.openxmlformats.org/officeDocument/2006/relationships" xmlns:p="http://schemas.openxmlformats.org/presentationml/2006/main" preserve="1" userDrawn="1">
  <p:cSld name="36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1" name="Bild 1"/>
          <p:cNvSpPr>
            <a:spLocks noGrp="1" noChangeAspect="1"/>
          </p:cNvSpPr>
          <p:nvPr>
            <p:ph type="pic" sz="quarter" idx="15"/>
          </p:nvPr>
        </p:nvSpPr>
        <p:spPr bwMode="gray">
          <a:xfrm>
            <a:off x="5400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3" name="Bild 2"/>
          <p:cNvSpPr>
            <a:spLocks noGrp="1" noChangeAspect="1"/>
          </p:cNvSpPr>
          <p:nvPr>
            <p:ph type="pic" sz="quarter" idx="28"/>
          </p:nvPr>
        </p:nvSpPr>
        <p:spPr bwMode="gray">
          <a:xfrm>
            <a:off x="3352800" y="1512000"/>
            <a:ext cx="2671200" cy="20772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2" name="Inhalt"/>
          <p:cNvSpPr>
            <a:spLocks noGrp="1"/>
          </p:cNvSpPr>
          <p:nvPr>
            <p:ph idx="18"/>
          </p:nvPr>
        </p:nvSpPr>
        <p:spPr bwMode="gray">
          <a:xfrm>
            <a:off x="3352800" y="3733200"/>
            <a:ext cx="2671200" cy="2077200"/>
          </a:xfrm>
          <a:solidFill>
            <a:schemeClr val="bg1">
              <a:alpha val="80000"/>
            </a:schemeClr>
          </a:solidFill>
          <a:ln cap="flat">
            <a:solidFill>
              <a:schemeClr val="accent5"/>
            </a:solidFill>
            <a:miter lim="800000"/>
          </a:ln>
        </p:spPr>
        <p:txBody>
          <a:bodyPr lIns="180000" tIns="180000" rIns="180000" bIns="180000" anchor="t" anchorCtr="0"/>
          <a:lstStyle>
            <a:lvl1pPr marL="0" indent="0" algn="l">
              <a:buNone/>
              <a:defRPr sz="18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Mastertextformat bearbeiten</a:t>
            </a:r>
          </a:p>
        </p:txBody>
      </p:sp>
      <p:sp>
        <p:nvSpPr>
          <p:cNvPr id="58" name="Bild 3"/>
          <p:cNvSpPr>
            <a:spLocks noGrp="1" noChangeAspect="1"/>
          </p:cNvSpPr>
          <p:nvPr>
            <p:ph type="pic" sz="quarter" idx="22"/>
          </p:nvPr>
        </p:nvSpPr>
        <p:spPr bwMode="gray">
          <a:xfrm>
            <a:off x="61656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4" name="Bild 4"/>
          <p:cNvSpPr>
            <a:spLocks noGrp="1" noChangeAspect="1"/>
          </p:cNvSpPr>
          <p:nvPr>
            <p:ph type="pic" sz="quarter" idx="29"/>
          </p:nvPr>
        </p:nvSpPr>
        <p:spPr bwMode="gray">
          <a:xfrm>
            <a:off x="89784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5"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6" name="Fußzeile"/>
          <p:cNvSpPr>
            <a:spLocks noGrp="1"/>
          </p:cNvSpPr>
          <p:nvPr>
            <p:ph type="ftr" sz="quarter" idx="30"/>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5173023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9.xml><?xml version="1.0" encoding="utf-8"?>
<p:sldLayout xmlns:a="http://schemas.openxmlformats.org/drawingml/2006/main" xmlns:r="http://schemas.openxmlformats.org/officeDocument/2006/relationships" xmlns:p="http://schemas.openxmlformats.org/presentationml/2006/main" preserve="1" userDrawn="1">
  <p:cSld name="37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1" name="Bild 1"/>
          <p:cNvSpPr>
            <a:spLocks noGrp="1" noChangeAspect="1"/>
          </p:cNvSpPr>
          <p:nvPr>
            <p:ph type="pic" sz="quarter" idx="15"/>
          </p:nvPr>
        </p:nvSpPr>
        <p:spPr bwMode="gray">
          <a:xfrm>
            <a:off x="5400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45" name="Inhalt 1"/>
          <p:cNvSpPr>
            <a:spLocks noGrp="1"/>
          </p:cNvSpPr>
          <p:nvPr>
            <p:ph sz="half" idx="19"/>
          </p:nvPr>
        </p:nvSpPr>
        <p:spPr bwMode="gray">
          <a:xfrm>
            <a:off x="540000" y="3733200"/>
            <a:ext cx="2671200" cy="2077200"/>
          </a:xfrm>
          <a:solidFill>
            <a:schemeClr val="bg1">
              <a:alpha val="80000"/>
            </a:schemeClr>
          </a:solidFill>
        </p:spPr>
        <p:txBody>
          <a:bodyPr lIns="180000" tIns="180000" rIns="180000" bIns="180000"/>
          <a:lstStyle>
            <a:lvl1pPr marL="0" indent="0">
              <a:buNone/>
              <a:defRPr sz="1600"/>
            </a:lvl1pPr>
            <a:lvl2pPr>
              <a:defRPr sz="1400"/>
            </a:lvl2pPr>
            <a:lvl3pPr>
              <a:defRPr sz="1200"/>
            </a:lvl3pPr>
            <a:lvl4pPr>
              <a:defRPr sz="1100"/>
            </a:lvl4pPr>
            <a:lvl5pPr>
              <a:defRPr sz="1100"/>
            </a:lvl5pPr>
            <a:lvl6pPr>
              <a:defRPr sz="1800"/>
            </a:lvl6pPr>
            <a:lvl7pPr>
              <a:defRPr sz="1800"/>
            </a:lvl7pPr>
            <a:lvl8pPr>
              <a:defRPr sz="1800"/>
            </a:lvl8pPr>
            <a:lvl9pPr>
              <a:defRPr sz="1800"/>
            </a:lvl9pPr>
          </a:lstStyle>
          <a:p>
            <a:pPr lvl="0"/>
            <a:r>
              <a:rPr lang="de-DE" noProof="0"/>
              <a:t>Mastertextformat bearbeiten</a:t>
            </a:r>
          </a:p>
        </p:txBody>
      </p:sp>
      <p:sp>
        <p:nvSpPr>
          <p:cNvPr id="51" name="Bild 2"/>
          <p:cNvSpPr>
            <a:spLocks noGrp="1" noChangeAspect="1"/>
          </p:cNvSpPr>
          <p:nvPr>
            <p:ph type="pic" sz="quarter" idx="20"/>
          </p:nvPr>
        </p:nvSpPr>
        <p:spPr bwMode="gray">
          <a:xfrm>
            <a:off x="33528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52" name="Inhalt 2"/>
          <p:cNvSpPr>
            <a:spLocks noGrp="1"/>
          </p:cNvSpPr>
          <p:nvPr>
            <p:ph sz="half" idx="21"/>
          </p:nvPr>
        </p:nvSpPr>
        <p:spPr bwMode="gray">
          <a:xfrm>
            <a:off x="3352800" y="3733200"/>
            <a:ext cx="2671200" cy="2077200"/>
          </a:xfrm>
          <a:solidFill>
            <a:schemeClr val="bg1">
              <a:alpha val="80000"/>
            </a:schemeClr>
          </a:solidFill>
        </p:spPr>
        <p:txBody>
          <a:bodyPr lIns="180000" tIns="180000" rIns="180000" bIns="180000"/>
          <a:lstStyle>
            <a:lvl1pPr marL="0" indent="0">
              <a:buNone/>
              <a:defRPr sz="1600"/>
            </a:lvl1pPr>
            <a:lvl2pPr>
              <a:defRPr sz="1400"/>
            </a:lvl2pPr>
            <a:lvl3pPr>
              <a:defRPr sz="1200"/>
            </a:lvl3pPr>
            <a:lvl4pPr>
              <a:defRPr sz="1100"/>
            </a:lvl4pPr>
            <a:lvl5pPr>
              <a:defRPr sz="1100"/>
            </a:lvl5pPr>
            <a:lvl6pPr>
              <a:defRPr sz="1800"/>
            </a:lvl6pPr>
            <a:lvl7pPr>
              <a:defRPr sz="1800"/>
            </a:lvl7pPr>
            <a:lvl8pPr>
              <a:defRPr sz="1800"/>
            </a:lvl8pPr>
            <a:lvl9pPr>
              <a:defRPr sz="1800"/>
            </a:lvl9pPr>
          </a:lstStyle>
          <a:p>
            <a:pPr lvl="0"/>
            <a:r>
              <a:rPr lang="de-DE" noProof="0"/>
              <a:t>Mastertextformat bearbeiten</a:t>
            </a:r>
          </a:p>
        </p:txBody>
      </p:sp>
      <p:sp>
        <p:nvSpPr>
          <p:cNvPr id="58" name="Bild 3"/>
          <p:cNvSpPr>
            <a:spLocks noGrp="1" noChangeAspect="1"/>
          </p:cNvSpPr>
          <p:nvPr>
            <p:ph type="pic" sz="quarter" idx="22"/>
          </p:nvPr>
        </p:nvSpPr>
        <p:spPr bwMode="gray">
          <a:xfrm>
            <a:off x="61656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59" name="Inhalt 3"/>
          <p:cNvSpPr>
            <a:spLocks noGrp="1"/>
          </p:cNvSpPr>
          <p:nvPr>
            <p:ph sz="half" idx="23"/>
          </p:nvPr>
        </p:nvSpPr>
        <p:spPr bwMode="gray">
          <a:xfrm>
            <a:off x="6165600" y="3733200"/>
            <a:ext cx="2671200" cy="2077200"/>
          </a:xfrm>
          <a:solidFill>
            <a:schemeClr val="bg1">
              <a:alpha val="80000"/>
            </a:schemeClr>
          </a:solidFill>
        </p:spPr>
        <p:txBody>
          <a:bodyPr lIns="180000" tIns="180000" rIns="180000" bIns="180000"/>
          <a:lstStyle>
            <a:lvl1pPr marL="0" indent="0">
              <a:buNone/>
              <a:defRPr sz="1600"/>
            </a:lvl1pPr>
            <a:lvl2pPr>
              <a:defRPr sz="1400"/>
            </a:lvl2pPr>
            <a:lvl3pPr>
              <a:defRPr sz="1200"/>
            </a:lvl3pPr>
            <a:lvl4pPr>
              <a:defRPr sz="1100"/>
            </a:lvl4pPr>
            <a:lvl5pPr>
              <a:defRPr sz="1100"/>
            </a:lvl5pPr>
            <a:lvl6pPr>
              <a:defRPr sz="1800"/>
            </a:lvl6pPr>
            <a:lvl7pPr>
              <a:defRPr sz="1800"/>
            </a:lvl7pPr>
            <a:lvl8pPr>
              <a:defRPr sz="1800"/>
            </a:lvl8pPr>
            <a:lvl9pPr>
              <a:defRPr sz="1800"/>
            </a:lvl9pPr>
          </a:lstStyle>
          <a:p>
            <a:pPr lvl="0"/>
            <a:r>
              <a:rPr lang="de-DE" noProof="0"/>
              <a:t>Mastertextformat bearbeiten</a:t>
            </a:r>
          </a:p>
        </p:txBody>
      </p:sp>
      <p:sp>
        <p:nvSpPr>
          <p:cNvPr id="60" name="Bild 4"/>
          <p:cNvSpPr>
            <a:spLocks noGrp="1" noChangeAspect="1"/>
          </p:cNvSpPr>
          <p:nvPr>
            <p:ph type="pic" sz="quarter" idx="24"/>
          </p:nvPr>
        </p:nvSpPr>
        <p:spPr bwMode="gray">
          <a:xfrm>
            <a:off x="89784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61" name="Inhalt 4"/>
          <p:cNvSpPr>
            <a:spLocks noGrp="1"/>
          </p:cNvSpPr>
          <p:nvPr>
            <p:ph sz="half" idx="25"/>
          </p:nvPr>
        </p:nvSpPr>
        <p:spPr bwMode="gray">
          <a:xfrm>
            <a:off x="8978400" y="3733200"/>
            <a:ext cx="2671200" cy="2077200"/>
          </a:xfrm>
          <a:solidFill>
            <a:schemeClr val="bg1">
              <a:alpha val="80000"/>
            </a:schemeClr>
          </a:solidFill>
        </p:spPr>
        <p:txBody>
          <a:bodyPr lIns="180000" tIns="180000" rIns="180000" bIns="180000"/>
          <a:lstStyle>
            <a:lvl1pPr marL="0" indent="0">
              <a:buNone/>
              <a:defRPr sz="1600"/>
            </a:lvl1pPr>
            <a:lvl2pPr>
              <a:defRPr sz="1400"/>
            </a:lvl2pPr>
            <a:lvl3pPr>
              <a:defRPr sz="1200"/>
            </a:lvl3pPr>
            <a:lvl4pPr>
              <a:defRPr sz="1100"/>
            </a:lvl4pPr>
            <a:lvl5pPr>
              <a:defRPr sz="1100"/>
            </a:lvl5pPr>
            <a:lvl6pPr>
              <a:defRPr sz="1800"/>
            </a:lvl6pPr>
            <a:lvl7pPr>
              <a:defRPr sz="1800"/>
            </a:lvl7pPr>
            <a:lvl8pPr>
              <a:defRPr sz="1800"/>
            </a:lvl8pPr>
            <a:lvl9pPr>
              <a:defRPr sz="1800"/>
            </a:lvl9pPr>
          </a:lstStyle>
          <a:p>
            <a:pPr lvl="0"/>
            <a:r>
              <a:rPr lang="de-DE" noProof="0"/>
              <a:t>Mastertextformat bearbeiten</a:t>
            </a:r>
          </a:p>
        </p:txBody>
      </p:sp>
      <p:sp>
        <p:nvSpPr>
          <p:cNvPr id="16"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7" name="Fußzeile"/>
          <p:cNvSpPr>
            <a:spLocks noGrp="1"/>
          </p:cNvSpPr>
          <p:nvPr>
            <p:ph type="ftr" sz="quarter" idx="26"/>
          </p:nvPr>
        </p:nvSpPr>
        <p:spPr bwMode="gray">
          <a:xfrm>
            <a:off x="1260000" y="6580800"/>
            <a:ext cx="9370800" cy="216000"/>
          </a:xfrm>
          <a:prstGeom prst="rect">
            <a:avLst/>
          </a:prstGeom>
        </p:spPr>
        <p:txBody>
          <a:bodyPr/>
          <a:lstStyle/>
          <a:p>
            <a:r>
              <a:rPr lang="en-US" noProof="0"/>
              <a:t>DESIGN THINKING - BUSINESS MODEL INNOVATION - CPS</a:t>
            </a:r>
            <a:endParaRPr lang="de-DE" noProof="0"/>
          </a:p>
        </p:txBody>
      </p:sp>
    </p:spTree>
    <p:extLst>
      <p:ext uri="{BB962C8B-B14F-4D97-AF65-F5344CB8AC3E}">
        <p14:creationId xmlns:p14="http://schemas.microsoft.com/office/powerpoint/2010/main" val="23935915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0.xml><?xml version="1.0" encoding="utf-8"?>
<p:sldLayout xmlns:a="http://schemas.openxmlformats.org/drawingml/2006/main" xmlns:r="http://schemas.openxmlformats.org/officeDocument/2006/relationships" xmlns:p="http://schemas.openxmlformats.org/presentationml/2006/main" preserve="1" userDrawn="1">
  <p:cSld name="38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21" name="Inhalt 1"/>
          <p:cNvSpPr>
            <a:spLocks noGrp="1"/>
          </p:cNvSpPr>
          <p:nvPr>
            <p:ph sz="half" idx="31"/>
          </p:nvPr>
        </p:nvSpPr>
        <p:spPr bwMode="gray">
          <a:xfrm>
            <a:off x="540000" y="1512000"/>
            <a:ext cx="2671200" cy="2077200"/>
          </a:xfrm>
          <a:solidFill>
            <a:schemeClr val="bg1">
              <a:alpha val="80000"/>
            </a:schemeClr>
          </a:solidFill>
          <a:ln>
            <a:solidFill>
              <a:schemeClr val="accent5"/>
            </a:solidFill>
            <a:miter lim="800000"/>
          </a:ln>
        </p:spPr>
        <p:txBody>
          <a:bodyPr lIns="180000" tIns="180000" rIns="180000" bIns="180000" anchor="b" anchorCtr="0"/>
          <a:lstStyle>
            <a:lvl1pPr marL="0" indent="0" algn="ctr">
              <a:buNone/>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p:txBody>
      </p:sp>
      <p:sp>
        <p:nvSpPr>
          <p:cNvPr id="22" name="Inhalt 2"/>
          <p:cNvSpPr>
            <a:spLocks noGrp="1"/>
          </p:cNvSpPr>
          <p:nvPr>
            <p:ph sz="half" idx="32"/>
          </p:nvPr>
        </p:nvSpPr>
        <p:spPr bwMode="gray">
          <a:xfrm>
            <a:off x="540000" y="3733200"/>
            <a:ext cx="2671200" cy="2077200"/>
          </a:xfrm>
          <a:solidFill>
            <a:schemeClr val="bg1">
              <a:alpha val="80000"/>
            </a:schemeClr>
          </a:solidFill>
          <a:ln>
            <a:solidFill>
              <a:schemeClr val="accent5"/>
            </a:solidFill>
            <a:miter lim="800000"/>
          </a:ln>
        </p:spPr>
        <p:txBody>
          <a:bodyPr lIns="180000" tIns="180000" rIns="180000" bIns="180000" anchor="b" anchorCtr="0"/>
          <a:lstStyle>
            <a:lvl1pPr marL="0" indent="0" algn="ctr">
              <a:buNone/>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p:txBody>
      </p:sp>
      <p:sp>
        <p:nvSpPr>
          <p:cNvPr id="52" name="Inhalt 3"/>
          <p:cNvSpPr>
            <a:spLocks noGrp="1"/>
          </p:cNvSpPr>
          <p:nvPr>
            <p:ph sz="half" idx="21"/>
          </p:nvPr>
        </p:nvSpPr>
        <p:spPr bwMode="gray">
          <a:xfrm>
            <a:off x="3352800" y="1512000"/>
            <a:ext cx="2671200" cy="2077200"/>
          </a:xfrm>
          <a:solidFill>
            <a:schemeClr val="bg1">
              <a:alpha val="80000"/>
            </a:schemeClr>
          </a:solidFill>
          <a:ln>
            <a:solidFill>
              <a:schemeClr val="accent5"/>
            </a:solidFill>
            <a:miter lim="800000"/>
          </a:ln>
        </p:spPr>
        <p:txBody>
          <a:bodyPr lIns="180000" tIns="180000" rIns="180000" bIns="180000" anchor="b" anchorCtr="0"/>
          <a:lstStyle>
            <a:lvl1pPr marL="0" indent="0" algn="ctr">
              <a:buNone/>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p:txBody>
      </p:sp>
      <p:sp>
        <p:nvSpPr>
          <p:cNvPr id="15" name="Inhalt 4"/>
          <p:cNvSpPr>
            <a:spLocks noGrp="1"/>
          </p:cNvSpPr>
          <p:nvPr>
            <p:ph sz="half" idx="29"/>
          </p:nvPr>
        </p:nvSpPr>
        <p:spPr bwMode="gray">
          <a:xfrm>
            <a:off x="3352800" y="3733200"/>
            <a:ext cx="2671200" cy="2077200"/>
          </a:xfrm>
          <a:solidFill>
            <a:schemeClr val="bg1">
              <a:alpha val="80000"/>
            </a:schemeClr>
          </a:solidFill>
          <a:ln>
            <a:solidFill>
              <a:schemeClr val="accent5"/>
            </a:solidFill>
            <a:miter lim="800000"/>
          </a:ln>
        </p:spPr>
        <p:txBody>
          <a:bodyPr lIns="180000" tIns="180000" rIns="180000" bIns="180000" anchor="b" anchorCtr="0"/>
          <a:lstStyle>
            <a:lvl1pPr marL="0" indent="0" algn="ctr">
              <a:buNone/>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p:txBody>
      </p:sp>
      <p:sp>
        <p:nvSpPr>
          <p:cNvPr id="23" name="Inhalt 5"/>
          <p:cNvSpPr>
            <a:spLocks noGrp="1"/>
          </p:cNvSpPr>
          <p:nvPr>
            <p:ph sz="half" idx="33"/>
          </p:nvPr>
        </p:nvSpPr>
        <p:spPr bwMode="gray">
          <a:xfrm>
            <a:off x="6165600" y="1512000"/>
            <a:ext cx="2671200" cy="2077200"/>
          </a:xfrm>
          <a:solidFill>
            <a:schemeClr val="bg1">
              <a:alpha val="80000"/>
            </a:schemeClr>
          </a:solidFill>
          <a:ln>
            <a:solidFill>
              <a:schemeClr val="accent5"/>
            </a:solidFill>
            <a:miter lim="800000"/>
          </a:ln>
        </p:spPr>
        <p:txBody>
          <a:bodyPr lIns="180000" tIns="180000" rIns="180000" bIns="180000" anchor="b" anchorCtr="0"/>
          <a:lstStyle>
            <a:lvl1pPr marL="0" indent="0" algn="ctr">
              <a:buNone/>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p:txBody>
      </p:sp>
      <p:sp>
        <p:nvSpPr>
          <p:cNvPr id="24" name="Inhalt 6"/>
          <p:cNvSpPr>
            <a:spLocks noGrp="1"/>
          </p:cNvSpPr>
          <p:nvPr>
            <p:ph sz="half" idx="34"/>
          </p:nvPr>
        </p:nvSpPr>
        <p:spPr bwMode="gray">
          <a:xfrm>
            <a:off x="6165600" y="3733200"/>
            <a:ext cx="2671200" cy="2077200"/>
          </a:xfrm>
          <a:solidFill>
            <a:schemeClr val="bg1">
              <a:alpha val="80000"/>
            </a:schemeClr>
          </a:solidFill>
          <a:ln>
            <a:solidFill>
              <a:schemeClr val="accent5"/>
            </a:solidFill>
            <a:miter lim="800000"/>
          </a:ln>
        </p:spPr>
        <p:txBody>
          <a:bodyPr lIns="180000" tIns="180000" rIns="180000" bIns="180000" anchor="b" anchorCtr="0"/>
          <a:lstStyle>
            <a:lvl1pPr marL="0" indent="0" algn="ctr">
              <a:buNone/>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p:txBody>
      </p:sp>
      <p:sp>
        <p:nvSpPr>
          <p:cNvPr id="61" name="Inhalt 7"/>
          <p:cNvSpPr>
            <a:spLocks noGrp="1"/>
          </p:cNvSpPr>
          <p:nvPr>
            <p:ph sz="half" idx="25"/>
          </p:nvPr>
        </p:nvSpPr>
        <p:spPr bwMode="gray">
          <a:xfrm>
            <a:off x="8978400" y="1512000"/>
            <a:ext cx="2671200" cy="2077200"/>
          </a:xfrm>
          <a:solidFill>
            <a:schemeClr val="bg1">
              <a:alpha val="80000"/>
            </a:schemeClr>
          </a:solidFill>
          <a:ln>
            <a:solidFill>
              <a:schemeClr val="accent5"/>
            </a:solidFill>
            <a:miter lim="800000"/>
          </a:ln>
        </p:spPr>
        <p:txBody>
          <a:bodyPr lIns="180000" tIns="180000" rIns="180000" bIns="180000" anchor="b" anchorCtr="0"/>
          <a:lstStyle>
            <a:lvl1pPr marL="0" indent="0" algn="ctr">
              <a:buNone/>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p:txBody>
      </p:sp>
      <p:sp>
        <p:nvSpPr>
          <p:cNvPr id="16" name="Inhalt 8"/>
          <p:cNvSpPr>
            <a:spLocks noGrp="1"/>
          </p:cNvSpPr>
          <p:nvPr>
            <p:ph sz="half" idx="30"/>
          </p:nvPr>
        </p:nvSpPr>
        <p:spPr bwMode="gray">
          <a:xfrm>
            <a:off x="8978400" y="3733200"/>
            <a:ext cx="2671200" cy="2077200"/>
          </a:xfrm>
          <a:solidFill>
            <a:schemeClr val="bg1">
              <a:alpha val="80000"/>
            </a:schemeClr>
          </a:solidFill>
          <a:ln>
            <a:solidFill>
              <a:schemeClr val="accent5"/>
            </a:solidFill>
            <a:miter lim="800000"/>
          </a:ln>
        </p:spPr>
        <p:txBody>
          <a:bodyPr lIns="180000" tIns="180000" rIns="180000" bIns="180000" anchor="b" anchorCtr="0"/>
          <a:lstStyle>
            <a:lvl1pPr marL="0" indent="0" algn="ctr">
              <a:buNone/>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p:txBody>
      </p:sp>
      <p:sp>
        <p:nvSpPr>
          <p:cNvPr id="25" name="Text 1"/>
          <p:cNvSpPr>
            <a:spLocks noGrp="1"/>
          </p:cNvSpPr>
          <p:nvPr>
            <p:ph type="body" sz="quarter" idx="35" hasCustomPrompt="1"/>
          </p:nvPr>
        </p:nvSpPr>
        <p:spPr bwMode="gray">
          <a:xfrm>
            <a:off x="11556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28" name="Text 2"/>
          <p:cNvSpPr>
            <a:spLocks noGrp="1"/>
          </p:cNvSpPr>
          <p:nvPr>
            <p:ph type="body" sz="quarter" idx="36" hasCustomPrompt="1"/>
          </p:nvPr>
        </p:nvSpPr>
        <p:spPr bwMode="gray">
          <a:xfrm>
            <a:off x="1155600" y="37332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26" name="Text 3"/>
          <p:cNvSpPr>
            <a:spLocks noGrp="1"/>
          </p:cNvSpPr>
          <p:nvPr>
            <p:ph type="body" sz="quarter" idx="22" hasCustomPrompt="1"/>
          </p:nvPr>
        </p:nvSpPr>
        <p:spPr bwMode="gray">
          <a:xfrm>
            <a:off x="39684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29" name="Text 4"/>
          <p:cNvSpPr>
            <a:spLocks noGrp="1"/>
          </p:cNvSpPr>
          <p:nvPr>
            <p:ph type="body" sz="quarter" idx="37" hasCustomPrompt="1"/>
          </p:nvPr>
        </p:nvSpPr>
        <p:spPr bwMode="gray">
          <a:xfrm>
            <a:off x="3968400" y="37332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27" name="Text 5"/>
          <p:cNvSpPr>
            <a:spLocks noGrp="1"/>
          </p:cNvSpPr>
          <p:nvPr>
            <p:ph type="body" sz="quarter" idx="23" hasCustomPrompt="1"/>
          </p:nvPr>
        </p:nvSpPr>
        <p:spPr bwMode="gray">
          <a:xfrm>
            <a:off x="67812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30" name="Text 6"/>
          <p:cNvSpPr>
            <a:spLocks noGrp="1"/>
          </p:cNvSpPr>
          <p:nvPr>
            <p:ph type="body" sz="quarter" idx="27" hasCustomPrompt="1"/>
          </p:nvPr>
        </p:nvSpPr>
        <p:spPr bwMode="gray">
          <a:xfrm>
            <a:off x="6781200" y="37332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37" name="Text 7"/>
          <p:cNvSpPr>
            <a:spLocks noGrp="1"/>
          </p:cNvSpPr>
          <p:nvPr>
            <p:ph type="body" sz="quarter" idx="38" hasCustomPrompt="1"/>
          </p:nvPr>
        </p:nvSpPr>
        <p:spPr bwMode="gray">
          <a:xfrm>
            <a:off x="95940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38" name="Text 8"/>
          <p:cNvSpPr>
            <a:spLocks noGrp="1"/>
          </p:cNvSpPr>
          <p:nvPr>
            <p:ph type="body" sz="quarter" idx="39" hasCustomPrompt="1"/>
          </p:nvPr>
        </p:nvSpPr>
        <p:spPr bwMode="gray">
          <a:xfrm>
            <a:off x="9594000" y="37332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0"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2" name="Fußzeile"/>
          <p:cNvSpPr>
            <a:spLocks noGrp="1"/>
          </p:cNvSpPr>
          <p:nvPr>
            <p:ph type="ftr" sz="quarter" idx="26"/>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31223105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1.xml><?xml version="1.0" encoding="utf-8"?>
<p:sldLayout xmlns:a="http://schemas.openxmlformats.org/drawingml/2006/main" xmlns:r="http://schemas.openxmlformats.org/officeDocument/2006/relationships" xmlns:p="http://schemas.openxmlformats.org/presentationml/2006/main" preserve="1" userDrawn="1">
  <p:cSld name="39_KACHEL MIT TEX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1"/>
          <p:cNvSpPr>
            <a:spLocks noGrp="1"/>
          </p:cNvSpPr>
          <p:nvPr>
            <p:ph idx="1"/>
          </p:nvPr>
        </p:nvSpPr>
        <p:spPr bwMode="gray">
          <a:xfrm>
            <a:off x="540000" y="1512000"/>
            <a:ext cx="2671200" cy="2077200"/>
          </a:xfrm>
          <a:solidFill>
            <a:schemeClr val="bg1">
              <a:alpha val="80000"/>
            </a:schemeClr>
          </a:solidFill>
          <a:ln cap="flat">
            <a:solidFill>
              <a:schemeClr val="accent5"/>
            </a:solidFill>
            <a:miter lim="800000"/>
          </a:ln>
        </p:spPr>
        <p:txBody>
          <a:bodyPr lIns="180000" tIns="900000" rIns="180000" bIns="180000" anchor="b"/>
          <a:lstStyle>
            <a:lvl1pPr marL="0" indent="0" algn="ctr">
              <a:buNone/>
              <a:defRPr sz="1600">
                <a:solidFill>
                  <a:schemeClr val="tx1"/>
                </a:solidFill>
              </a:defRPr>
            </a:lvl1pPr>
          </a:lstStyle>
          <a:p>
            <a:pPr lvl="0"/>
            <a:r>
              <a:rPr lang="de-DE" noProof="0"/>
              <a:t>Mastertextformat bearbeiten</a:t>
            </a:r>
          </a:p>
        </p:txBody>
      </p:sp>
      <p:sp>
        <p:nvSpPr>
          <p:cNvPr id="20" name="Text 1"/>
          <p:cNvSpPr>
            <a:spLocks noGrp="1"/>
          </p:cNvSpPr>
          <p:nvPr>
            <p:ph type="body" sz="quarter" idx="21" hasCustomPrompt="1"/>
          </p:nvPr>
        </p:nvSpPr>
        <p:spPr bwMode="gray">
          <a:xfrm>
            <a:off x="11556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1" name="Inhalt 2"/>
          <p:cNvSpPr>
            <a:spLocks noGrp="1"/>
          </p:cNvSpPr>
          <p:nvPr>
            <p:ph idx="15"/>
          </p:nvPr>
        </p:nvSpPr>
        <p:spPr bwMode="gray">
          <a:xfrm>
            <a:off x="3352800" y="1512000"/>
            <a:ext cx="2671200" cy="2077200"/>
          </a:xfrm>
          <a:solidFill>
            <a:schemeClr val="bg1">
              <a:alpha val="80000"/>
            </a:schemeClr>
          </a:solidFill>
          <a:ln cap="flat">
            <a:solidFill>
              <a:schemeClr val="accent5"/>
            </a:solidFill>
            <a:miter lim="800000"/>
          </a:ln>
        </p:spPr>
        <p:txBody>
          <a:bodyPr lIns="180000" tIns="900000" rIns="180000" bIns="180000" anchor="b"/>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Mastertextformat bearbeiten</a:t>
            </a:r>
          </a:p>
        </p:txBody>
      </p:sp>
      <p:sp>
        <p:nvSpPr>
          <p:cNvPr id="21" name="Text 2"/>
          <p:cNvSpPr>
            <a:spLocks noGrp="1"/>
          </p:cNvSpPr>
          <p:nvPr>
            <p:ph type="body" sz="quarter" idx="22" hasCustomPrompt="1"/>
          </p:nvPr>
        </p:nvSpPr>
        <p:spPr bwMode="gray">
          <a:xfrm>
            <a:off x="39684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2" name="Inhalt 3"/>
          <p:cNvSpPr>
            <a:spLocks noGrp="1"/>
          </p:cNvSpPr>
          <p:nvPr>
            <p:ph idx="16"/>
          </p:nvPr>
        </p:nvSpPr>
        <p:spPr bwMode="gray">
          <a:xfrm>
            <a:off x="6165600" y="1512000"/>
            <a:ext cx="2671200" cy="2077200"/>
          </a:xfrm>
          <a:solidFill>
            <a:schemeClr val="bg1">
              <a:alpha val="80000"/>
            </a:schemeClr>
          </a:solidFill>
          <a:ln cap="flat">
            <a:solidFill>
              <a:schemeClr val="accent5"/>
            </a:solidFill>
            <a:miter lim="800000"/>
          </a:ln>
        </p:spPr>
        <p:txBody>
          <a:bodyPr lIns="180000" tIns="900000" rIns="180000" bIns="180000" anchor="b"/>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Mastertextformat bearbeiten</a:t>
            </a:r>
          </a:p>
        </p:txBody>
      </p:sp>
      <p:sp>
        <p:nvSpPr>
          <p:cNvPr id="22" name="Text 3"/>
          <p:cNvSpPr>
            <a:spLocks noGrp="1"/>
          </p:cNvSpPr>
          <p:nvPr>
            <p:ph type="body" sz="quarter" idx="23" hasCustomPrompt="1"/>
          </p:nvPr>
        </p:nvSpPr>
        <p:spPr bwMode="gray">
          <a:xfrm>
            <a:off x="67812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8" name="Inhalt 4"/>
          <p:cNvSpPr>
            <a:spLocks noGrp="1"/>
          </p:cNvSpPr>
          <p:nvPr>
            <p:ph idx="14"/>
          </p:nvPr>
        </p:nvSpPr>
        <p:spPr bwMode="gray">
          <a:xfrm>
            <a:off x="540000" y="3733200"/>
            <a:ext cx="2671200" cy="2077200"/>
          </a:xfrm>
          <a:solidFill>
            <a:schemeClr val="bg1">
              <a:alpha val="80000"/>
            </a:schemeClr>
          </a:solidFill>
          <a:ln cap="flat">
            <a:solidFill>
              <a:schemeClr val="accent5"/>
            </a:solidFill>
            <a:miter lim="800000"/>
          </a:ln>
        </p:spPr>
        <p:txBody>
          <a:bodyPr lIns="180000" tIns="900000" rIns="180000" bIns="180000" anchor="b"/>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Mastertextformat bearbeiten</a:t>
            </a:r>
          </a:p>
        </p:txBody>
      </p:sp>
      <p:sp>
        <p:nvSpPr>
          <p:cNvPr id="24" name="Text 4"/>
          <p:cNvSpPr>
            <a:spLocks noGrp="1"/>
          </p:cNvSpPr>
          <p:nvPr>
            <p:ph type="body" sz="quarter" idx="25" hasCustomPrompt="1"/>
          </p:nvPr>
        </p:nvSpPr>
        <p:spPr bwMode="gray">
          <a:xfrm>
            <a:off x="1155600" y="37332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5" name="Inhalt 5"/>
          <p:cNvSpPr>
            <a:spLocks noGrp="1"/>
          </p:cNvSpPr>
          <p:nvPr>
            <p:ph idx="18"/>
          </p:nvPr>
        </p:nvSpPr>
        <p:spPr bwMode="gray">
          <a:xfrm>
            <a:off x="3352800" y="3733200"/>
            <a:ext cx="2671200" cy="2077200"/>
          </a:xfrm>
          <a:solidFill>
            <a:schemeClr val="bg1">
              <a:alpha val="80000"/>
            </a:schemeClr>
          </a:solidFill>
          <a:ln cap="flat">
            <a:solidFill>
              <a:schemeClr val="accent5"/>
            </a:solidFill>
            <a:miter lim="800000"/>
          </a:ln>
        </p:spPr>
        <p:txBody>
          <a:bodyPr lIns="180000" tIns="900000" rIns="180000" bIns="180000" anchor="b"/>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Mastertextformat bearbeiten</a:t>
            </a:r>
          </a:p>
        </p:txBody>
      </p:sp>
      <p:sp>
        <p:nvSpPr>
          <p:cNvPr id="25" name="Text 5"/>
          <p:cNvSpPr>
            <a:spLocks noGrp="1"/>
          </p:cNvSpPr>
          <p:nvPr>
            <p:ph type="body" sz="quarter" idx="26" hasCustomPrompt="1"/>
          </p:nvPr>
        </p:nvSpPr>
        <p:spPr bwMode="gray">
          <a:xfrm>
            <a:off x="3968400" y="37332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6" name="Inhalt 6"/>
          <p:cNvSpPr>
            <a:spLocks noGrp="1"/>
          </p:cNvSpPr>
          <p:nvPr>
            <p:ph idx="19"/>
          </p:nvPr>
        </p:nvSpPr>
        <p:spPr bwMode="gray">
          <a:xfrm>
            <a:off x="6165600" y="3733200"/>
            <a:ext cx="2671200" cy="2077200"/>
          </a:xfrm>
          <a:solidFill>
            <a:schemeClr val="bg1">
              <a:alpha val="80000"/>
            </a:schemeClr>
          </a:solidFill>
          <a:ln cap="flat">
            <a:solidFill>
              <a:schemeClr val="accent5"/>
            </a:solidFill>
            <a:miter lim="800000"/>
          </a:ln>
        </p:spPr>
        <p:txBody>
          <a:bodyPr lIns="180000" tIns="900000" rIns="180000" bIns="180000" anchor="b"/>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Mastertextformat bearbeiten</a:t>
            </a:r>
          </a:p>
        </p:txBody>
      </p:sp>
      <p:sp>
        <p:nvSpPr>
          <p:cNvPr id="26" name="Text 6"/>
          <p:cNvSpPr>
            <a:spLocks noGrp="1"/>
          </p:cNvSpPr>
          <p:nvPr>
            <p:ph type="body" sz="quarter" idx="27" hasCustomPrompt="1"/>
          </p:nvPr>
        </p:nvSpPr>
        <p:spPr bwMode="gray">
          <a:xfrm>
            <a:off x="6781200" y="37332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4" name="Text 7"/>
          <p:cNvSpPr>
            <a:spLocks noGrp="1"/>
          </p:cNvSpPr>
          <p:nvPr>
            <p:ph idx="17"/>
          </p:nvPr>
        </p:nvSpPr>
        <p:spPr bwMode="gray">
          <a:xfrm>
            <a:off x="8978400" y="1512000"/>
            <a:ext cx="2671200" cy="4298400"/>
          </a:xfrm>
          <a:noFill/>
        </p:spPr>
        <p:txBody>
          <a:bodyPr lIns="0" tIns="0" rIns="0" bIns="0" anchor="t" anchorCtr="0"/>
          <a:lstStyle>
            <a:lvl1pPr marL="0" indent="0">
              <a:buNone/>
              <a:defRPr sz="18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Mastertextformat bearbeiten</a:t>
            </a:r>
          </a:p>
        </p:txBody>
      </p:sp>
      <p:sp>
        <p:nvSpPr>
          <p:cNvPr id="19" name="Foliennummer"/>
          <p:cNvSpPr>
            <a:spLocks noGrp="1"/>
          </p:cNvSpPr>
          <p:nvPr>
            <p:ph type="sldNum" sz="quarter" idx="28"/>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23" name="Fußzeile"/>
          <p:cNvSpPr>
            <a:spLocks noGrp="1"/>
          </p:cNvSpPr>
          <p:nvPr>
            <p:ph type="ftr" sz="quarter" idx="29"/>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5380171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2.xml><?xml version="1.0" encoding="utf-8"?>
<p:sldLayout xmlns:a="http://schemas.openxmlformats.org/drawingml/2006/main" xmlns:r="http://schemas.openxmlformats.org/officeDocument/2006/relationships" xmlns:p="http://schemas.openxmlformats.org/presentationml/2006/main" preserve="1" userDrawn="1">
  <p:cSld name="40_KACHEL MIT TEX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4" name="Text 1"/>
          <p:cNvSpPr>
            <a:spLocks noGrp="1"/>
          </p:cNvSpPr>
          <p:nvPr>
            <p:ph idx="17"/>
          </p:nvPr>
        </p:nvSpPr>
        <p:spPr bwMode="gray">
          <a:xfrm>
            <a:off x="540000" y="1512000"/>
            <a:ext cx="2671200" cy="4298400"/>
          </a:xfrm>
          <a:noFill/>
        </p:spPr>
        <p:txBody>
          <a:bodyPr lIns="0" tIns="0" rIns="0" bIns="0" anchor="t" anchorCtr="0"/>
          <a:lstStyle>
            <a:lvl1pPr marL="0" indent="0">
              <a:buNone/>
              <a:defRPr sz="18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Mastertextformat bearbeiten</a:t>
            </a:r>
          </a:p>
        </p:txBody>
      </p:sp>
      <p:sp>
        <p:nvSpPr>
          <p:cNvPr id="11" name="Inhalt 2"/>
          <p:cNvSpPr>
            <a:spLocks noGrp="1"/>
          </p:cNvSpPr>
          <p:nvPr>
            <p:ph idx="15"/>
          </p:nvPr>
        </p:nvSpPr>
        <p:spPr bwMode="gray">
          <a:xfrm>
            <a:off x="3352800" y="1512000"/>
            <a:ext cx="2671200" cy="4298400"/>
          </a:xfrm>
          <a:solidFill>
            <a:schemeClr val="bg1">
              <a:alpha val="80000"/>
            </a:schemeClr>
          </a:solidFill>
          <a:ln>
            <a:solidFill>
              <a:schemeClr val="accent5"/>
            </a:solidFill>
            <a:miter lim="800000"/>
          </a:ln>
        </p:spPr>
        <p:txBody>
          <a:bodyPr lIns="180000" tIns="1656000" rIns="180000" bIns="180000" anchor="t" anchorCtr="0"/>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Mastertextformat bearbeiten</a:t>
            </a:r>
          </a:p>
        </p:txBody>
      </p:sp>
      <p:sp>
        <p:nvSpPr>
          <p:cNvPr id="21" name="Text 2"/>
          <p:cNvSpPr>
            <a:spLocks noGrp="1"/>
          </p:cNvSpPr>
          <p:nvPr>
            <p:ph type="body" sz="quarter" idx="22" hasCustomPrompt="1"/>
          </p:nvPr>
        </p:nvSpPr>
        <p:spPr bwMode="gray">
          <a:xfrm>
            <a:off x="39684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2" name="Inhalt 3"/>
          <p:cNvSpPr>
            <a:spLocks noGrp="1"/>
          </p:cNvSpPr>
          <p:nvPr>
            <p:ph idx="16"/>
          </p:nvPr>
        </p:nvSpPr>
        <p:spPr bwMode="gray">
          <a:xfrm>
            <a:off x="6165600" y="1512000"/>
            <a:ext cx="2671200" cy="4298400"/>
          </a:xfrm>
          <a:solidFill>
            <a:schemeClr val="bg1">
              <a:alpha val="80000"/>
            </a:schemeClr>
          </a:solidFill>
          <a:ln>
            <a:solidFill>
              <a:schemeClr val="accent5"/>
            </a:solidFill>
            <a:miter lim="800000"/>
          </a:ln>
        </p:spPr>
        <p:txBody>
          <a:bodyPr lIns="180000" tIns="1656000" rIns="180000" bIns="180000" anchor="t" anchorCtr="0"/>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Mastertextformat bearbeiten</a:t>
            </a:r>
          </a:p>
        </p:txBody>
      </p:sp>
      <p:sp>
        <p:nvSpPr>
          <p:cNvPr id="22" name="Text 3"/>
          <p:cNvSpPr>
            <a:spLocks noGrp="1"/>
          </p:cNvSpPr>
          <p:nvPr>
            <p:ph type="body" sz="quarter" idx="23" hasCustomPrompt="1"/>
          </p:nvPr>
        </p:nvSpPr>
        <p:spPr bwMode="gray">
          <a:xfrm>
            <a:off x="67812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3" name="Inhalt 4"/>
          <p:cNvSpPr>
            <a:spLocks noGrp="1"/>
          </p:cNvSpPr>
          <p:nvPr>
            <p:ph idx="1"/>
          </p:nvPr>
        </p:nvSpPr>
        <p:spPr bwMode="gray">
          <a:xfrm>
            <a:off x="8978400" y="1512000"/>
            <a:ext cx="2671200" cy="4298400"/>
          </a:xfrm>
          <a:solidFill>
            <a:schemeClr val="bg1">
              <a:alpha val="80000"/>
            </a:schemeClr>
          </a:solidFill>
          <a:ln>
            <a:solidFill>
              <a:schemeClr val="accent5"/>
            </a:solidFill>
            <a:miter lim="800000"/>
          </a:ln>
        </p:spPr>
        <p:txBody>
          <a:bodyPr lIns="180000" tIns="1656000" rIns="180000" bIns="180000" anchor="t" anchorCtr="0"/>
          <a:lstStyle>
            <a:lvl1pPr marL="0" indent="0" algn="ctr">
              <a:buNone/>
              <a:defRPr sz="1600">
                <a:solidFill>
                  <a:schemeClr val="tx1"/>
                </a:solidFill>
              </a:defRPr>
            </a:lvl1pPr>
          </a:lstStyle>
          <a:p>
            <a:pPr lvl="0"/>
            <a:r>
              <a:rPr lang="de-DE" noProof="0"/>
              <a:t>Mastertextformat bearbeiten</a:t>
            </a:r>
          </a:p>
        </p:txBody>
      </p:sp>
      <p:sp>
        <p:nvSpPr>
          <p:cNvPr id="20" name="Text 4"/>
          <p:cNvSpPr>
            <a:spLocks noGrp="1"/>
          </p:cNvSpPr>
          <p:nvPr>
            <p:ph type="body" sz="quarter" idx="21" hasCustomPrompt="1"/>
          </p:nvPr>
        </p:nvSpPr>
        <p:spPr bwMode="gray">
          <a:xfrm>
            <a:off x="95940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5" name="Foliennummer"/>
          <p:cNvSpPr>
            <a:spLocks noGrp="1"/>
          </p:cNvSpPr>
          <p:nvPr>
            <p:ph type="sldNum" sz="quarter" idx="24"/>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6" name="Fußzeile"/>
          <p:cNvSpPr>
            <a:spLocks noGrp="1"/>
          </p:cNvSpPr>
          <p:nvPr>
            <p:ph type="ftr" sz="quarter" idx="25"/>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13446406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3.xml><?xml version="1.0" encoding="utf-8"?>
<p:sldLayout xmlns:a="http://schemas.openxmlformats.org/drawingml/2006/main" xmlns:r="http://schemas.openxmlformats.org/officeDocument/2006/relationships" xmlns:p="http://schemas.openxmlformats.org/presentationml/2006/main" preserve="1" userDrawn="1">
  <p:cSld name="41_KACHEL MIT TEXT">
    <p:spTree>
      <p:nvGrpSpPr>
        <p:cNvPr id="1" name=""/>
        <p:cNvGrpSpPr/>
        <p:nvPr/>
      </p:nvGrpSpPr>
      <p:grpSpPr>
        <a:xfrm>
          <a:off x="0" y="0"/>
          <a:ext cx="0" cy="0"/>
          <a:chOff x="0" y="0"/>
          <a:chExt cx="0" cy="0"/>
        </a:xfrm>
      </p:grpSpPr>
      <p:sp>
        <p:nvSpPr>
          <p:cNvPr id="15" name="Bild"/>
          <p:cNvSpPr>
            <a:spLocks noGrp="1" noChangeAspect="1"/>
          </p:cNvSpPr>
          <p:nvPr>
            <p:ph type="pic" sz="quarter" idx="31"/>
          </p:nvPr>
        </p:nvSpPr>
        <p:spPr bwMode="gray">
          <a:xfrm>
            <a:off x="4388400" y="0"/>
            <a:ext cx="7802013" cy="6300000"/>
          </a:xfrm>
          <a:solidFill>
            <a:schemeClr val="accent5">
              <a:lumMod val="20000"/>
              <a:lumOff val="80000"/>
            </a:schemeClr>
          </a:solidFill>
        </p:spPr>
        <p:txBody>
          <a:bodyPr lIns="144000" tIns="144000" rIns="144000" bIns="144000"/>
          <a:lstStyle>
            <a:lvl1pPr marL="0" indent="0">
              <a:buNone/>
              <a:defRPr>
                <a:solidFill>
                  <a:schemeClr val="tx1"/>
                </a:solidFill>
              </a:defRPr>
            </a:lvl1pPr>
          </a:lstStyle>
          <a:p>
            <a:r>
              <a:rPr lang="de-DE" noProof="0"/>
              <a:t>Bild durch Klicken auf Symbol hinzufügen</a:t>
            </a:r>
          </a:p>
        </p:txBody>
      </p:sp>
      <p:sp>
        <p:nvSpPr>
          <p:cNvPr id="2" name="Titel"/>
          <p:cNvSpPr>
            <a:spLocks noGrp="1"/>
          </p:cNvSpPr>
          <p:nvPr>
            <p:ph type="title"/>
          </p:nvPr>
        </p:nvSpPr>
        <p:spPr bwMode="gray">
          <a:xfrm>
            <a:off x="539999" y="432000"/>
            <a:ext cx="3700800" cy="1080000"/>
          </a:xfrm>
        </p:spPr>
        <p:txBody>
          <a:bodyPr/>
          <a:lstStyle/>
          <a:p>
            <a:r>
              <a:rPr lang="de-DE" noProof="0"/>
              <a:t>Mastertitelformat bearbeiten</a:t>
            </a:r>
          </a:p>
        </p:txBody>
      </p:sp>
      <p:sp>
        <p:nvSpPr>
          <p:cNvPr id="13" name="Untertitel"/>
          <p:cNvSpPr>
            <a:spLocks noGrp="1"/>
          </p:cNvSpPr>
          <p:nvPr>
            <p:ph type="body" sz="quarter" idx="13" hasCustomPrompt="1"/>
          </p:nvPr>
        </p:nvSpPr>
        <p:spPr bwMode="gray">
          <a:xfrm>
            <a:off x="539999" y="972000"/>
            <a:ext cx="37008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4" name="Text 1"/>
          <p:cNvSpPr>
            <a:spLocks noGrp="1"/>
          </p:cNvSpPr>
          <p:nvPr>
            <p:ph idx="17"/>
          </p:nvPr>
        </p:nvSpPr>
        <p:spPr bwMode="gray">
          <a:xfrm>
            <a:off x="540000" y="1512000"/>
            <a:ext cx="2671200" cy="4298400"/>
          </a:xfrm>
          <a:noFill/>
        </p:spPr>
        <p:txBody>
          <a:bodyPr lIns="0" tIns="0" rIns="0" bIns="0" anchor="t" anchorCtr="0"/>
          <a:lstStyle>
            <a:lvl1pPr marL="0" indent="0">
              <a:buNone/>
              <a:defRPr sz="18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Mastertextformat bearbeiten</a:t>
            </a:r>
          </a:p>
        </p:txBody>
      </p:sp>
      <p:sp>
        <p:nvSpPr>
          <p:cNvPr id="11" name="Inhalt 2"/>
          <p:cNvSpPr>
            <a:spLocks noGrp="1"/>
          </p:cNvSpPr>
          <p:nvPr>
            <p:ph idx="15"/>
          </p:nvPr>
        </p:nvSpPr>
        <p:spPr bwMode="gray">
          <a:xfrm>
            <a:off x="3352800" y="1512000"/>
            <a:ext cx="2671200" cy="4298400"/>
          </a:xfrm>
          <a:solidFill>
            <a:schemeClr val="bg1">
              <a:alpha val="80000"/>
            </a:schemeClr>
          </a:solidFill>
          <a:ln>
            <a:solidFill>
              <a:schemeClr val="accent5"/>
            </a:solidFill>
            <a:miter lim="800000"/>
          </a:ln>
        </p:spPr>
        <p:txBody>
          <a:bodyPr lIns="180000" tIns="1656000" rIns="180000" bIns="180000" anchor="t" anchorCtr="0"/>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Mastertextformat bearbeiten</a:t>
            </a:r>
          </a:p>
        </p:txBody>
      </p:sp>
      <p:sp>
        <p:nvSpPr>
          <p:cNvPr id="21" name="Text 2"/>
          <p:cNvSpPr>
            <a:spLocks noGrp="1"/>
          </p:cNvSpPr>
          <p:nvPr>
            <p:ph type="body" sz="quarter" idx="22" hasCustomPrompt="1"/>
          </p:nvPr>
        </p:nvSpPr>
        <p:spPr bwMode="gray">
          <a:xfrm>
            <a:off x="39684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2" name="Inhalt 3"/>
          <p:cNvSpPr>
            <a:spLocks noGrp="1"/>
          </p:cNvSpPr>
          <p:nvPr>
            <p:ph idx="16"/>
          </p:nvPr>
        </p:nvSpPr>
        <p:spPr bwMode="gray">
          <a:xfrm>
            <a:off x="6165600" y="1512000"/>
            <a:ext cx="2671200" cy="4298400"/>
          </a:xfrm>
          <a:solidFill>
            <a:schemeClr val="bg1">
              <a:alpha val="80000"/>
            </a:schemeClr>
          </a:solidFill>
          <a:ln>
            <a:solidFill>
              <a:schemeClr val="accent5"/>
            </a:solidFill>
            <a:miter lim="800000"/>
          </a:ln>
        </p:spPr>
        <p:txBody>
          <a:bodyPr lIns="180000" tIns="1656000" rIns="180000" bIns="180000" anchor="t" anchorCtr="0"/>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Mastertextformat bearbeiten</a:t>
            </a:r>
          </a:p>
        </p:txBody>
      </p:sp>
      <p:sp>
        <p:nvSpPr>
          <p:cNvPr id="22" name="Text 3"/>
          <p:cNvSpPr>
            <a:spLocks noGrp="1"/>
          </p:cNvSpPr>
          <p:nvPr>
            <p:ph type="body" sz="quarter" idx="23" hasCustomPrompt="1"/>
          </p:nvPr>
        </p:nvSpPr>
        <p:spPr bwMode="gray">
          <a:xfrm>
            <a:off x="67812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3" name="Inhalt 4"/>
          <p:cNvSpPr>
            <a:spLocks noGrp="1"/>
          </p:cNvSpPr>
          <p:nvPr>
            <p:ph idx="1"/>
          </p:nvPr>
        </p:nvSpPr>
        <p:spPr bwMode="gray">
          <a:xfrm>
            <a:off x="8978400" y="1512000"/>
            <a:ext cx="2671200" cy="4298400"/>
          </a:xfrm>
          <a:solidFill>
            <a:schemeClr val="bg1">
              <a:alpha val="80000"/>
            </a:schemeClr>
          </a:solidFill>
          <a:ln>
            <a:solidFill>
              <a:schemeClr val="accent5"/>
            </a:solidFill>
            <a:miter lim="800000"/>
          </a:ln>
        </p:spPr>
        <p:txBody>
          <a:bodyPr lIns="180000" tIns="1656000" rIns="180000" bIns="180000" anchor="t" anchorCtr="0"/>
          <a:lstStyle>
            <a:lvl1pPr marL="0" indent="0" algn="ctr">
              <a:buNone/>
              <a:defRPr sz="1600">
                <a:solidFill>
                  <a:schemeClr val="tx1"/>
                </a:solidFill>
              </a:defRPr>
            </a:lvl1pPr>
          </a:lstStyle>
          <a:p>
            <a:pPr lvl="0"/>
            <a:r>
              <a:rPr lang="de-DE" noProof="0"/>
              <a:t>Mastertextformat bearbeiten</a:t>
            </a:r>
          </a:p>
        </p:txBody>
      </p:sp>
      <p:sp>
        <p:nvSpPr>
          <p:cNvPr id="20" name="Text 4"/>
          <p:cNvSpPr>
            <a:spLocks noGrp="1"/>
          </p:cNvSpPr>
          <p:nvPr>
            <p:ph type="body" sz="quarter" idx="21" hasCustomPrompt="1"/>
          </p:nvPr>
        </p:nvSpPr>
        <p:spPr bwMode="gray">
          <a:xfrm>
            <a:off x="95940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6" name="Foliennummer"/>
          <p:cNvSpPr>
            <a:spLocks noGrp="1"/>
          </p:cNvSpPr>
          <p:nvPr>
            <p:ph type="sldNum" sz="quarter" idx="32"/>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7" name="Fußzeile"/>
          <p:cNvSpPr>
            <a:spLocks noGrp="1"/>
          </p:cNvSpPr>
          <p:nvPr>
            <p:ph type="ftr" sz="quarter" idx="33"/>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4271718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4.xml><?xml version="1.0" encoding="utf-8"?>
<p:sldLayout xmlns:a="http://schemas.openxmlformats.org/drawingml/2006/main" xmlns:r="http://schemas.openxmlformats.org/officeDocument/2006/relationships" xmlns:p="http://schemas.openxmlformats.org/presentationml/2006/main" preserve="1" userDrawn="1">
  <p:cSld name="42_KACHEL MIT TEXT">
    <p:spTree>
      <p:nvGrpSpPr>
        <p:cNvPr id="1" name=""/>
        <p:cNvGrpSpPr/>
        <p:nvPr/>
      </p:nvGrpSpPr>
      <p:grpSpPr>
        <a:xfrm>
          <a:off x="0" y="0"/>
          <a:ext cx="0" cy="0"/>
          <a:chOff x="0" y="0"/>
          <a:chExt cx="0" cy="0"/>
        </a:xfrm>
      </p:grpSpPr>
      <p:sp>
        <p:nvSpPr>
          <p:cNvPr id="2" name="Titel"/>
          <p:cNvSpPr>
            <a:spLocks noGrp="1"/>
          </p:cNvSpPr>
          <p:nvPr>
            <p:ph type="title" hasCustomPrompt="1"/>
          </p:nvPr>
        </p:nvSpPr>
        <p:spPr bwMode="gray">
          <a:xfrm>
            <a:off x="540000" y="432000"/>
            <a:ext cx="2106000" cy="1080000"/>
          </a:xfrm>
        </p:spPr>
        <p:txBody>
          <a:bodyPr/>
          <a:lstStyle/>
          <a:p>
            <a:r>
              <a:rPr lang="de-DE" noProof="0"/>
              <a:t>Titelmasterformat bearbeiten</a:t>
            </a:r>
          </a:p>
        </p:txBody>
      </p:sp>
      <p:sp>
        <p:nvSpPr>
          <p:cNvPr id="8" name="Untertitel"/>
          <p:cNvSpPr>
            <a:spLocks noGrp="1"/>
          </p:cNvSpPr>
          <p:nvPr>
            <p:ph type="body" sz="quarter" idx="13" hasCustomPrompt="1"/>
          </p:nvPr>
        </p:nvSpPr>
        <p:spPr bwMode="gray">
          <a:xfrm>
            <a:off x="540000" y="972000"/>
            <a:ext cx="2106000" cy="540000"/>
          </a:xfrm>
        </p:spPr>
        <p:txBody>
          <a:bodyPr/>
          <a:lstStyle>
            <a:lvl1pPr marL="0" indent="0">
              <a:buNone/>
              <a:defRPr baseline="0">
                <a:solidFill>
                  <a:srgbClr val="7F7F7F"/>
                </a:solidFill>
              </a:defRPr>
            </a:lvl1pPr>
          </a:lstStyle>
          <a:p>
            <a:r>
              <a:rPr lang="de-DE" noProof="0"/>
              <a:t>Geben Sie Ihren Untertitel ein</a:t>
            </a:r>
          </a:p>
        </p:txBody>
      </p:sp>
      <p:sp>
        <p:nvSpPr>
          <p:cNvPr id="19" name="Text 1"/>
          <p:cNvSpPr>
            <a:spLocks noGrp="1"/>
          </p:cNvSpPr>
          <p:nvPr>
            <p:ph idx="31"/>
          </p:nvPr>
        </p:nvSpPr>
        <p:spPr bwMode="gray">
          <a:xfrm>
            <a:off x="540000" y="1512000"/>
            <a:ext cx="2106000" cy="4298400"/>
          </a:xfrm>
          <a:noFill/>
        </p:spPr>
        <p:txBody>
          <a:bodyPr lIns="0" tIns="0" rIns="0" bIns="0" anchor="t" anchorCtr="0"/>
          <a:lstStyle>
            <a:lvl1pPr marL="0" indent="0">
              <a:buNone/>
              <a:defRPr sz="18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Mastertextformat bearbeiten</a:t>
            </a:r>
          </a:p>
        </p:txBody>
      </p:sp>
      <p:sp>
        <p:nvSpPr>
          <p:cNvPr id="11" name="Bild"/>
          <p:cNvSpPr>
            <a:spLocks noGrp="1" noChangeAspect="1"/>
          </p:cNvSpPr>
          <p:nvPr>
            <p:ph type="pic" sz="quarter" idx="15"/>
          </p:nvPr>
        </p:nvSpPr>
        <p:spPr bwMode="gray">
          <a:xfrm>
            <a:off x="2811987" y="0"/>
            <a:ext cx="9378426" cy="4633200"/>
          </a:xfrm>
          <a:solidFill>
            <a:schemeClr val="accent5">
              <a:lumMod val="20000"/>
              <a:lumOff val="80000"/>
            </a:schemeClr>
          </a:solidFill>
        </p:spPr>
        <p:txBody>
          <a:bodyPr lIns="144000" tIns="144000" rIns="144000" bIns="144000"/>
          <a:lstStyle>
            <a:lvl1pPr marL="0" indent="0">
              <a:buNone/>
              <a:defRPr>
                <a:solidFill>
                  <a:schemeClr val="tx1"/>
                </a:solidFill>
              </a:defRPr>
            </a:lvl1pPr>
          </a:lstStyle>
          <a:p>
            <a:r>
              <a:rPr lang="de-DE" noProof="0"/>
              <a:t>Bild durch Klicken auf Symbol hinzufügen</a:t>
            </a:r>
          </a:p>
        </p:txBody>
      </p:sp>
      <p:sp>
        <p:nvSpPr>
          <p:cNvPr id="13" name="Inhalt 2"/>
          <p:cNvSpPr>
            <a:spLocks noGrp="1"/>
          </p:cNvSpPr>
          <p:nvPr>
            <p:ph idx="28"/>
          </p:nvPr>
        </p:nvSpPr>
        <p:spPr bwMode="gray">
          <a:xfrm>
            <a:off x="3352800" y="3733200"/>
            <a:ext cx="2671200" cy="2077200"/>
          </a:xfrm>
          <a:solidFill>
            <a:schemeClr val="bg1">
              <a:alpha val="80000"/>
            </a:schemeClr>
          </a:solidFill>
          <a:ln>
            <a:solidFill>
              <a:schemeClr val="accent5"/>
            </a:solidFill>
            <a:miter lim="800000"/>
          </a:ln>
        </p:spPr>
        <p:txBody>
          <a:bodyPr lIns="180000" tIns="1656000" rIns="180000" bIns="180000" anchor="t" anchorCtr="0"/>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Mastertextformat bearbeiten</a:t>
            </a:r>
          </a:p>
        </p:txBody>
      </p:sp>
      <p:sp>
        <p:nvSpPr>
          <p:cNvPr id="14" name="Text 2"/>
          <p:cNvSpPr>
            <a:spLocks noGrp="1"/>
          </p:cNvSpPr>
          <p:nvPr>
            <p:ph type="body" sz="quarter" idx="22" hasCustomPrompt="1"/>
          </p:nvPr>
        </p:nvSpPr>
        <p:spPr bwMode="gray">
          <a:xfrm>
            <a:off x="3968400" y="37332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5" name="Inhalt 3"/>
          <p:cNvSpPr>
            <a:spLocks noGrp="1"/>
          </p:cNvSpPr>
          <p:nvPr>
            <p:ph idx="29"/>
          </p:nvPr>
        </p:nvSpPr>
        <p:spPr bwMode="gray">
          <a:xfrm>
            <a:off x="6165600" y="3733200"/>
            <a:ext cx="2671200" cy="2077200"/>
          </a:xfrm>
          <a:solidFill>
            <a:schemeClr val="bg1">
              <a:alpha val="80000"/>
            </a:schemeClr>
          </a:solidFill>
          <a:ln>
            <a:solidFill>
              <a:schemeClr val="accent5"/>
            </a:solidFill>
            <a:miter lim="800000"/>
          </a:ln>
        </p:spPr>
        <p:txBody>
          <a:bodyPr lIns="180000" tIns="1656000" rIns="180000" bIns="180000" anchor="t" anchorCtr="0"/>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Mastertextformat bearbeiten</a:t>
            </a:r>
          </a:p>
        </p:txBody>
      </p:sp>
      <p:sp>
        <p:nvSpPr>
          <p:cNvPr id="16" name="Text 3"/>
          <p:cNvSpPr>
            <a:spLocks noGrp="1"/>
          </p:cNvSpPr>
          <p:nvPr>
            <p:ph type="body" sz="quarter" idx="23" hasCustomPrompt="1"/>
          </p:nvPr>
        </p:nvSpPr>
        <p:spPr bwMode="gray">
          <a:xfrm>
            <a:off x="6781200" y="37332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7" name="Inhalt 4"/>
          <p:cNvSpPr>
            <a:spLocks noGrp="1"/>
          </p:cNvSpPr>
          <p:nvPr>
            <p:ph idx="30"/>
          </p:nvPr>
        </p:nvSpPr>
        <p:spPr bwMode="gray">
          <a:xfrm>
            <a:off x="8978400" y="3733200"/>
            <a:ext cx="2671200" cy="2077200"/>
          </a:xfrm>
          <a:solidFill>
            <a:schemeClr val="bg1">
              <a:alpha val="80000"/>
            </a:schemeClr>
          </a:solidFill>
          <a:ln>
            <a:solidFill>
              <a:schemeClr val="accent5"/>
            </a:solidFill>
            <a:miter lim="800000"/>
          </a:ln>
        </p:spPr>
        <p:txBody>
          <a:bodyPr lIns="180000" tIns="1656000" rIns="180000" bIns="180000" anchor="t" anchorCtr="0"/>
          <a:lstStyle>
            <a:lvl1pPr marL="0" indent="0" algn="ctr">
              <a:buNone/>
              <a:defRPr sz="1600">
                <a:solidFill>
                  <a:schemeClr val="tx1"/>
                </a:solidFill>
              </a:defRPr>
            </a:lvl1pPr>
          </a:lstStyle>
          <a:p>
            <a:pPr lvl="0"/>
            <a:r>
              <a:rPr lang="de-DE" noProof="0"/>
              <a:t>Mastertextformat bearbeiten</a:t>
            </a:r>
          </a:p>
        </p:txBody>
      </p:sp>
      <p:sp>
        <p:nvSpPr>
          <p:cNvPr id="18" name="Text 4"/>
          <p:cNvSpPr>
            <a:spLocks noGrp="1"/>
          </p:cNvSpPr>
          <p:nvPr>
            <p:ph type="body" sz="quarter" idx="21" hasCustomPrompt="1"/>
          </p:nvPr>
        </p:nvSpPr>
        <p:spPr bwMode="gray">
          <a:xfrm>
            <a:off x="9594000" y="37332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20"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21" name="Fußzeile"/>
          <p:cNvSpPr>
            <a:spLocks noGrp="1"/>
          </p:cNvSpPr>
          <p:nvPr>
            <p:ph type="ftr" sz="quarter" idx="32"/>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37980760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5.xml><?xml version="1.0" encoding="utf-8"?>
<p:sldLayout xmlns:a="http://schemas.openxmlformats.org/drawingml/2006/main" xmlns:r="http://schemas.openxmlformats.org/officeDocument/2006/relationships" xmlns:p="http://schemas.openxmlformats.org/presentationml/2006/main" preserve="1" userDrawn="1">
  <p:cSld name="43_TEXT &amp; BILD">
    <p:spTree>
      <p:nvGrpSpPr>
        <p:cNvPr id="1" name=""/>
        <p:cNvGrpSpPr/>
        <p:nvPr/>
      </p:nvGrpSpPr>
      <p:grpSpPr>
        <a:xfrm>
          <a:off x="0" y="0"/>
          <a:ext cx="0" cy="0"/>
          <a:chOff x="0" y="0"/>
          <a:chExt cx="0" cy="0"/>
        </a:xfrm>
      </p:grpSpPr>
      <p:sp>
        <p:nvSpPr>
          <p:cNvPr id="2" name="Titel"/>
          <p:cNvSpPr>
            <a:spLocks noGrp="1"/>
          </p:cNvSpPr>
          <p:nvPr>
            <p:ph type="title" hasCustomPrompt="1"/>
          </p:nvPr>
        </p:nvSpPr>
        <p:spPr bwMode="gray">
          <a:xfrm>
            <a:off x="540000" y="432000"/>
            <a:ext cx="2106000" cy="1080000"/>
          </a:xfrm>
        </p:spPr>
        <p:txBody>
          <a:bodyPr/>
          <a:lstStyle/>
          <a:p>
            <a:r>
              <a:rPr lang="de-DE" noProof="0"/>
              <a:t>Titelmasterformat bearbeiten</a:t>
            </a:r>
          </a:p>
        </p:txBody>
      </p:sp>
      <p:sp>
        <p:nvSpPr>
          <p:cNvPr id="8" name="Untertitel"/>
          <p:cNvSpPr>
            <a:spLocks noGrp="1"/>
          </p:cNvSpPr>
          <p:nvPr>
            <p:ph type="body" sz="quarter" idx="13" hasCustomPrompt="1"/>
          </p:nvPr>
        </p:nvSpPr>
        <p:spPr bwMode="gray">
          <a:xfrm>
            <a:off x="540000" y="972000"/>
            <a:ext cx="2106000" cy="540000"/>
          </a:xfrm>
        </p:spPr>
        <p:txBody>
          <a:bodyPr/>
          <a:lstStyle>
            <a:lvl1pPr marL="0" indent="0">
              <a:buNone/>
              <a:defRPr baseline="0">
                <a:solidFill>
                  <a:srgbClr val="7F7F7F"/>
                </a:solidFill>
              </a:defRPr>
            </a:lvl1pPr>
          </a:lstStyle>
          <a:p>
            <a:r>
              <a:rPr lang="de-DE" noProof="0"/>
              <a:t>Geben Sie Ihren Untertitel ein</a:t>
            </a:r>
          </a:p>
        </p:txBody>
      </p:sp>
      <p:sp>
        <p:nvSpPr>
          <p:cNvPr id="19" name="Text"/>
          <p:cNvSpPr>
            <a:spLocks noGrp="1"/>
          </p:cNvSpPr>
          <p:nvPr>
            <p:ph idx="31"/>
          </p:nvPr>
        </p:nvSpPr>
        <p:spPr bwMode="gray">
          <a:xfrm>
            <a:off x="540000" y="1512000"/>
            <a:ext cx="2106000" cy="4298400"/>
          </a:xfrm>
          <a:noFill/>
        </p:spPr>
        <p:txBody>
          <a:bodyPr lIns="0" tIns="0" rIns="0" bIns="0" anchor="t" anchorCtr="0"/>
          <a:lstStyle>
            <a:lvl1pPr marL="0" indent="0">
              <a:buNone/>
              <a:defRPr sz="18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Mastertextformat bearbeiten</a:t>
            </a:r>
          </a:p>
        </p:txBody>
      </p:sp>
      <p:sp>
        <p:nvSpPr>
          <p:cNvPr id="11" name="Bild"/>
          <p:cNvSpPr>
            <a:spLocks noGrp="1" noChangeAspect="1"/>
          </p:cNvSpPr>
          <p:nvPr>
            <p:ph type="pic" sz="quarter" idx="15"/>
          </p:nvPr>
        </p:nvSpPr>
        <p:spPr bwMode="gray">
          <a:xfrm>
            <a:off x="2811987" y="0"/>
            <a:ext cx="9378426" cy="6480000"/>
          </a:xfrm>
          <a:solidFill>
            <a:schemeClr val="accent5">
              <a:lumMod val="20000"/>
              <a:lumOff val="80000"/>
            </a:schemeClr>
          </a:solidFill>
        </p:spPr>
        <p:txBody>
          <a:bodyPr lIns="144000" tIns="144000" rIns="144000" bIns="144000"/>
          <a:lstStyle>
            <a:lvl1pPr marL="0" indent="0">
              <a:buNone/>
              <a:defRPr>
                <a:solidFill>
                  <a:schemeClr val="tx1"/>
                </a:solidFill>
              </a:defRPr>
            </a:lvl1pPr>
          </a:lstStyle>
          <a:p>
            <a:r>
              <a:rPr lang="de-DE" noProof="0"/>
              <a:t>Bild durch Klicken auf Symbol hinzufügen</a:t>
            </a:r>
          </a:p>
        </p:txBody>
      </p:sp>
      <p:sp>
        <p:nvSpPr>
          <p:cNvPr id="10"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2" name="Fußzeile"/>
          <p:cNvSpPr>
            <a:spLocks noGrp="1"/>
          </p:cNvSpPr>
          <p:nvPr>
            <p:ph type="ftr" sz="quarter" idx="32"/>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7511562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6.xml><?xml version="1.0" encoding="utf-8"?>
<p:sldLayout xmlns:a="http://schemas.openxmlformats.org/drawingml/2006/main" xmlns:r="http://schemas.openxmlformats.org/officeDocument/2006/relationships" xmlns:p="http://schemas.openxmlformats.org/presentationml/2006/main" preserve="1" userDrawn="1">
  <p:cSld name="44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endParaRPr lang="en-US"/>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rgbClr val="7F7F7F"/>
                </a:solidFill>
              </a:defRPr>
            </a:lvl1pPr>
          </a:lstStyle>
          <a:p>
            <a:r>
              <a:rPr lang="de-DE" noProof="0"/>
              <a:t>Geben Sie Ihren Untertitel ein</a:t>
            </a:r>
          </a:p>
        </p:txBody>
      </p:sp>
      <p:sp>
        <p:nvSpPr>
          <p:cNvPr id="38" name="Bild 1"/>
          <p:cNvSpPr>
            <a:spLocks noGrp="1" noChangeAspect="1"/>
          </p:cNvSpPr>
          <p:nvPr>
            <p:ph type="pic" sz="quarter" idx="15"/>
          </p:nvPr>
        </p:nvSpPr>
        <p:spPr bwMode="gray">
          <a:xfrm>
            <a:off x="540000" y="1512000"/>
            <a:ext cx="2106000" cy="33228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39" name="Inhalt 1"/>
          <p:cNvSpPr>
            <a:spLocks noGrp="1"/>
          </p:cNvSpPr>
          <p:nvPr>
            <p:ph sz="half" idx="19"/>
          </p:nvPr>
        </p:nvSpPr>
        <p:spPr bwMode="gray">
          <a:xfrm>
            <a:off x="540000" y="2991600"/>
            <a:ext cx="2106000" cy="1843200"/>
          </a:xfrm>
          <a:solidFill>
            <a:srgbClr val="FDFDFD">
              <a:alpha val="80000"/>
            </a:srgbClr>
          </a:solidFill>
        </p:spPr>
        <p:txBody>
          <a:bodyPr lIns="180000" tIns="180000" rIns="180000" bIns="180000"/>
          <a:lstStyle>
            <a:lvl1pPr marL="0" indent="0">
              <a:buNone/>
              <a:defRPr sz="16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p:txBody>
      </p:sp>
      <p:sp>
        <p:nvSpPr>
          <p:cNvPr id="40" name="Bild 2"/>
          <p:cNvSpPr>
            <a:spLocks noGrp="1" noChangeAspect="1"/>
          </p:cNvSpPr>
          <p:nvPr>
            <p:ph type="pic" sz="quarter" idx="20"/>
          </p:nvPr>
        </p:nvSpPr>
        <p:spPr bwMode="gray">
          <a:xfrm>
            <a:off x="2790900" y="1512000"/>
            <a:ext cx="2106000" cy="33228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41" name="Inhalt 2"/>
          <p:cNvSpPr>
            <a:spLocks noGrp="1"/>
          </p:cNvSpPr>
          <p:nvPr>
            <p:ph sz="half" idx="21"/>
          </p:nvPr>
        </p:nvSpPr>
        <p:spPr bwMode="gray">
          <a:xfrm>
            <a:off x="2790900" y="2991600"/>
            <a:ext cx="2106000" cy="1843200"/>
          </a:xfrm>
          <a:solidFill>
            <a:srgbClr val="FDFDFD">
              <a:alpha val="80000"/>
            </a:srgbClr>
          </a:solidFill>
        </p:spPr>
        <p:txBody>
          <a:bodyPr lIns="180000" tIns="180000" rIns="180000" bIns="180000"/>
          <a:lstStyle>
            <a:lvl1pPr marL="0" indent="0">
              <a:buNone/>
              <a:defRPr sz="16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p:txBody>
      </p:sp>
      <p:sp>
        <p:nvSpPr>
          <p:cNvPr id="42" name="Bild 3"/>
          <p:cNvSpPr>
            <a:spLocks noGrp="1" noChangeAspect="1"/>
          </p:cNvSpPr>
          <p:nvPr>
            <p:ph type="pic" sz="quarter" idx="22"/>
          </p:nvPr>
        </p:nvSpPr>
        <p:spPr bwMode="gray">
          <a:xfrm>
            <a:off x="5041800" y="1512000"/>
            <a:ext cx="2106000" cy="33228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43" name="Inhalt 3"/>
          <p:cNvSpPr>
            <a:spLocks noGrp="1"/>
          </p:cNvSpPr>
          <p:nvPr>
            <p:ph sz="half" idx="23"/>
          </p:nvPr>
        </p:nvSpPr>
        <p:spPr bwMode="gray">
          <a:xfrm>
            <a:off x="5041800" y="2991600"/>
            <a:ext cx="2106000" cy="1843200"/>
          </a:xfrm>
          <a:solidFill>
            <a:srgbClr val="FDFDFD">
              <a:alpha val="80000"/>
            </a:srgbClr>
          </a:solidFill>
        </p:spPr>
        <p:txBody>
          <a:bodyPr lIns="180000" tIns="180000" rIns="180000" bIns="180000"/>
          <a:lstStyle>
            <a:lvl1pPr marL="0" indent="0">
              <a:buNone/>
              <a:defRPr sz="16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p:txBody>
      </p:sp>
      <p:sp>
        <p:nvSpPr>
          <p:cNvPr id="44" name="Bild 4"/>
          <p:cNvSpPr>
            <a:spLocks noGrp="1" noChangeAspect="1"/>
          </p:cNvSpPr>
          <p:nvPr>
            <p:ph type="pic" sz="quarter" idx="24"/>
          </p:nvPr>
        </p:nvSpPr>
        <p:spPr bwMode="gray">
          <a:xfrm>
            <a:off x="7292700" y="1512000"/>
            <a:ext cx="2106000" cy="33228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45" name="Inhalt 4"/>
          <p:cNvSpPr>
            <a:spLocks noGrp="1"/>
          </p:cNvSpPr>
          <p:nvPr>
            <p:ph sz="half" idx="25"/>
          </p:nvPr>
        </p:nvSpPr>
        <p:spPr bwMode="gray">
          <a:xfrm>
            <a:off x="7292700" y="2991600"/>
            <a:ext cx="2106000" cy="1843200"/>
          </a:xfrm>
          <a:solidFill>
            <a:srgbClr val="FDFDFD">
              <a:alpha val="80000"/>
            </a:srgbClr>
          </a:solidFill>
        </p:spPr>
        <p:txBody>
          <a:bodyPr lIns="180000" tIns="180000" rIns="180000" bIns="180000"/>
          <a:lstStyle>
            <a:lvl1pPr marL="0" indent="0">
              <a:buNone/>
              <a:defRPr sz="16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p:txBody>
      </p:sp>
      <p:sp>
        <p:nvSpPr>
          <p:cNvPr id="46" name="Bild 5"/>
          <p:cNvSpPr>
            <a:spLocks noGrp="1" noChangeAspect="1"/>
          </p:cNvSpPr>
          <p:nvPr>
            <p:ph type="pic" sz="quarter" idx="26"/>
          </p:nvPr>
        </p:nvSpPr>
        <p:spPr bwMode="gray">
          <a:xfrm>
            <a:off x="9543600" y="1512000"/>
            <a:ext cx="2106000" cy="33228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54" name="Inhalt 5"/>
          <p:cNvSpPr>
            <a:spLocks noGrp="1"/>
          </p:cNvSpPr>
          <p:nvPr>
            <p:ph sz="half" idx="27"/>
          </p:nvPr>
        </p:nvSpPr>
        <p:spPr bwMode="gray">
          <a:xfrm>
            <a:off x="9543600" y="2991600"/>
            <a:ext cx="2106000" cy="1843200"/>
          </a:xfrm>
          <a:solidFill>
            <a:srgbClr val="FDFDFD">
              <a:alpha val="80000"/>
            </a:srgbClr>
          </a:solidFill>
        </p:spPr>
        <p:txBody>
          <a:bodyPr lIns="180000" tIns="180000" rIns="180000" bIns="180000"/>
          <a:lstStyle>
            <a:lvl1pPr marL="0" indent="0">
              <a:buNone/>
              <a:defRPr sz="16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p:txBody>
      </p:sp>
      <p:grpSp>
        <p:nvGrpSpPr>
          <p:cNvPr id="5" name="Linie"/>
          <p:cNvGrpSpPr/>
          <p:nvPr userDrawn="1"/>
        </p:nvGrpSpPr>
        <p:grpSpPr bwMode="gray">
          <a:xfrm>
            <a:off x="0" y="5083252"/>
            <a:ext cx="12189600" cy="108000"/>
            <a:chOff x="0" y="5083252"/>
            <a:chExt cx="12189600" cy="108000"/>
          </a:xfrm>
        </p:grpSpPr>
        <p:cxnSp>
          <p:nvCxnSpPr>
            <p:cNvPr id="6" name="Linie"/>
            <p:cNvCxnSpPr/>
            <p:nvPr userDrawn="1"/>
          </p:nvCxnSpPr>
          <p:spPr bwMode="gray">
            <a:xfrm>
              <a:off x="0" y="5137252"/>
              <a:ext cx="12189600" cy="0"/>
            </a:xfrm>
            <a:prstGeom prst="line">
              <a:avLst/>
            </a:prstGeom>
            <a:solidFill>
              <a:schemeClr val="accent1"/>
            </a:solidFill>
            <a:ln w="9525" cap="sq" cmpd="sng" algn="ctr">
              <a:solidFill>
                <a:schemeClr val="accent5"/>
              </a:solidFill>
              <a:prstDash val="solid"/>
              <a:miter lim="800000"/>
              <a:headEnd type="none" w="med" len="med"/>
              <a:tailEnd type="none" w="med" len="med"/>
            </a:ln>
            <a:effectLst/>
          </p:spPr>
        </p:cxnSp>
        <p:sp>
          <p:nvSpPr>
            <p:cNvPr id="55" name="Ellipse 1"/>
            <p:cNvSpPr>
              <a:spLocks noChangeAspect="1"/>
            </p:cNvSpPr>
            <p:nvPr userDrawn="1"/>
          </p:nvSpPr>
          <p:spPr bwMode="gray">
            <a:xfrm>
              <a:off x="1539000" y="5083252"/>
              <a:ext cx="108000" cy="108000"/>
            </a:xfrm>
            <a:prstGeom prst="ellipse">
              <a:avLst/>
            </a:prstGeom>
            <a:solidFill>
              <a:schemeClr val="tx1"/>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sz="1400" b="0">
                <a:latin typeface="+mn-lt"/>
              </a:endParaRPr>
            </a:p>
          </p:txBody>
        </p:sp>
        <p:sp>
          <p:nvSpPr>
            <p:cNvPr id="56" name="Ellipse 2"/>
            <p:cNvSpPr>
              <a:spLocks noChangeAspect="1"/>
            </p:cNvSpPr>
            <p:nvPr userDrawn="1"/>
          </p:nvSpPr>
          <p:spPr bwMode="gray">
            <a:xfrm>
              <a:off x="3789900" y="5083252"/>
              <a:ext cx="108000" cy="108000"/>
            </a:xfrm>
            <a:prstGeom prst="ellipse">
              <a:avLst/>
            </a:prstGeom>
            <a:solidFill>
              <a:schemeClr val="tx1"/>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sz="1400" b="0">
                <a:latin typeface="+mn-lt"/>
              </a:endParaRPr>
            </a:p>
          </p:txBody>
        </p:sp>
        <p:sp>
          <p:nvSpPr>
            <p:cNvPr id="57" name="Ellipse 2"/>
            <p:cNvSpPr>
              <a:spLocks noChangeAspect="1"/>
            </p:cNvSpPr>
            <p:nvPr userDrawn="1"/>
          </p:nvSpPr>
          <p:spPr bwMode="gray">
            <a:xfrm>
              <a:off x="6040800" y="5083252"/>
              <a:ext cx="108000" cy="108000"/>
            </a:xfrm>
            <a:prstGeom prst="ellipse">
              <a:avLst/>
            </a:prstGeom>
            <a:solidFill>
              <a:schemeClr val="tx1"/>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sz="1400" b="0">
                <a:latin typeface="+mn-lt"/>
              </a:endParaRPr>
            </a:p>
          </p:txBody>
        </p:sp>
        <p:sp>
          <p:nvSpPr>
            <p:cNvPr id="58" name="Ellipse3"/>
            <p:cNvSpPr>
              <a:spLocks noChangeAspect="1"/>
            </p:cNvSpPr>
            <p:nvPr userDrawn="1"/>
          </p:nvSpPr>
          <p:spPr bwMode="gray">
            <a:xfrm>
              <a:off x="8291700" y="5083252"/>
              <a:ext cx="108000" cy="108000"/>
            </a:xfrm>
            <a:prstGeom prst="ellipse">
              <a:avLst/>
            </a:prstGeom>
            <a:solidFill>
              <a:schemeClr val="tx1"/>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sz="1400" b="0">
                <a:latin typeface="+mn-lt"/>
              </a:endParaRPr>
            </a:p>
          </p:txBody>
        </p:sp>
        <p:sp>
          <p:nvSpPr>
            <p:cNvPr id="59" name="Ellipse 4"/>
            <p:cNvSpPr>
              <a:spLocks noChangeAspect="1"/>
            </p:cNvSpPr>
            <p:nvPr userDrawn="1"/>
          </p:nvSpPr>
          <p:spPr bwMode="gray">
            <a:xfrm>
              <a:off x="10542600" y="5083252"/>
              <a:ext cx="108000" cy="108000"/>
            </a:xfrm>
            <a:prstGeom prst="ellipse">
              <a:avLst/>
            </a:prstGeom>
            <a:solidFill>
              <a:schemeClr val="tx1"/>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sz="1400" b="0">
                <a:latin typeface="+mn-lt"/>
              </a:endParaRPr>
            </a:p>
          </p:txBody>
        </p:sp>
      </p:grpSp>
      <p:sp>
        <p:nvSpPr>
          <p:cNvPr id="23"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24" name="Fußzeile"/>
          <p:cNvSpPr>
            <a:spLocks noGrp="1"/>
          </p:cNvSpPr>
          <p:nvPr>
            <p:ph type="ftr" sz="quarter" idx="28"/>
          </p:nvPr>
        </p:nvSpPr>
        <p:spPr bwMode="gray">
          <a:xfrm>
            <a:off x="1260000" y="6580800"/>
            <a:ext cx="9370800" cy="216000"/>
          </a:xfrm>
          <a:prstGeom prst="rect">
            <a:avLst/>
          </a:prstGeom>
        </p:spPr>
        <p:txBody>
          <a:bodyPr/>
          <a:lstStyle/>
          <a:p>
            <a:r>
              <a:rPr lang="en-US"/>
              <a:t>DESIGN THINKING - BUSINESS MODEL INNOVATION - CPS</a:t>
            </a:r>
            <a:endParaRPr lang="de-DE"/>
          </a:p>
        </p:txBody>
      </p:sp>
      <p:sp>
        <p:nvSpPr>
          <p:cNvPr id="26" name="Textplatzhalter 8">
            <a:extLst>
              <a:ext uri="{FF2B5EF4-FFF2-40B4-BE49-F238E27FC236}">
                <a16:creationId xmlns:a16="http://schemas.microsoft.com/office/drawing/2014/main" id="{644B709E-6654-4E14-ACAF-6C40CD8677A9}"/>
              </a:ext>
            </a:extLst>
          </p:cNvPr>
          <p:cNvSpPr>
            <a:spLocks noGrp="1"/>
          </p:cNvSpPr>
          <p:nvPr>
            <p:ph type="body" sz="quarter" idx="17"/>
          </p:nvPr>
        </p:nvSpPr>
        <p:spPr>
          <a:xfrm>
            <a:off x="1259999" y="6318959"/>
            <a:ext cx="9370800" cy="108000"/>
          </a:xfrm>
        </p:spPr>
        <p:txBody>
          <a:bodyPr/>
          <a:lstStyle>
            <a:lvl1pPr marL="0" indent="0">
              <a:lnSpc>
                <a:spcPct val="75000"/>
              </a:lnSpc>
              <a:spcAft>
                <a:spcPts val="0"/>
              </a:spcAft>
              <a:buFontTx/>
              <a:buNone/>
              <a:defRPr sz="900"/>
            </a:lvl1pPr>
          </a:lstStyle>
          <a:p>
            <a:pPr lvl="0"/>
            <a:r>
              <a:rPr lang="de-DE"/>
              <a:t>Mastertextformat bearbeiten</a:t>
            </a:r>
          </a:p>
        </p:txBody>
      </p:sp>
      <p:sp>
        <p:nvSpPr>
          <p:cNvPr id="27" name="Textplatzhalter 8">
            <a:extLst>
              <a:ext uri="{FF2B5EF4-FFF2-40B4-BE49-F238E27FC236}">
                <a16:creationId xmlns:a16="http://schemas.microsoft.com/office/drawing/2014/main" id="{EE4ACE8F-051B-47E8-97A4-BA93FE28A24C}"/>
              </a:ext>
            </a:extLst>
          </p:cNvPr>
          <p:cNvSpPr>
            <a:spLocks noGrp="1"/>
          </p:cNvSpPr>
          <p:nvPr>
            <p:ph type="body" sz="quarter" idx="18"/>
          </p:nvPr>
        </p:nvSpPr>
        <p:spPr>
          <a:xfrm>
            <a:off x="1259999" y="6432320"/>
            <a:ext cx="9370800" cy="180000"/>
          </a:xfrm>
        </p:spPr>
        <p:txBody>
          <a:bodyPr/>
          <a:lstStyle>
            <a:lvl1pPr marL="0" indent="0">
              <a:lnSpc>
                <a:spcPct val="75000"/>
              </a:lnSpc>
              <a:spcAft>
                <a:spcPts val="0"/>
              </a:spcAft>
              <a:buFontTx/>
              <a:buNone/>
              <a:defRPr sz="900"/>
            </a:lvl1pPr>
          </a:lstStyle>
          <a:p>
            <a:pPr lvl="0"/>
            <a:r>
              <a:rPr lang="de-DE"/>
              <a:t>Mastertextformat bearbeiten</a:t>
            </a:r>
          </a:p>
        </p:txBody>
      </p:sp>
    </p:spTree>
    <p:extLst>
      <p:ext uri="{BB962C8B-B14F-4D97-AF65-F5344CB8AC3E}">
        <p14:creationId xmlns:p14="http://schemas.microsoft.com/office/powerpoint/2010/main" val="31413736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7.xml><?xml version="1.0" encoding="utf-8"?>
<p:sldLayout xmlns:a="http://schemas.openxmlformats.org/drawingml/2006/main" xmlns:r="http://schemas.openxmlformats.org/officeDocument/2006/relationships" xmlns:p="http://schemas.openxmlformats.org/presentationml/2006/main" preserve="1" userDrawn="1">
  <p:cSld name="45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rgbClr val="7F7F7F"/>
                </a:solidFill>
              </a:defRPr>
            </a:lvl1pPr>
          </a:lstStyle>
          <a:p>
            <a:r>
              <a:rPr lang="de-DE" noProof="0"/>
              <a:t>Geben Sie Ihren Untertitel ein</a:t>
            </a:r>
          </a:p>
        </p:txBody>
      </p:sp>
      <p:sp>
        <p:nvSpPr>
          <p:cNvPr id="38" name="Bild 1"/>
          <p:cNvSpPr>
            <a:spLocks noGrp="1" noChangeAspect="1"/>
          </p:cNvSpPr>
          <p:nvPr>
            <p:ph type="pic" sz="quarter" idx="15"/>
          </p:nvPr>
        </p:nvSpPr>
        <p:spPr bwMode="gray">
          <a:xfrm>
            <a:off x="540000" y="1512000"/>
            <a:ext cx="2106000" cy="33228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39" name="Inhalt 1"/>
          <p:cNvSpPr>
            <a:spLocks noGrp="1"/>
          </p:cNvSpPr>
          <p:nvPr>
            <p:ph sz="half" idx="19"/>
          </p:nvPr>
        </p:nvSpPr>
        <p:spPr bwMode="gray">
          <a:xfrm>
            <a:off x="540000" y="2991600"/>
            <a:ext cx="2106000" cy="1843200"/>
          </a:xfrm>
          <a:solidFill>
            <a:srgbClr val="FDFDFD">
              <a:alpha val="80000"/>
            </a:srgbClr>
          </a:solidFill>
        </p:spPr>
        <p:txBody>
          <a:bodyPr lIns="180000" tIns="180000" rIns="180000" bIns="180000"/>
          <a:lstStyle>
            <a:lvl1pPr marL="0" indent="0">
              <a:buNone/>
              <a:defRPr sz="16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p:txBody>
      </p:sp>
      <p:sp>
        <p:nvSpPr>
          <p:cNvPr id="40" name="Bild 2"/>
          <p:cNvSpPr>
            <a:spLocks noGrp="1" noChangeAspect="1"/>
          </p:cNvSpPr>
          <p:nvPr>
            <p:ph type="pic" sz="quarter" idx="20"/>
          </p:nvPr>
        </p:nvSpPr>
        <p:spPr bwMode="gray">
          <a:xfrm>
            <a:off x="2790900" y="1512000"/>
            <a:ext cx="2106000" cy="33228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41" name="Inhalt 2"/>
          <p:cNvSpPr>
            <a:spLocks noGrp="1"/>
          </p:cNvSpPr>
          <p:nvPr>
            <p:ph sz="half" idx="21"/>
          </p:nvPr>
        </p:nvSpPr>
        <p:spPr bwMode="gray">
          <a:xfrm>
            <a:off x="2790900" y="2991600"/>
            <a:ext cx="2106000" cy="1843200"/>
          </a:xfrm>
          <a:solidFill>
            <a:srgbClr val="FDFDFD">
              <a:alpha val="80000"/>
            </a:srgbClr>
          </a:solidFill>
        </p:spPr>
        <p:txBody>
          <a:bodyPr lIns="180000" tIns="180000" rIns="180000" bIns="180000"/>
          <a:lstStyle>
            <a:lvl1pPr marL="0" indent="0">
              <a:buNone/>
              <a:defRPr sz="16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p:txBody>
      </p:sp>
      <p:sp>
        <p:nvSpPr>
          <p:cNvPr id="42" name="Bild 3"/>
          <p:cNvSpPr>
            <a:spLocks noGrp="1" noChangeAspect="1"/>
          </p:cNvSpPr>
          <p:nvPr>
            <p:ph type="pic" sz="quarter" idx="22"/>
          </p:nvPr>
        </p:nvSpPr>
        <p:spPr bwMode="gray">
          <a:xfrm>
            <a:off x="5041800" y="1512000"/>
            <a:ext cx="2106000" cy="33228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43" name="Inhalt 3"/>
          <p:cNvSpPr>
            <a:spLocks noGrp="1"/>
          </p:cNvSpPr>
          <p:nvPr>
            <p:ph sz="half" idx="23"/>
          </p:nvPr>
        </p:nvSpPr>
        <p:spPr bwMode="gray">
          <a:xfrm>
            <a:off x="5041800" y="2991600"/>
            <a:ext cx="2106000" cy="1843200"/>
          </a:xfrm>
          <a:solidFill>
            <a:srgbClr val="FDFDFD">
              <a:alpha val="80000"/>
            </a:srgbClr>
          </a:solidFill>
        </p:spPr>
        <p:txBody>
          <a:bodyPr lIns="180000" tIns="180000" rIns="180000" bIns="180000"/>
          <a:lstStyle>
            <a:lvl1pPr marL="0" indent="0">
              <a:buNone/>
              <a:defRPr sz="16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p:txBody>
      </p:sp>
      <p:sp>
        <p:nvSpPr>
          <p:cNvPr id="44" name="Bild 4"/>
          <p:cNvSpPr>
            <a:spLocks noGrp="1" noChangeAspect="1"/>
          </p:cNvSpPr>
          <p:nvPr>
            <p:ph type="pic" sz="quarter" idx="24"/>
          </p:nvPr>
        </p:nvSpPr>
        <p:spPr bwMode="gray">
          <a:xfrm>
            <a:off x="7292700" y="1512000"/>
            <a:ext cx="2106000" cy="33228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45" name="Inhalt 4"/>
          <p:cNvSpPr>
            <a:spLocks noGrp="1"/>
          </p:cNvSpPr>
          <p:nvPr>
            <p:ph sz="half" idx="25"/>
          </p:nvPr>
        </p:nvSpPr>
        <p:spPr bwMode="gray">
          <a:xfrm>
            <a:off x="7292700" y="2991600"/>
            <a:ext cx="2106000" cy="1843200"/>
          </a:xfrm>
          <a:solidFill>
            <a:srgbClr val="FDFDFD">
              <a:alpha val="80000"/>
            </a:srgbClr>
          </a:solidFill>
        </p:spPr>
        <p:txBody>
          <a:bodyPr lIns="180000" tIns="180000" rIns="180000" bIns="180000"/>
          <a:lstStyle>
            <a:lvl1pPr marL="0" indent="0">
              <a:buNone/>
              <a:defRPr sz="16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p:txBody>
      </p:sp>
      <p:sp>
        <p:nvSpPr>
          <p:cNvPr id="46" name="Bild 5"/>
          <p:cNvSpPr>
            <a:spLocks noGrp="1" noChangeAspect="1"/>
          </p:cNvSpPr>
          <p:nvPr>
            <p:ph type="pic" sz="quarter" idx="26"/>
          </p:nvPr>
        </p:nvSpPr>
        <p:spPr bwMode="gray">
          <a:xfrm>
            <a:off x="9543600" y="1512000"/>
            <a:ext cx="2106000" cy="33228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54" name="Inhalt 5"/>
          <p:cNvSpPr>
            <a:spLocks noGrp="1"/>
          </p:cNvSpPr>
          <p:nvPr>
            <p:ph sz="half" idx="27"/>
          </p:nvPr>
        </p:nvSpPr>
        <p:spPr bwMode="gray">
          <a:xfrm>
            <a:off x="9543600" y="2991600"/>
            <a:ext cx="2106000" cy="1843200"/>
          </a:xfrm>
          <a:solidFill>
            <a:srgbClr val="FDFDFD">
              <a:alpha val="80000"/>
            </a:srgbClr>
          </a:solidFill>
        </p:spPr>
        <p:txBody>
          <a:bodyPr lIns="180000" tIns="180000" rIns="180000" bIns="180000"/>
          <a:lstStyle>
            <a:lvl1pPr marL="0" indent="0">
              <a:buNone/>
              <a:defRPr sz="16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p:txBody>
      </p:sp>
      <p:grpSp>
        <p:nvGrpSpPr>
          <p:cNvPr id="5" name="Linie"/>
          <p:cNvGrpSpPr/>
          <p:nvPr userDrawn="1"/>
        </p:nvGrpSpPr>
        <p:grpSpPr bwMode="gray">
          <a:xfrm>
            <a:off x="0" y="5083252"/>
            <a:ext cx="10650600" cy="108000"/>
            <a:chOff x="0" y="5083252"/>
            <a:chExt cx="10650600" cy="108000"/>
          </a:xfrm>
        </p:grpSpPr>
        <p:cxnSp>
          <p:nvCxnSpPr>
            <p:cNvPr id="6" name="Linie"/>
            <p:cNvCxnSpPr/>
            <p:nvPr userDrawn="1"/>
          </p:nvCxnSpPr>
          <p:spPr bwMode="gray">
            <a:xfrm>
              <a:off x="0" y="5137252"/>
              <a:ext cx="10620000" cy="0"/>
            </a:xfrm>
            <a:prstGeom prst="line">
              <a:avLst/>
            </a:prstGeom>
            <a:solidFill>
              <a:schemeClr val="accent1"/>
            </a:solidFill>
            <a:ln w="9525" cap="sq" cmpd="sng" algn="ctr">
              <a:solidFill>
                <a:schemeClr val="accent5"/>
              </a:solidFill>
              <a:prstDash val="solid"/>
              <a:miter lim="800000"/>
              <a:headEnd type="none" w="med" len="med"/>
              <a:tailEnd type="none" w="med" len="med"/>
            </a:ln>
            <a:effectLst/>
          </p:spPr>
        </p:cxnSp>
        <p:sp>
          <p:nvSpPr>
            <p:cNvPr id="55" name="Ellipse 1"/>
            <p:cNvSpPr>
              <a:spLocks noChangeAspect="1"/>
            </p:cNvSpPr>
            <p:nvPr userDrawn="1"/>
          </p:nvSpPr>
          <p:spPr bwMode="gray">
            <a:xfrm>
              <a:off x="1539000" y="5083252"/>
              <a:ext cx="108000" cy="108000"/>
            </a:xfrm>
            <a:prstGeom prst="ellipse">
              <a:avLst/>
            </a:prstGeom>
            <a:solidFill>
              <a:schemeClr val="tx1"/>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sz="1400" b="0" noProof="0">
                <a:latin typeface="+mn-lt"/>
              </a:endParaRPr>
            </a:p>
          </p:txBody>
        </p:sp>
        <p:sp>
          <p:nvSpPr>
            <p:cNvPr id="56" name="Ellipse 2"/>
            <p:cNvSpPr>
              <a:spLocks noChangeAspect="1"/>
            </p:cNvSpPr>
            <p:nvPr userDrawn="1"/>
          </p:nvSpPr>
          <p:spPr bwMode="gray">
            <a:xfrm>
              <a:off x="3789900" y="5083252"/>
              <a:ext cx="108000" cy="108000"/>
            </a:xfrm>
            <a:prstGeom prst="ellipse">
              <a:avLst/>
            </a:prstGeom>
            <a:solidFill>
              <a:schemeClr val="tx1"/>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sz="1400" b="0" noProof="0">
                <a:latin typeface="+mn-lt"/>
              </a:endParaRPr>
            </a:p>
          </p:txBody>
        </p:sp>
        <p:sp>
          <p:nvSpPr>
            <p:cNvPr id="57" name="Ellipse 3"/>
            <p:cNvSpPr>
              <a:spLocks noChangeAspect="1"/>
            </p:cNvSpPr>
            <p:nvPr userDrawn="1"/>
          </p:nvSpPr>
          <p:spPr bwMode="gray">
            <a:xfrm>
              <a:off x="6040800" y="5083252"/>
              <a:ext cx="108000" cy="108000"/>
            </a:xfrm>
            <a:prstGeom prst="ellipse">
              <a:avLst/>
            </a:prstGeom>
            <a:solidFill>
              <a:schemeClr val="tx1"/>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sz="1400" b="0" noProof="0">
                <a:latin typeface="+mn-lt"/>
              </a:endParaRPr>
            </a:p>
          </p:txBody>
        </p:sp>
        <p:sp>
          <p:nvSpPr>
            <p:cNvPr id="58" name="Ellipse 4"/>
            <p:cNvSpPr>
              <a:spLocks noChangeAspect="1"/>
            </p:cNvSpPr>
            <p:nvPr userDrawn="1"/>
          </p:nvSpPr>
          <p:spPr bwMode="gray">
            <a:xfrm>
              <a:off x="8291700" y="5083252"/>
              <a:ext cx="108000" cy="108000"/>
            </a:xfrm>
            <a:prstGeom prst="ellipse">
              <a:avLst/>
            </a:prstGeom>
            <a:solidFill>
              <a:schemeClr val="tx1"/>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sz="1400" b="0" noProof="0">
                <a:latin typeface="+mn-lt"/>
              </a:endParaRPr>
            </a:p>
          </p:txBody>
        </p:sp>
        <p:sp>
          <p:nvSpPr>
            <p:cNvPr id="59" name="Ellipse 5"/>
            <p:cNvSpPr>
              <a:spLocks noChangeAspect="1"/>
            </p:cNvSpPr>
            <p:nvPr userDrawn="1"/>
          </p:nvSpPr>
          <p:spPr bwMode="gray">
            <a:xfrm>
              <a:off x="10542600" y="5083252"/>
              <a:ext cx="108000" cy="108000"/>
            </a:xfrm>
            <a:prstGeom prst="ellipse">
              <a:avLst/>
            </a:prstGeom>
            <a:solidFill>
              <a:schemeClr val="tx1"/>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sz="1400" b="0" noProof="0">
                <a:latin typeface="+mn-lt"/>
              </a:endParaRPr>
            </a:p>
          </p:txBody>
        </p:sp>
      </p:grpSp>
      <p:sp>
        <p:nvSpPr>
          <p:cNvPr id="23"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24" name="Fußzeile"/>
          <p:cNvSpPr>
            <a:spLocks noGrp="1"/>
          </p:cNvSpPr>
          <p:nvPr>
            <p:ph type="ftr" sz="quarter" idx="28"/>
          </p:nvPr>
        </p:nvSpPr>
        <p:spPr bwMode="gray">
          <a:xfrm>
            <a:off x="1260000" y="6580800"/>
            <a:ext cx="9370800" cy="216000"/>
          </a:xfrm>
          <a:prstGeom prst="rect">
            <a:avLst/>
          </a:prstGeom>
        </p:spPr>
        <p:txBody>
          <a:bodyPr/>
          <a:lstStyle/>
          <a:p>
            <a:r>
              <a:rPr lang="en-US" noProof="0"/>
              <a:t>DESIGN THINKING - BUSINESS MODEL INNOVATION - CPS</a:t>
            </a:r>
            <a:endParaRPr lang="de-DE" noProof="0"/>
          </a:p>
        </p:txBody>
      </p:sp>
      <p:sp>
        <p:nvSpPr>
          <p:cNvPr id="26" name="Textplatzhalter 8">
            <a:extLst>
              <a:ext uri="{FF2B5EF4-FFF2-40B4-BE49-F238E27FC236}">
                <a16:creationId xmlns:a16="http://schemas.microsoft.com/office/drawing/2014/main" id="{4F2BFFF2-B3AA-4F0E-B7C0-76A7E920EFCA}"/>
              </a:ext>
            </a:extLst>
          </p:cNvPr>
          <p:cNvSpPr>
            <a:spLocks noGrp="1"/>
          </p:cNvSpPr>
          <p:nvPr>
            <p:ph type="body" sz="quarter" idx="17"/>
          </p:nvPr>
        </p:nvSpPr>
        <p:spPr>
          <a:xfrm>
            <a:off x="1259999" y="6318959"/>
            <a:ext cx="9370800" cy="108000"/>
          </a:xfrm>
        </p:spPr>
        <p:txBody>
          <a:bodyPr/>
          <a:lstStyle>
            <a:lvl1pPr marL="0" indent="0">
              <a:lnSpc>
                <a:spcPct val="75000"/>
              </a:lnSpc>
              <a:spcAft>
                <a:spcPts val="0"/>
              </a:spcAft>
              <a:buFontTx/>
              <a:buNone/>
              <a:defRPr sz="900"/>
            </a:lvl1pPr>
          </a:lstStyle>
          <a:p>
            <a:pPr lvl="0"/>
            <a:r>
              <a:rPr lang="de-DE"/>
              <a:t>Mastertextformat bearbeiten</a:t>
            </a:r>
          </a:p>
        </p:txBody>
      </p:sp>
      <p:sp>
        <p:nvSpPr>
          <p:cNvPr id="27" name="Textplatzhalter 8">
            <a:extLst>
              <a:ext uri="{FF2B5EF4-FFF2-40B4-BE49-F238E27FC236}">
                <a16:creationId xmlns:a16="http://schemas.microsoft.com/office/drawing/2014/main" id="{7748348A-C7E2-469D-8CF3-2AA308F833F1}"/>
              </a:ext>
            </a:extLst>
          </p:cNvPr>
          <p:cNvSpPr>
            <a:spLocks noGrp="1"/>
          </p:cNvSpPr>
          <p:nvPr>
            <p:ph type="body" sz="quarter" idx="18"/>
          </p:nvPr>
        </p:nvSpPr>
        <p:spPr>
          <a:xfrm>
            <a:off x="1259999" y="6432320"/>
            <a:ext cx="9370800" cy="180000"/>
          </a:xfrm>
        </p:spPr>
        <p:txBody>
          <a:bodyPr/>
          <a:lstStyle>
            <a:lvl1pPr marL="0" indent="0">
              <a:lnSpc>
                <a:spcPct val="75000"/>
              </a:lnSpc>
              <a:spcAft>
                <a:spcPts val="0"/>
              </a:spcAft>
              <a:buFontTx/>
              <a:buNone/>
              <a:defRPr sz="900"/>
            </a:lvl1pPr>
          </a:lstStyle>
          <a:p>
            <a:pPr lvl="0"/>
            <a:r>
              <a:rPr lang="de-DE"/>
              <a:t>Mastertextformat bearbeiten</a:t>
            </a:r>
          </a:p>
        </p:txBody>
      </p:sp>
    </p:spTree>
    <p:extLst>
      <p:ext uri="{BB962C8B-B14F-4D97-AF65-F5344CB8AC3E}">
        <p14:creationId xmlns:p14="http://schemas.microsoft.com/office/powerpoint/2010/main" val="2982007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8.xml><?xml version="1.0" encoding="utf-8"?>
<p:sldLayout xmlns:a="http://schemas.openxmlformats.org/drawingml/2006/main" xmlns:r="http://schemas.openxmlformats.org/officeDocument/2006/relationships" xmlns:p="http://schemas.openxmlformats.org/presentationml/2006/main" preserve="1" userDrawn="1">
  <p:cSld name="46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1" name="Bild 1"/>
          <p:cNvSpPr>
            <a:spLocks noGrp="1" noChangeAspect="1"/>
          </p:cNvSpPr>
          <p:nvPr>
            <p:ph type="pic" sz="quarter" idx="15"/>
          </p:nvPr>
        </p:nvSpPr>
        <p:spPr bwMode="gray">
          <a:xfrm>
            <a:off x="1006200" y="1872000"/>
            <a:ext cx="2484000" cy="2484000"/>
          </a:xfrm>
          <a:prstGeom prst="ellipse">
            <a:avLst/>
          </a:prstGeom>
          <a:solidFill>
            <a:schemeClr val="accent5">
              <a:lumMod val="20000"/>
              <a:lumOff val="80000"/>
            </a:schemeClr>
          </a:solidFill>
          <a:ln>
            <a:solidFill>
              <a:schemeClr val="accent5"/>
            </a:solidFill>
          </a:ln>
        </p:spPr>
        <p:txBody>
          <a:bodyPr anchor="ctr"/>
          <a:lstStyle>
            <a:lvl1pPr marL="0" indent="0" algn="ctr">
              <a:buNone/>
              <a:defRPr/>
            </a:lvl1pPr>
          </a:lstStyle>
          <a:p>
            <a:r>
              <a:rPr lang="de-DE" noProof="0"/>
              <a:t>Bild durch Klicken auf Symbol hinzufügen</a:t>
            </a:r>
          </a:p>
        </p:txBody>
      </p:sp>
      <p:sp>
        <p:nvSpPr>
          <p:cNvPr id="21" name="Kreis 1"/>
          <p:cNvSpPr>
            <a:spLocks noGrp="1" noChangeAspect="1"/>
          </p:cNvSpPr>
          <p:nvPr>
            <p:ph type="body" sz="quarter" idx="22"/>
          </p:nvPr>
        </p:nvSpPr>
        <p:spPr bwMode="gray">
          <a:xfrm>
            <a:off x="2714879" y="1863374"/>
            <a:ext cx="792000" cy="792000"/>
          </a:xfrm>
          <a:prstGeom prst="ellipse">
            <a:avLst/>
          </a:prstGeom>
          <a:solidFill>
            <a:schemeClr val="accent6">
              <a:alpha val="80000"/>
            </a:schemeClr>
          </a:solidFill>
        </p:spPr>
        <p:txBody>
          <a:bodyPr lIns="36000" tIns="36000" rIns="36000" bIns="36000" anchor="ctr" anchorCtr="0"/>
          <a:lstStyle>
            <a:lvl1pPr marL="0" indent="0" algn="ctr">
              <a:buNone/>
              <a:defRPr sz="1800">
                <a:solidFill>
                  <a:schemeClr val="bg1"/>
                </a:solidFill>
              </a:defRPr>
            </a:lvl1pPr>
          </a:lstStyle>
          <a:p>
            <a:pPr lvl="0"/>
            <a:r>
              <a:rPr lang="de-DE"/>
              <a:t>Mastertextformat bearbeiten</a:t>
            </a:r>
          </a:p>
        </p:txBody>
      </p:sp>
      <p:cxnSp>
        <p:nvCxnSpPr>
          <p:cNvPr id="12" name="Gerade Verbindung 11"/>
          <p:cNvCxnSpPr>
            <a:stCxn id="11" idx="4"/>
            <a:endCxn id="22" idx="0"/>
          </p:cNvCxnSpPr>
          <p:nvPr userDrawn="1"/>
        </p:nvCxnSpPr>
        <p:spPr bwMode="auto">
          <a:xfrm>
            <a:off x="2248200" y="4356000"/>
            <a:ext cx="0" cy="485850"/>
          </a:xfrm>
          <a:prstGeom prst="line">
            <a:avLst/>
          </a:prstGeom>
          <a:solidFill>
            <a:schemeClr val="accent1"/>
          </a:solidFill>
          <a:ln w="9525" cap="sq" cmpd="sng" algn="ctr">
            <a:solidFill>
              <a:schemeClr val="accent5"/>
            </a:solidFill>
            <a:prstDash val="solid"/>
            <a:miter lim="800000"/>
            <a:headEnd type="none" w="med" len="med"/>
            <a:tailEnd type="oval" w="med" len="med"/>
          </a:ln>
          <a:effectLst/>
        </p:spPr>
      </p:cxnSp>
      <p:sp>
        <p:nvSpPr>
          <p:cNvPr id="22" name="Text 1"/>
          <p:cNvSpPr>
            <a:spLocks noGrp="1"/>
          </p:cNvSpPr>
          <p:nvPr>
            <p:ph type="body" sz="quarter" idx="41"/>
          </p:nvPr>
        </p:nvSpPr>
        <p:spPr bwMode="gray">
          <a:xfrm>
            <a:off x="540000" y="4841850"/>
            <a:ext cx="3416400" cy="968400"/>
          </a:xfrm>
        </p:spPr>
        <p:txBody>
          <a:bodyPr tIns="180000"/>
          <a:lstStyle>
            <a:lvl1pPr marL="0" indent="0" algn="ctr">
              <a:buFontTx/>
              <a:buNone/>
              <a:defRPr/>
            </a:lvl1pPr>
          </a:lstStyle>
          <a:p>
            <a:pPr lvl="0"/>
            <a:r>
              <a:rPr lang="de-DE" noProof="0"/>
              <a:t>Mastertextformat bearbeiten</a:t>
            </a:r>
          </a:p>
        </p:txBody>
      </p:sp>
      <p:sp>
        <p:nvSpPr>
          <p:cNvPr id="16" name="Bild 2"/>
          <p:cNvSpPr>
            <a:spLocks noGrp="1" noChangeAspect="1"/>
          </p:cNvSpPr>
          <p:nvPr>
            <p:ph type="pic" sz="quarter" idx="26"/>
          </p:nvPr>
        </p:nvSpPr>
        <p:spPr bwMode="gray">
          <a:xfrm>
            <a:off x="4852800" y="1872000"/>
            <a:ext cx="2484000" cy="2484000"/>
          </a:xfrm>
          <a:prstGeom prst="ellipse">
            <a:avLst/>
          </a:prstGeom>
          <a:solidFill>
            <a:schemeClr val="accent5">
              <a:lumMod val="20000"/>
              <a:lumOff val="80000"/>
            </a:schemeClr>
          </a:solidFill>
          <a:ln>
            <a:solidFill>
              <a:schemeClr val="accent5"/>
            </a:solidFill>
          </a:ln>
        </p:spPr>
        <p:txBody>
          <a:bodyPr anchor="ctr"/>
          <a:lstStyle>
            <a:lvl1pPr marL="0" marR="0" indent="0" algn="ctr" defTabSz="914400" rtl="0" eaLnBrk="1" fontAlgn="auto" latinLnBrk="0" hangingPunct="1">
              <a:lnSpc>
                <a:spcPct val="90000"/>
              </a:lnSpc>
              <a:spcBef>
                <a:spcPts val="0"/>
              </a:spcBef>
              <a:spcAft>
                <a:spcPts val="1000"/>
              </a:spcAft>
              <a:buClrTx/>
              <a:buSzTx/>
              <a:buFont typeface="Wingdings" panose="05000000000000000000" pitchFamily="2" charset="2"/>
              <a:buNone/>
              <a:tabLst/>
              <a:defRPr/>
            </a:lvl1pPr>
          </a:lstStyle>
          <a:p>
            <a:r>
              <a:rPr lang="de-DE" noProof="0"/>
              <a:t>Bild durch Klicken auf Symbol hinzufügen</a:t>
            </a:r>
          </a:p>
        </p:txBody>
      </p:sp>
      <p:sp>
        <p:nvSpPr>
          <p:cNvPr id="25" name="Kreis 2"/>
          <p:cNvSpPr>
            <a:spLocks noGrp="1" noChangeAspect="1"/>
          </p:cNvSpPr>
          <p:nvPr>
            <p:ph type="body" sz="quarter" idx="46"/>
          </p:nvPr>
        </p:nvSpPr>
        <p:spPr bwMode="gray">
          <a:xfrm>
            <a:off x="6573660" y="1863374"/>
            <a:ext cx="792000" cy="792000"/>
          </a:xfrm>
          <a:prstGeom prst="ellipse">
            <a:avLst/>
          </a:prstGeom>
          <a:solidFill>
            <a:schemeClr val="accent6">
              <a:alpha val="80000"/>
            </a:schemeClr>
          </a:solidFill>
        </p:spPr>
        <p:txBody>
          <a:bodyPr lIns="36000" tIns="36000" rIns="36000" bIns="36000" anchor="ctr" anchorCtr="0"/>
          <a:lstStyle>
            <a:lvl1pPr marL="0" indent="0" algn="ctr">
              <a:buNone/>
              <a:defRPr sz="1800">
                <a:solidFill>
                  <a:schemeClr val="bg1"/>
                </a:solidFill>
              </a:defRPr>
            </a:lvl1pPr>
          </a:lstStyle>
          <a:p>
            <a:pPr lvl="0"/>
            <a:r>
              <a:rPr lang="de-DE"/>
              <a:t>Mastertextformat bearbeiten</a:t>
            </a:r>
          </a:p>
        </p:txBody>
      </p:sp>
      <p:cxnSp>
        <p:nvCxnSpPr>
          <p:cNvPr id="15" name="Gerade Verbindung 2"/>
          <p:cNvCxnSpPr>
            <a:stCxn id="16" idx="4"/>
            <a:endCxn id="23" idx="0"/>
          </p:cNvCxnSpPr>
          <p:nvPr userDrawn="1"/>
        </p:nvCxnSpPr>
        <p:spPr bwMode="auto">
          <a:xfrm>
            <a:off x="6094800" y="4356000"/>
            <a:ext cx="0" cy="485850"/>
          </a:xfrm>
          <a:prstGeom prst="line">
            <a:avLst/>
          </a:prstGeom>
          <a:solidFill>
            <a:schemeClr val="accent1"/>
          </a:solidFill>
          <a:ln w="9525" cap="sq" cmpd="sng" algn="ctr">
            <a:solidFill>
              <a:schemeClr val="accent5"/>
            </a:solidFill>
            <a:prstDash val="solid"/>
            <a:miter lim="800000"/>
            <a:headEnd type="none" w="med" len="med"/>
            <a:tailEnd type="oval" w="med" len="med"/>
          </a:ln>
          <a:effectLst/>
        </p:spPr>
      </p:cxnSp>
      <p:sp>
        <p:nvSpPr>
          <p:cNvPr id="23" name="Text 2"/>
          <p:cNvSpPr>
            <a:spLocks noGrp="1"/>
          </p:cNvSpPr>
          <p:nvPr>
            <p:ph type="body" sz="quarter" idx="42"/>
          </p:nvPr>
        </p:nvSpPr>
        <p:spPr bwMode="gray">
          <a:xfrm>
            <a:off x="4386600" y="4841850"/>
            <a:ext cx="3416400" cy="968400"/>
          </a:xfrm>
        </p:spPr>
        <p:txBody>
          <a:bodyPr tIns="180000"/>
          <a:lstStyle>
            <a:lvl1pPr marL="0" indent="0" algn="ctr">
              <a:buFontTx/>
              <a:buNone/>
              <a:defRPr/>
            </a:lvl1pPr>
          </a:lstStyle>
          <a:p>
            <a:pPr lvl="0"/>
            <a:r>
              <a:rPr lang="de-DE" noProof="0"/>
              <a:t>Mastertextformat bearbeiten</a:t>
            </a:r>
          </a:p>
        </p:txBody>
      </p:sp>
      <p:sp>
        <p:nvSpPr>
          <p:cNvPr id="17" name="Bild 3"/>
          <p:cNvSpPr>
            <a:spLocks noGrp="1" noChangeAspect="1"/>
          </p:cNvSpPr>
          <p:nvPr>
            <p:ph type="pic" sz="quarter" idx="27"/>
          </p:nvPr>
        </p:nvSpPr>
        <p:spPr bwMode="gray">
          <a:xfrm>
            <a:off x="8699400" y="1872000"/>
            <a:ext cx="2484000" cy="2484000"/>
          </a:xfrm>
          <a:prstGeom prst="ellipse">
            <a:avLst/>
          </a:prstGeom>
          <a:solidFill>
            <a:schemeClr val="accent5">
              <a:lumMod val="20000"/>
              <a:lumOff val="80000"/>
            </a:schemeClr>
          </a:solidFill>
          <a:ln>
            <a:solidFill>
              <a:schemeClr val="accent5"/>
            </a:solidFill>
          </a:ln>
        </p:spPr>
        <p:txBody>
          <a:bodyPr anchor="ctr"/>
          <a:lstStyle>
            <a:lvl1pPr marL="0" indent="0" algn="ctr">
              <a:buNone/>
              <a:defRPr/>
            </a:lvl1pPr>
          </a:lstStyle>
          <a:p>
            <a:r>
              <a:rPr lang="de-DE" noProof="0"/>
              <a:t>Bild durch Klicken auf Symbol hinzufügen</a:t>
            </a:r>
          </a:p>
        </p:txBody>
      </p:sp>
      <p:sp>
        <p:nvSpPr>
          <p:cNvPr id="26" name="Kreis 3"/>
          <p:cNvSpPr>
            <a:spLocks noGrp="1" noChangeAspect="1"/>
          </p:cNvSpPr>
          <p:nvPr>
            <p:ph type="body" sz="quarter" idx="47"/>
          </p:nvPr>
        </p:nvSpPr>
        <p:spPr bwMode="gray">
          <a:xfrm>
            <a:off x="10432441" y="1863374"/>
            <a:ext cx="792000" cy="792000"/>
          </a:xfrm>
          <a:prstGeom prst="ellipse">
            <a:avLst/>
          </a:prstGeom>
          <a:solidFill>
            <a:schemeClr val="accent6">
              <a:alpha val="80000"/>
            </a:schemeClr>
          </a:solidFill>
        </p:spPr>
        <p:txBody>
          <a:bodyPr lIns="36000" tIns="36000" rIns="36000" bIns="36000" anchor="ctr" anchorCtr="0"/>
          <a:lstStyle>
            <a:lvl1pPr marL="0" indent="0" algn="ctr">
              <a:buNone/>
              <a:defRPr sz="1800">
                <a:solidFill>
                  <a:schemeClr val="bg1"/>
                </a:solidFill>
              </a:defRPr>
            </a:lvl1pPr>
          </a:lstStyle>
          <a:p>
            <a:pPr lvl="0"/>
            <a:r>
              <a:rPr lang="de-DE"/>
              <a:t>Mastertextformat bearbeiten</a:t>
            </a:r>
          </a:p>
        </p:txBody>
      </p:sp>
      <p:cxnSp>
        <p:nvCxnSpPr>
          <p:cNvPr id="18" name="Gerade Verbindung 3"/>
          <p:cNvCxnSpPr>
            <a:stCxn id="17" idx="4"/>
            <a:endCxn id="24" idx="0"/>
          </p:cNvCxnSpPr>
          <p:nvPr userDrawn="1"/>
        </p:nvCxnSpPr>
        <p:spPr bwMode="auto">
          <a:xfrm>
            <a:off x="9941400" y="4356000"/>
            <a:ext cx="0" cy="485850"/>
          </a:xfrm>
          <a:prstGeom prst="line">
            <a:avLst/>
          </a:prstGeom>
          <a:solidFill>
            <a:schemeClr val="accent1"/>
          </a:solidFill>
          <a:ln w="9525" cap="sq" cmpd="sng" algn="ctr">
            <a:solidFill>
              <a:schemeClr val="accent5"/>
            </a:solidFill>
            <a:prstDash val="solid"/>
            <a:miter lim="800000"/>
            <a:headEnd type="none" w="med" len="med"/>
            <a:tailEnd type="oval" w="med" len="med"/>
          </a:ln>
          <a:effectLst/>
        </p:spPr>
      </p:cxnSp>
      <p:sp>
        <p:nvSpPr>
          <p:cNvPr id="24" name="Text 3"/>
          <p:cNvSpPr>
            <a:spLocks noGrp="1"/>
          </p:cNvSpPr>
          <p:nvPr>
            <p:ph type="body" sz="quarter" idx="43"/>
          </p:nvPr>
        </p:nvSpPr>
        <p:spPr bwMode="gray">
          <a:xfrm>
            <a:off x="8233200" y="4841850"/>
            <a:ext cx="3416400" cy="968400"/>
          </a:xfrm>
        </p:spPr>
        <p:txBody>
          <a:bodyPr tIns="180000"/>
          <a:lstStyle>
            <a:lvl1pPr marL="0" indent="0" algn="ctr">
              <a:buFontTx/>
              <a:buNone/>
              <a:defRPr/>
            </a:lvl1pPr>
          </a:lstStyle>
          <a:p>
            <a:pPr lvl="0"/>
            <a:r>
              <a:rPr lang="de-DE" noProof="0"/>
              <a:t>Mastertextformat bearbeiten</a:t>
            </a:r>
          </a:p>
        </p:txBody>
      </p:sp>
      <p:sp>
        <p:nvSpPr>
          <p:cNvPr id="19"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20" name="Fußzeile"/>
          <p:cNvSpPr>
            <a:spLocks noGrp="1"/>
          </p:cNvSpPr>
          <p:nvPr>
            <p:ph type="ftr" sz="quarter" idx="48"/>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9374697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9.xml><?xml version="1.0" encoding="utf-8"?>
<p:sldLayout xmlns:a="http://schemas.openxmlformats.org/drawingml/2006/main" xmlns:r="http://schemas.openxmlformats.org/officeDocument/2006/relationships" xmlns:p="http://schemas.openxmlformats.org/presentationml/2006/main" preserve="1" userDrawn="1">
  <p:cSld name="47_TEXT &amp; BILD">
    <p:spTree>
      <p:nvGrpSpPr>
        <p:cNvPr id="1" name=""/>
        <p:cNvGrpSpPr/>
        <p:nvPr/>
      </p:nvGrpSpPr>
      <p:grpSpPr>
        <a:xfrm>
          <a:off x="0" y="0"/>
          <a:ext cx="0" cy="0"/>
          <a:chOff x="0" y="0"/>
          <a:chExt cx="0" cy="0"/>
        </a:xfrm>
      </p:grpSpPr>
      <p:sp>
        <p:nvSpPr>
          <p:cNvPr id="29" name="Hintergrund"/>
          <p:cNvSpPr/>
          <p:nvPr userDrawn="1"/>
        </p:nvSpPr>
        <p:spPr bwMode="gray">
          <a:xfrm>
            <a:off x="180406" y="180000"/>
            <a:ext cx="11829600" cy="6300000"/>
          </a:xfrm>
          <a:prstGeom prst="rect">
            <a:avLst/>
          </a:prstGeom>
          <a:solidFill>
            <a:schemeClr val="accent5">
              <a:lumMod val="20000"/>
              <a:lumOff val="80000"/>
            </a:schemeClr>
          </a:solidFill>
        </p:spPr>
        <p:txBody>
          <a:bodyPr vert="horz" lIns="0" tIns="0" rIns="0" bIns="0" rtlCol="0" anchor="ctr" anchorCtr="0">
            <a:noAutofit/>
          </a:bodyPr>
          <a:lstStyle/>
          <a:p>
            <a:pPr lvl="0" indent="0" algn="ctr">
              <a:lnSpc>
                <a:spcPct val="90000"/>
              </a:lnSpc>
              <a:spcBef>
                <a:spcPts val="0"/>
              </a:spcBef>
              <a:spcAft>
                <a:spcPts val="1000"/>
              </a:spcAft>
              <a:buFont typeface="Arial Narrow" panose="020B0606020202030204" pitchFamily="34" charset="0"/>
              <a:buNone/>
            </a:pPr>
            <a:endParaRPr lang="de-DE" sz="2200">
              <a:solidFill>
                <a:schemeClr val="bg1"/>
              </a:solidFill>
            </a:endParaRPr>
          </a:p>
        </p:txBody>
      </p:sp>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8" name="Bild 1"/>
          <p:cNvSpPr>
            <a:spLocks noGrp="1" noChangeAspect="1"/>
          </p:cNvSpPr>
          <p:nvPr>
            <p:ph type="pic" sz="quarter" idx="15"/>
          </p:nvPr>
        </p:nvSpPr>
        <p:spPr bwMode="gray">
          <a:xfrm>
            <a:off x="2890800" y="1872000"/>
            <a:ext cx="3600000" cy="3600000"/>
          </a:xfrm>
          <a:prstGeom prst="ellipse">
            <a:avLst/>
          </a:prstGeom>
          <a:solidFill>
            <a:schemeClr val="bg1">
              <a:alpha val="80000"/>
            </a:schemeClr>
          </a:solidFill>
          <a:ln>
            <a:solidFill>
              <a:schemeClr val="accent5"/>
            </a:solidFill>
          </a:ln>
        </p:spPr>
        <p:txBody>
          <a:bodyPr anchor="ctr"/>
          <a:lstStyle>
            <a:lvl1pPr marL="0" indent="0" algn="ctr">
              <a:buNone/>
              <a:defRPr/>
            </a:lvl1pPr>
          </a:lstStyle>
          <a:p>
            <a:r>
              <a:rPr lang="de-DE" noProof="0"/>
              <a:t>Bild durch Klicken auf Symbol hinzufügen</a:t>
            </a:r>
          </a:p>
        </p:txBody>
      </p:sp>
      <p:cxnSp>
        <p:nvCxnSpPr>
          <p:cNvPr id="31" name="Gerade Verbindung 1"/>
          <p:cNvCxnSpPr/>
          <p:nvPr userDrawn="1"/>
        </p:nvCxnSpPr>
        <p:spPr bwMode="auto">
          <a:xfrm flipH="1">
            <a:off x="2646000" y="3663374"/>
            <a:ext cx="244800" cy="0"/>
          </a:xfrm>
          <a:prstGeom prst="line">
            <a:avLst/>
          </a:prstGeom>
          <a:solidFill>
            <a:schemeClr val="accent1"/>
          </a:solidFill>
          <a:ln w="9525" cap="sq" cmpd="sng" algn="ctr">
            <a:solidFill>
              <a:schemeClr val="accent5"/>
            </a:solidFill>
            <a:prstDash val="solid"/>
            <a:miter lim="800000"/>
            <a:headEnd type="none" w="med" len="med"/>
            <a:tailEnd type="oval" w="med" len="med"/>
          </a:ln>
          <a:effectLst/>
        </p:spPr>
      </p:cxnSp>
      <p:sp>
        <p:nvSpPr>
          <p:cNvPr id="23" name="Bild 2"/>
          <p:cNvSpPr>
            <a:spLocks noGrp="1" noChangeAspect="1"/>
          </p:cNvSpPr>
          <p:nvPr>
            <p:ph type="pic" sz="quarter" idx="51"/>
          </p:nvPr>
        </p:nvSpPr>
        <p:spPr bwMode="gray">
          <a:xfrm>
            <a:off x="5698800" y="1863374"/>
            <a:ext cx="3600000" cy="3600000"/>
          </a:xfrm>
          <a:prstGeom prst="ellipse">
            <a:avLst/>
          </a:prstGeom>
          <a:solidFill>
            <a:schemeClr val="bg1">
              <a:alpha val="80000"/>
            </a:schemeClr>
          </a:solidFill>
          <a:ln>
            <a:solidFill>
              <a:schemeClr val="accent5"/>
            </a:solidFill>
          </a:ln>
        </p:spPr>
        <p:txBody>
          <a:bodyPr anchor="ctr"/>
          <a:lstStyle>
            <a:lvl1pPr marL="0" indent="0" algn="ctr">
              <a:buNone/>
              <a:defRPr/>
            </a:lvl1pPr>
          </a:lstStyle>
          <a:p>
            <a:r>
              <a:rPr lang="de-DE" noProof="0"/>
              <a:t>Bild durch Klicken auf Symbol hinzufügen</a:t>
            </a:r>
          </a:p>
        </p:txBody>
      </p:sp>
      <p:sp>
        <p:nvSpPr>
          <p:cNvPr id="22" name="Text 2"/>
          <p:cNvSpPr>
            <a:spLocks noGrp="1"/>
          </p:cNvSpPr>
          <p:nvPr>
            <p:ph type="body" sz="quarter" idx="41"/>
          </p:nvPr>
        </p:nvSpPr>
        <p:spPr bwMode="gray">
          <a:xfrm>
            <a:off x="540000" y="3159374"/>
            <a:ext cx="2106000" cy="1008000"/>
          </a:xfrm>
        </p:spPr>
        <p:txBody>
          <a:bodyPr lIns="0" tIns="0" rIns="180000" anchor="ctr" anchorCtr="0"/>
          <a:lstStyle>
            <a:lvl1pPr marL="0" indent="0" algn="r">
              <a:buFontTx/>
              <a:buNone/>
              <a:defRPr/>
            </a:lvl1pPr>
          </a:lstStyle>
          <a:p>
            <a:pPr lvl="0"/>
            <a:r>
              <a:rPr lang="de-DE" noProof="0"/>
              <a:t>Mastertextformat bearbeiten</a:t>
            </a:r>
          </a:p>
        </p:txBody>
      </p:sp>
      <p:cxnSp>
        <p:nvCxnSpPr>
          <p:cNvPr id="32" name="Gerade Verbindung 2"/>
          <p:cNvCxnSpPr>
            <a:endCxn id="24" idx="1"/>
          </p:cNvCxnSpPr>
          <p:nvPr userDrawn="1"/>
        </p:nvCxnSpPr>
        <p:spPr bwMode="auto">
          <a:xfrm>
            <a:off x="9298800" y="3663374"/>
            <a:ext cx="244800" cy="0"/>
          </a:xfrm>
          <a:prstGeom prst="line">
            <a:avLst/>
          </a:prstGeom>
          <a:solidFill>
            <a:schemeClr val="accent1"/>
          </a:solidFill>
          <a:ln w="9525" cap="sq" cmpd="sng" algn="ctr">
            <a:solidFill>
              <a:schemeClr val="accent5"/>
            </a:solidFill>
            <a:prstDash val="solid"/>
            <a:miter lim="800000"/>
            <a:headEnd type="none" w="med" len="med"/>
            <a:tailEnd type="oval" w="med" len="med"/>
          </a:ln>
          <a:effectLst/>
        </p:spPr>
      </p:cxnSp>
      <p:sp>
        <p:nvSpPr>
          <p:cNvPr id="24" name="Text 4"/>
          <p:cNvSpPr>
            <a:spLocks noGrp="1"/>
          </p:cNvSpPr>
          <p:nvPr>
            <p:ph type="body" sz="quarter" idx="43"/>
          </p:nvPr>
        </p:nvSpPr>
        <p:spPr bwMode="gray">
          <a:xfrm>
            <a:off x="9543600" y="3159374"/>
            <a:ext cx="2106000" cy="1008000"/>
          </a:xfrm>
        </p:spPr>
        <p:txBody>
          <a:bodyPr lIns="180000" tIns="0" rIns="0" anchor="ctr" anchorCtr="0"/>
          <a:lstStyle>
            <a:lvl1pPr marL="0" indent="0" algn="l">
              <a:buFontTx/>
              <a:buNone/>
              <a:defRPr/>
            </a:lvl1pPr>
          </a:lstStyle>
          <a:p>
            <a:pPr lvl="0"/>
            <a:r>
              <a:rPr lang="de-DE" noProof="0"/>
              <a:t>Mastertextformat bearbeiten</a:t>
            </a:r>
          </a:p>
        </p:txBody>
      </p:sp>
      <p:sp>
        <p:nvSpPr>
          <p:cNvPr id="19"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20" name="Fußzeile"/>
          <p:cNvSpPr>
            <a:spLocks noGrp="1"/>
          </p:cNvSpPr>
          <p:nvPr>
            <p:ph type="ftr" sz="quarter" idx="48"/>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6177905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0.xml><?xml version="1.0" encoding="utf-8"?>
<p:sldLayout xmlns:a="http://schemas.openxmlformats.org/drawingml/2006/main" xmlns:r="http://schemas.openxmlformats.org/officeDocument/2006/relationships" xmlns:p="http://schemas.openxmlformats.org/presentationml/2006/main" preserve="1" userDrawn="1">
  <p:cSld name="48_TITEL &amp; INHALT">
    <p:spTree>
      <p:nvGrpSpPr>
        <p:cNvPr id="1" name=""/>
        <p:cNvGrpSpPr/>
        <p:nvPr/>
      </p:nvGrpSpPr>
      <p:grpSpPr>
        <a:xfrm>
          <a:off x="0" y="0"/>
          <a:ext cx="0" cy="0"/>
          <a:chOff x="0" y="0"/>
          <a:chExt cx="0" cy="0"/>
        </a:xfrm>
      </p:grpSpPr>
      <p:sp>
        <p:nvSpPr>
          <p:cNvPr id="29" name="Hintergrund"/>
          <p:cNvSpPr/>
          <p:nvPr userDrawn="1"/>
        </p:nvSpPr>
        <p:spPr bwMode="gray">
          <a:xfrm>
            <a:off x="180406" y="180000"/>
            <a:ext cx="11829600" cy="6300000"/>
          </a:xfrm>
          <a:prstGeom prst="rect">
            <a:avLst/>
          </a:prstGeom>
          <a:solidFill>
            <a:schemeClr val="accent5">
              <a:lumMod val="20000"/>
              <a:lumOff val="80000"/>
            </a:schemeClr>
          </a:solidFill>
        </p:spPr>
        <p:txBody>
          <a:bodyPr vert="horz" lIns="0" tIns="0" rIns="0" bIns="0" rtlCol="0" anchor="ctr" anchorCtr="0">
            <a:noAutofit/>
          </a:bodyPr>
          <a:lstStyle/>
          <a:p>
            <a:pPr lvl="0" indent="0" algn="ctr">
              <a:lnSpc>
                <a:spcPct val="90000"/>
              </a:lnSpc>
              <a:spcBef>
                <a:spcPts val="0"/>
              </a:spcBef>
              <a:spcAft>
                <a:spcPts val="1000"/>
              </a:spcAft>
              <a:buFont typeface="Arial Narrow" panose="020B0606020202030204" pitchFamily="34" charset="0"/>
              <a:buNone/>
            </a:pPr>
            <a:endParaRPr lang="de-DE" sz="2200">
              <a:solidFill>
                <a:schemeClr val="bg1"/>
              </a:solidFill>
            </a:endParaRPr>
          </a:p>
        </p:txBody>
      </p:sp>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9"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20" name="Fußzeile"/>
          <p:cNvSpPr>
            <a:spLocks noGrp="1"/>
          </p:cNvSpPr>
          <p:nvPr>
            <p:ph type="ftr" sz="quarter" idx="48"/>
          </p:nvPr>
        </p:nvSpPr>
        <p:spPr bwMode="gray">
          <a:xfrm>
            <a:off x="1260000" y="6580800"/>
            <a:ext cx="9370800" cy="216000"/>
          </a:xfrm>
          <a:prstGeom prst="rect">
            <a:avLst/>
          </a:prstGeom>
        </p:spPr>
        <p:txBody>
          <a:bodyPr/>
          <a:lstStyle/>
          <a:p>
            <a:r>
              <a:rPr lang="en-US"/>
              <a:t>DESIGN THINKING - BUSINESS MODEL INNOVATION - CPS</a:t>
            </a:r>
            <a:endParaRPr lang="de-DE"/>
          </a:p>
        </p:txBody>
      </p:sp>
      <p:sp>
        <p:nvSpPr>
          <p:cNvPr id="16" name="Text 1"/>
          <p:cNvSpPr>
            <a:spLocks noGrp="1" noChangeAspect="1"/>
          </p:cNvSpPr>
          <p:nvPr>
            <p:ph type="body" sz="quarter" idx="52" hasCustomPrompt="1"/>
          </p:nvPr>
        </p:nvSpPr>
        <p:spPr bwMode="gray">
          <a:xfrm>
            <a:off x="540000" y="2171576"/>
            <a:ext cx="2520000" cy="2520000"/>
          </a:xfrm>
          <a:prstGeom prst="ellipse">
            <a:avLst/>
          </a:prstGeom>
          <a:solidFill>
            <a:schemeClr val="bg1">
              <a:alpha val="80000"/>
            </a:schemeClr>
          </a:solidFill>
          <a:ln>
            <a:solidFill>
              <a:schemeClr val="accent5"/>
            </a:solidFill>
          </a:ln>
        </p:spPr>
        <p:txBody>
          <a:bodyPr lIns="144000" tIns="144000" rIns="144000" bIns="144000" anchor="ctr" anchorCtr="0"/>
          <a:lstStyle>
            <a:lvl1pPr marL="0" indent="0" algn="ctr">
              <a:buNone/>
              <a:defRPr sz="1800">
                <a:solidFill>
                  <a:schemeClr val="tx1"/>
                </a:solidFill>
              </a:defRPr>
            </a:lvl1pPr>
          </a:lstStyle>
          <a:p>
            <a:pPr lvl="0"/>
            <a:r>
              <a:rPr lang="de-DE"/>
              <a:t>Text durch Klicken bearbeiten</a:t>
            </a:r>
          </a:p>
        </p:txBody>
      </p:sp>
      <p:sp>
        <p:nvSpPr>
          <p:cNvPr id="18" name="Text 1"/>
          <p:cNvSpPr>
            <a:spLocks noGrp="1" noChangeAspect="1"/>
          </p:cNvSpPr>
          <p:nvPr>
            <p:ph type="body" sz="quarter" idx="53" hasCustomPrompt="1"/>
          </p:nvPr>
        </p:nvSpPr>
        <p:spPr bwMode="gray">
          <a:xfrm>
            <a:off x="3208901" y="2805944"/>
            <a:ext cx="2808000" cy="2808000"/>
          </a:xfrm>
          <a:prstGeom prst="ellipse">
            <a:avLst/>
          </a:prstGeom>
          <a:solidFill>
            <a:schemeClr val="bg1">
              <a:alpha val="80000"/>
            </a:schemeClr>
          </a:solidFill>
          <a:ln>
            <a:solidFill>
              <a:schemeClr val="accent5"/>
            </a:solidFill>
          </a:ln>
        </p:spPr>
        <p:txBody>
          <a:bodyPr lIns="144000" tIns="144000" rIns="144000" bIns="144000" anchor="ctr" anchorCtr="0"/>
          <a:lstStyle>
            <a:lvl1pPr marL="0" indent="0" algn="ctr">
              <a:buNone/>
              <a:defRPr sz="1800">
                <a:solidFill>
                  <a:schemeClr val="tx1"/>
                </a:solidFill>
              </a:defRPr>
            </a:lvl1pPr>
          </a:lstStyle>
          <a:p>
            <a:pPr lvl="0"/>
            <a:r>
              <a:rPr lang="de-DE"/>
              <a:t>Text durch Klicken bearbeiten</a:t>
            </a:r>
          </a:p>
        </p:txBody>
      </p:sp>
      <p:sp>
        <p:nvSpPr>
          <p:cNvPr id="22" name="Text 1"/>
          <p:cNvSpPr>
            <a:spLocks noGrp="1" noChangeAspect="1"/>
          </p:cNvSpPr>
          <p:nvPr>
            <p:ph type="body" sz="quarter" idx="54" hasCustomPrompt="1"/>
          </p:nvPr>
        </p:nvSpPr>
        <p:spPr bwMode="gray">
          <a:xfrm>
            <a:off x="5968910" y="1736365"/>
            <a:ext cx="2340000" cy="2340000"/>
          </a:xfrm>
          <a:prstGeom prst="ellipse">
            <a:avLst/>
          </a:prstGeom>
          <a:solidFill>
            <a:schemeClr val="bg1">
              <a:alpha val="80000"/>
            </a:schemeClr>
          </a:solidFill>
          <a:ln>
            <a:solidFill>
              <a:schemeClr val="accent5"/>
            </a:solidFill>
          </a:ln>
        </p:spPr>
        <p:txBody>
          <a:bodyPr lIns="144000" tIns="144000" rIns="144000" bIns="144000" anchor="ctr" anchorCtr="0"/>
          <a:lstStyle>
            <a:lvl1pPr marL="0" indent="0" algn="ctr">
              <a:buNone/>
              <a:defRPr sz="1800">
                <a:solidFill>
                  <a:schemeClr val="tx1"/>
                </a:solidFill>
              </a:defRPr>
            </a:lvl1pPr>
          </a:lstStyle>
          <a:p>
            <a:pPr lvl="0"/>
            <a:r>
              <a:rPr lang="de-DE"/>
              <a:t>Text durch Klicken bearbeiten</a:t>
            </a:r>
          </a:p>
        </p:txBody>
      </p:sp>
      <p:sp>
        <p:nvSpPr>
          <p:cNvPr id="24" name="Text 1"/>
          <p:cNvSpPr>
            <a:spLocks noGrp="1" noChangeAspect="1"/>
          </p:cNvSpPr>
          <p:nvPr>
            <p:ph type="body" sz="quarter" idx="55" hasCustomPrompt="1"/>
          </p:nvPr>
        </p:nvSpPr>
        <p:spPr bwMode="gray">
          <a:xfrm>
            <a:off x="7818060" y="3628792"/>
            <a:ext cx="2340000" cy="2340000"/>
          </a:xfrm>
          <a:prstGeom prst="ellipse">
            <a:avLst/>
          </a:prstGeom>
          <a:solidFill>
            <a:schemeClr val="bg1">
              <a:alpha val="80000"/>
            </a:schemeClr>
          </a:solidFill>
          <a:ln>
            <a:solidFill>
              <a:schemeClr val="accent5"/>
            </a:solidFill>
          </a:ln>
        </p:spPr>
        <p:txBody>
          <a:bodyPr lIns="144000" tIns="144000" rIns="144000" bIns="144000" anchor="ctr" anchorCtr="0"/>
          <a:lstStyle>
            <a:lvl1pPr marL="0" indent="0" algn="ctr">
              <a:buNone/>
              <a:defRPr sz="1800">
                <a:solidFill>
                  <a:schemeClr val="tx1"/>
                </a:solidFill>
              </a:defRPr>
            </a:lvl1pPr>
          </a:lstStyle>
          <a:p>
            <a:pPr lvl="0"/>
            <a:r>
              <a:rPr lang="de-DE"/>
              <a:t>Text durch Klicken bearbeiten</a:t>
            </a:r>
          </a:p>
        </p:txBody>
      </p:sp>
      <p:sp>
        <p:nvSpPr>
          <p:cNvPr id="25" name="Text 1"/>
          <p:cNvSpPr>
            <a:spLocks noGrp="1" noChangeAspect="1"/>
          </p:cNvSpPr>
          <p:nvPr>
            <p:ph type="body" sz="quarter" idx="56" hasCustomPrompt="1"/>
          </p:nvPr>
        </p:nvSpPr>
        <p:spPr bwMode="gray">
          <a:xfrm>
            <a:off x="10065600" y="2676128"/>
            <a:ext cx="1584000" cy="1584000"/>
          </a:xfrm>
          <a:prstGeom prst="ellipse">
            <a:avLst/>
          </a:prstGeom>
          <a:solidFill>
            <a:schemeClr val="bg1">
              <a:alpha val="80000"/>
            </a:schemeClr>
          </a:solidFill>
          <a:ln>
            <a:solidFill>
              <a:schemeClr val="accent5"/>
            </a:solidFill>
          </a:ln>
        </p:spPr>
        <p:txBody>
          <a:bodyPr lIns="144000" tIns="144000" rIns="144000" bIns="144000" anchor="ctr" anchorCtr="0"/>
          <a:lstStyle>
            <a:lvl1pPr marL="0" indent="0" algn="ctr">
              <a:buNone/>
              <a:defRPr sz="1800">
                <a:solidFill>
                  <a:schemeClr val="tx1"/>
                </a:solidFill>
              </a:defRPr>
            </a:lvl1pPr>
          </a:lstStyle>
          <a:p>
            <a:pPr lvl="0"/>
            <a:r>
              <a:rPr lang="de-DE"/>
              <a:t>Text durch Klicken bearbeiten</a:t>
            </a:r>
          </a:p>
        </p:txBody>
      </p:sp>
    </p:spTree>
    <p:extLst>
      <p:ext uri="{BB962C8B-B14F-4D97-AF65-F5344CB8AC3E}">
        <p14:creationId xmlns:p14="http://schemas.microsoft.com/office/powerpoint/2010/main" val="13623008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1.xml><?xml version="1.0" encoding="utf-8"?>
<p:sldLayout xmlns:a="http://schemas.openxmlformats.org/drawingml/2006/main" xmlns:r="http://schemas.openxmlformats.org/officeDocument/2006/relationships" xmlns:p="http://schemas.openxmlformats.org/presentationml/2006/main" showMasterSp="0" preserve="1" userDrawn="1">
  <p:cSld name="49_KONTAKT">
    <p:spTree>
      <p:nvGrpSpPr>
        <p:cNvPr id="1" name=""/>
        <p:cNvGrpSpPr/>
        <p:nvPr/>
      </p:nvGrpSpPr>
      <p:grpSpPr>
        <a:xfrm>
          <a:off x="0" y="0"/>
          <a:ext cx="0" cy="0"/>
          <a:chOff x="0" y="0"/>
          <a:chExt cx="0" cy="0"/>
        </a:xfrm>
      </p:grpSpPr>
      <p:sp>
        <p:nvSpPr>
          <p:cNvPr id="10" name="Bild"/>
          <p:cNvSpPr>
            <a:spLocks noGrp="1" noChangeAspect="1"/>
          </p:cNvSpPr>
          <p:nvPr>
            <p:ph type="pic" sz="quarter" idx="15"/>
          </p:nvPr>
        </p:nvSpPr>
        <p:spPr bwMode="gray">
          <a:xfrm>
            <a:off x="0" y="0"/>
            <a:ext cx="12190413" cy="4320000"/>
          </a:xfrm>
          <a:custGeom>
            <a:avLst/>
            <a:gdLst>
              <a:gd name="connsiteX0" fmla="*/ 0 w 12190413"/>
              <a:gd name="connsiteY0" fmla="*/ 0 h 4572000"/>
              <a:gd name="connsiteX1" fmla="*/ 12190413 w 12190413"/>
              <a:gd name="connsiteY1" fmla="*/ 0 h 4572000"/>
              <a:gd name="connsiteX2" fmla="*/ 12190413 w 12190413"/>
              <a:gd name="connsiteY2" fmla="*/ 4572000 h 4572000"/>
              <a:gd name="connsiteX3" fmla="*/ 0 w 12190413"/>
              <a:gd name="connsiteY3" fmla="*/ 4572000 h 4572000"/>
              <a:gd name="connsiteX4" fmla="*/ 0 w 12190413"/>
              <a:gd name="connsiteY4" fmla="*/ 0 h 4572000"/>
              <a:gd name="connsiteX0" fmla="*/ 0 w 12190413"/>
              <a:gd name="connsiteY0" fmla="*/ 0 h 4572000"/>
              <a:gd name="connsiteX1" fmla="*/ 12190413 w 12190413"/>
              <a:gd name="connsiteY1" fmla="*/ 0 h 4572000"/>
              <a:gd name="connsiteX2" fmla="*/ 12190413 w 12190413"/>
              <a:gd name="connsiteY2" fmla="*/ 4572000 h 4572000"/>
              <a:gd name="connsiteX3" fmla="*/ 0 w 12190413"/>
              <a:gd name="connsiteY3" fmla="*/ 3857625 h 4572000"/>
              <a:gd name="connsiteX4" fmla="*/ 0 w 12190413"/>
              <a:gd name="connsiteY4" fmla="*/ 0 h 4572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0413" h="4572000">
                <a:moveTo>
                  <a:pt x="0" y="0"/>
                </a:moveTo>
                <a:lnTo>
                  <a:pt x="12190413" y="0"/>
                </a:lnTo>
                <a:lnTo>
                  <a:pt x="12190413" y="4572000"/>
                </a:lnTo>
                <a:lnTo>
                  <a:pt x="0" y="3857625"/>
                </a:lnTo>
                <a:lnTo>
                  <a:pt x="0" y="0"/>
                </a:lnTo>
                <a:close/>
              </a:path>
            </a:pathLst>
          </a:custGeo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9" name="Text"/>
          <p:cNvSpPr>
            <a:spLocks noGrp="1" noChangeAspect="1"/>
          </p:cNvSpPr>
          <p:nvPr>
            <p:ph type="body" sz="quarter" idx="46"/>
          </p:nvPr>
        </p:nvSpPr>
        <p:spPr bwMode="gray">
          <a:xfrm>
            <a:off x="7286773" y="1186477"/>
            <a:ext cx="3312000" cy="3312000"/>
          </a:xfrm>
          <a:prstGeom prst="ellipse">
            <a:avLst/>
          </a:prstGeom>
          <a:solidFill>
            <a:schemeClr val="accent6">
              <a:alpha val="80000"/>
            </a:schemeClr>
          </a:solidFill>
        </p:spPr>
        <p:txBody>
          <a:bodyPr lIns="36000" tIns="36000" rIns="36000" bIns="36000" anchor="ctr" anchorCtr="0"/>
          <a:lstStyle>
            <a:lvl1pPr marL="0" indent="0" algn="ctr">
              <a:buNone/>
              <a:defRPr sz="4800">
                <a:solidFill>
                  <a:schemeClr val="bg1"/>
                </a:solidFill>
              </a:defRPr>
            </a:lvl1pPr>
          </a:lstStyle>
          <a:p>
            <a:pPr lvl="0"/>
            <a:r>
              <a:rPr lang="de-DE" noProof="0"/>
              <a:t>Mastertextformat bearbeiten</a:t>
            </a:r>
          </a:p>
        </p:txBody>
      </p:sp>
      <p:sp>
        <p:nvSpPr>
          <p:cNvPr id="7" name="Inhalt 1"/>
          <p:cNvSpPr>
            <a:spLocks noGrp="1"/>
          </p:cNvSpPr>
          <p:nvPr>
            <p:ph idx="1"/>
          </p:nvPr>
        </p:nvSpPr>
        <p:spPr bwMode="gray">
          <a:xfrm>
            <a:off x="540000" y="4665450"/>
            <a:ext cx="5484000" cy="1144800"/>
          </a:xfrm>
        </p:spPr>
        <p:txBody>
          <a:bodyPr/>
          <a:lstStyle>
            <a:lvl1pPr marL="0" indent="0" defTabSz="542925">
              <a:buNone/>
              <a:defRPr sz="1200"/>
            </a:lvl1pPr>
          </a:lstStyle>
          <a:p>
            <a:pPr lvl="0"/>
            <a:r>
              <a:rPr lang="de-DE" noProof="0"/>
              <a:t>Mastertextformat bearbeiten</a:t>
            </a:r>
          </a:p>
        </p:txBody>
      </p:sp>
      <p:sp>
        <p:nvSpPr>
          <p:cNvPr id="12" name="Inhalt 2"/>
          <p:cNvSpPr>
            <a:spLocks noGrp="1"/>
          </p:cNvSpPr>
          <p:nvPr>
            <p:ph idx="48"/>
          </p:nvPr>
        </p:nvSpPr>
        <p:spPr bwMode="gray">
          <a:xfrm>
            <a:off x="6165600" y="4665450"/>
            <a:ext cx="2671200" cy="1144800"/>
          </a:xfrm>
        </p:spPr>
        <p:txBody>
          <a:bodyPr/>
          <a:lstStyle>
            <a:lvl1pPr marL="0" indent="0" defTabSz="542925">
              <a:buNone/>
              <a:defRPr sz="1200"/>
            </a:lvl1pPr>
          </a:lstStyle>
          <a:p>
            <a:pPr lvl="0"/>
            <a:r>
              <a:rPr lang="de-DE" noProof="0"/>
              <a:t>Mastertextformat bearbeiten</a:t>
            </a:r>
          </a:p>
        </p:txBody>
      </p:sp>
      <p:sp>
        <p:nvSpPr>
          <p:cNvPr id="13" name="Inhalt 3"/>
          <p:cNvSpPr>
            <a:spLocks noGrp="1"/>
          </p:cNvSpPr>
          <p:nvPr>
            <p:ph idx="50"/>
          </p:nvPr>
        </p:nvSpPr>
        <p:spPr bwMode="gray">
          <a:xfrm>
            <a:off x="8978400" y="4665450"/>
            <a:ext cx="2671200" cy="1144800"/>
          </a:xfrm>
        </p:spPr>
        <p:txBody>
          <a:bodyPr/>
          <a:lstStyle>
            <a:lvl1pPr marL="0" indent="0" defTabSz="542925">
              <a:buNone/>
              <a:defRPr sz="1200"/>
            </a:lvl1pPr>
          </a:lstStyle>
          <a:p>
            <a:pPr lvl="0"/>
            <a:r>
              <a:rPr lang="de-DE" noProof="0"/>
              <a:t>Mastertextformat bearbeiten</a:t>
            </a:r>
          </a:p>
        </p:txBody>
      </p:sp>
      <p:pic>
        <p:nvPicPr>
          <p:cNvPr id="8" name="P+M Logo" descr="C:\Users\vanessa.m\Desktop\Produkt + Markt\vom Kunden\CI_&amp;_Logo\PUM-LO_RGB.png">
            <a:extLst>
              <a:ext uri="{FF2B5EF4-FFF2-40B4-BE49-F238E27FC236}">
                <a16:creationId xmlns:a16="http://schemas.microsoft.com/office/drawing/2014/main" id="{BB426C1E-46C0-4FA9-8CCD-496D4FDEF90D}"/>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gray">
          <a:xfrm>
            <a:off x="10296000" y="6028364"/>
            <a:ext cx="1378246" cy="568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572840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2.xml><?xml version="1.0" encoding="utf-8"?>
<p:sldLayout xmlns:a="http://schemas.openxmlformats.org/drawingml/2006/main" xmlns:r="http://schemas.openxmlformats.org/officeDocument/2006/relationships" xmlns:p="http://schemas.openxmlformats.org/presentationml/2006/main" showMasterSp="0" preserve="1" userDrawn="1">
  <p:cSld name="50_KONTAKT">
    <p:spTree>
      <p:nvGrpSpPr>
        <p:cNvPr id="1" name=""/>
        <p:cNvGrpSpPr/>
        <p:nvPr/>
      </p:nvGrpSpPr>
      <p:grpSpPr>
        <a:xfrm>
          <a:off x="0" y="0"/>
          <a:ext cx="0" cy="0"/>
          <a:chOff x="0" y="0"/>
          <a:chExt cx="0" cy="0"/>
        </a:xfrm>
      </p:grpSpPr>
      <p:sp>
        <p:nvSpPr>
          <p:cNvPr id="10" name="Bild"/>
          <p:cNvSpPr>
            <a:spLocks noGrp="1" noChangeAspect="1"/>
          </p:cNvSpPr>
          <p:nvPr>
            <p:ph type="pic" sz="quarter" idx="15"/>
          </p:nvPr>
        </p:nvSpPr>
        <p:spPr bwMode="gray">
          <a:xfrm>
            <a:off x="0" y="0"/>
            <a:ext cx="12190413" cy="4320000"/>
          </a:xfrm>
          <a:custGeom>
            <a:avLst/>
            <a:gdLst>
              <a:gd name="connsiteX0" fmla="*/ 0 w 12190413"/>
              <a:gd name="connsiteY0" fmla="*/ 0 h 4572000"/>
              <a:gd name="connsiteX1" fmla="*/ 12190413 w 12190413"/>
              <a:gd name="connsiteY1" fmla="*/ 0 h 4572000"/>
              <a:gd name="connsiteX2" fmla="*/ 12190413 w 12190413"/>
              <a:gd name="connsiteY2" fmla="*/ 4572000 h 4572000"/>
              <a:gd name="connsiteX3" fmla="*/ 0 w 12190413"/>
              <a:gd name="connsiteY3" fmla="*/ 4572000 h 4572000"/>
              <a:gd name="connsiteX4" fmla="*/ 0 w 12190413"/>
              <a:gd name="connsiteY4" fmla="*/ 0 h 4572000"/>
              <a:gd name="connsiteX0" fmla="*/ 0 w 12190413"/>
              <a:gd name="connsiteY0" fmla="*/ 0 h 4572000"/>
              <a:gd name="connsiteX1" fmla="*/ 12190413 w 12190413"/>
              <a:gd name="connsiteY1" fmla="*/ 0 h 4572000"/>
              <a:gd name="connsiteX2" fmla="*/ 12190413 w 12190413"/>
              <a:gd name="connsiteY2" fmla="*/ 4572000 h 4572000"/>
              <a:gd name="connsiteX3" fmla="*/ 0 w 12190413"/>
              <a:gd name="connsiteY3" fmla="*/ 3857625 h 4572000"/>
              <a:gd name="connsiteX4" fmla="*/ 0 w 12190413"/>
              <a:gd name="connsiteY4" fmla="*/ 0 h 4572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0413" h="4572000">
                <a:moveTo>
                  <a:pt x="0" y="0"/>
                </a:moveTo>
                <a:lnTo>
                  <a:pt x="12190413" y="0"/>
                </a:lnTo>
                <a:lnTo>
                  <a:pt x="12190413" y="4572000"/>
                </a:lnTo>
                <a:lnTo>
                  <a:pt x="0" y="3857625"/>
                </a:lnTo>
                <a:lnTo>
                  <a:pt x="0" y="0"/>
                </a:lnTo>
                <a:close/>
              </a:path>
            </a:pathLst>
          </a:custGeo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9" name="Text"/>
          <p:cNvSpPr>
            <a:spLocks noGrp="1" noChangeAspect="1"/>
          </p:cNvSpPr>
          <p:nvPr>
            <p:ph type="body" sz="quarter" idx="46"/>
          </p:nvPr>
        </p:nvSpPr>
        <p:spPr bwMode="gray">
          <a:xfrm>
            <a:off x="7286773" y="1186477"/>
            <a:ext cx="3312000" cy="3312000"/>
          </a:xfrm>
          <a:prstGeom prst="ellipse">
            <a:avLst/>
          </a:prstGeom>
          <a:solidFill>
            <a:schemeClr val="accent6">
              <a:alpha val="80000"/>
            </a:schemeClr>
          </a:solidFill>
        </p:spPr>
        <p:txBody>
          <a:bodyPr lIns="36000" tIns="36000" rIns="36000" bIns="36000" anchor="ctr" anchorCtr="0"/>
          <a:lstStyle>
            <a:lvl1pPr marL="0" indent="0" algn="ctr">
              <a:buNone/>
              <a:defRPr sz="4800">
                <a:solidFill>
                  <a:schemeClr val="bg1"/>
                </a:solidFill>
              </a:defRPr>
            </a:lvl1pPr>
          </a:lstStyle>
          <a:p>
            <a:pPr lvl="0"/>
            <a:r>
              <a:rPr lang="de-DE" noProof="0"/>
              <a:t>Mastertextformat bearbeiten</a:t>
            </a:r>
          </a:p>
        </p:txBody>
      </p:sp>
      <p:sp>
        <p:nvSpPr>
          <p:cNvPr id="3" name="Inhalt 1"/>
          <p:cNvSpPr>
            <a:spLocks noGrp="1"/>
          </p:cNvSpPr>
          <p:nvPr>
            <p:ph idx="1"/>
          </p:nvPr>
        </p:nvSpPr>
        <p:spPr bwMode="gray">
          <a:xfrm>
            <a:off x="540000" y="4665450"/>
            <a:ext cx="2671200" cy="1144800"/>
          </a:xfrm>
        </p:spPr>
        <p:txBody>
          <a:bodyPr/>
          <a:lstStyle>
            <a:lvl1pPr marL="0" indent="0" defTabSz="542925">
              <a:buNone/>
              <a:defRPr sz="1200"/>
            </a:lvl1pPr>
          </a:lstStyle>
          <a:p>
            <a:pPr lvl="0"/>
            <a:r>
              <a:rPr lang="de-DE" noProof="0"/>
              <a:t>Mastertextformat bearbeiten</a:t>
            </a:r>
          </a:p>
        </p:txBody>
      </p:sp>
      <p:sp>
        <p:nvSpPr>
          <p:cNvPr id="13" name="Inhalt 2"/>
          <p:cNvSpPr>
            <a:spLocks noGrp="1"/>
          </p:cNvSpPr>
          <p:nvPr>
            <p:ph idx="49"/>
          </p:nvPr>
        </p:nvSpPr>
        <p:spPr bwMode="gray">
          <a:xfrm>
            <a:off x="3352800" y="4665450"/>
            <a:ext cx="2671200" cy="1144800"/>
          </a:xfrm>
        </p:spPr>
        <p:txBody>
          <a:bodyPr/>
          <a:lstStyle>
            <a:lvl1pPr marL="0" indent="0" defTabSz="542925">
              <a:buNone/>
              <a:defRPr sz="1200"/>
            </a:lvl1pPr>
          </a:lstStyle>
          <a:p>
            <a:pPr lvl="0"/>
            <a:r>
              <a:rPr lang="de-DE" noProof="0"/>
              <a:t>Mastertextformat bearbeiten</a:t>
            </a:r>
          </a:p>
        </p:txBody>
      </p:sp>
      <p:sp>
        <p:nvSpPr>
          <p:cNvPr id="8" name="Inhalt 3"/>
          <p:cNvSpPr>
            <a:spLocks noGrp="1"/>
          </p:cNvSpPr>
          <p:nvPr>
            <p:ph idx="48"/>
          </p:nvPr>
        </p:nvSpPr>
        <p:spPr bwMode="gray">
          <a:xfrm>
            <a:off x="6165600" y="4665450"/>
            <a:ext cx="2671200" cy="1144800"/>
          </a:xfrm>
        </p:spPr>
        <p:txBody>
          <a:bodyPr/>
          <a:lstStyle>
            <a:lvl1pPr marL="0" indent="0" defTabSz="542925">
              <a:buNone/>
              <a:defRPr sz="1200"/>
            </a:lvl1pPr>
          </a:lstStyle>
          <a:p>
            <a:pPr lvl="0"/>
            <a:r>
              <a:rPr lang="de-DE" noProof="0"/>
              <a:t>Mastertextformat bearbeiten</a:t>
            </a:r>
          </a:p>
        </p:txBody>
      </p:sp>
      <p:sp>
        <p:nvSpPr>
          <p:cNvPr id="12" name="Inhalt 4"/>
          <p:cNvSpPr>
            <a:spLocks noGrp="1"/>
          </p:cNvSpPr>
          <p:nvPr>
            <p:ph idx="50"/>
          </p:nvPr>
        </p:nvSpPr>
        <p:spPr bwMode="gray">
          <a:xfrm>
            <a:off x="8978400" y="4665450"/>
            <a:ext cx="2671200" cy="1144800"/>
          </a:xfrm>
        </p:spPr>
        <p:txBody>
          <a:bodyPr/>
          <a:lstStyle>
            <a:lvl1pPr marL="0" indent="0" defTabSz="542925">
              <a:buNone/>
              <a:defRPr sz="1200"/>
            </a:lvl1pPr>
          </a:lstStyle>
          <a:p>
            <a:pPr lvl="0"/>
            <a:r>
              <a:rPr lang="de-DE" noProof="0"/>
              <a:t>Mastertextformat bearbeiten</a:t>
            </a:r>
          </a:p>
        </p:txBody>
      </p:sp>
      <p:pic>
        <p:nvPicPr>
          <p:cNvPr id="14" name="P+M Logo" descr="C:\Users\vanessa.m\Desktop\Produkt + Markt\vom Kunden\CI_&amp;_Logo\PUM-LO_RGB.png">
            <a:extLst>
              <a:ext uri="{FF2B5EF4-FFF2-40B4-BE49-F238E27FC236}">
                <a16:creationId xmlns:a16="http://schemas.microsoft.com/office/drawing/2014/main" id="{D3FD9FC2-72BD-483C-804A-408CA9D27EDF}"/>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gray">
          <a:xfrm>
            <a:off x="10296000" y="6028364"/>
            <a:ext cx="1378246" cy="568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387337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3.xml><?xml version="1.0" encoding="utf-8"?>
<p:sldLayout xmlns:a="http://schemas.openxmlformats.org/drawingml/2006/main" xmlns:r="http://schemas.openxmlformats.org/officeDocument/2006/relationships" xmlns:p="http://schemas.openxmlformats.org/presentationml/2006/main" preserve="1" userDrawn="1">
  <p:cSld name="1_Infografik">
    <p:spTree>
      <p:nvGrpSpPr>
        <p:cNvPr id="1" name=""/>
        <p:cNvGrpSpPr/>
        <p:nvPr/>
      </p:nvGrpSpPr>
      <p:grpSpPr>
        <a:xfrm>
          <a:off x="0" y="0"/>
          <a:ext cx="0" cy="0"/>
          <a:chOff x="0" y="0"/>
          <a:chExt cx="0" cy="0"/>
        </a:xfrm>
      </p:grpSpPr>
      <p:sp>
        <p:nvSpPr>
          <p:cNvPr id="17" name="Hintergrund"/>
          <p:cNvSpPr>
            <a:spLocks/>
          </p:cNvSpPr>
          <p:nvPr userDrawn="1"/>
        </p:nvSpPr>
        <p:spPr bwMode="gray">
          <a:xfrm>
            <a:off x="180406" y="180000"/>
            <a:ext cx="11829600" cy="6300000"/>
          </a:xfrm>
          <a:prstGeom prst="rect">
            <a:avLst/>
          </a:prstGeom>
          <a:solidFill>
            <a:schemeClr val="accent5">
              <a:lumMod val="20000"/>
              <a:lumOff val="80000"/>
            </a:schemeClr>
          </a:solidFill>
        </p:spPr>
        <p:txBody>
          <a:bodyPr vert="horz" lIns="0" tIns="0" rIns="0" bIns="0" rtlCol="0" anchor="ctr" anchorCtr="0">
            <a:noAutofit/>
          </a:bodyPr>
          <a:lstStyle/>
          <a:p>
            <a:pPr lvl="0" indent="0" algn="ctr">
              <a:lnSpc>
                <a:spcPct val="90000"/>
              </a:lnSpc>
              <a:spcBef>
                <a:spcPts val="0"/>
              </a:spcBef>
              <a:spcAft>
                <a:spcPts val="1000"/>
              </a:spcAft>
              <a:buFont typeface="Arial Narrow" panose="020B0606020202030204" pitchFamily="34" charset="0"/>
              <a:buNone/>
            </a:pPr>
            <a:endParaRPr lang="de-DE" sz="2200">
              <a:solidFill>
                <a:schemeClr val="bg1"/>
              </a:solidFill>
            </a:endParaRPr>
          </a:p>
        </p:txBody>
      </p:sp>
      <p:sp>
        <p:nvSpPr>
          <p:cNvPr id="2" name="Titel"/>
          <p:cNvSpPr>
            <a:spLocks noGrp="1"/>
          </p:cNvSpPr>
          <p:nvPr>
            <p:ph type="title"/>
          </p:nvPr>
        </p:nvSpPr>
        <p:spPr>
          <a:xfrm>
            <a:off x="540000" y="432000"/>
            <a:ext cx="11109600" cy="1080000"/>
          </a:xfrm>
        </p:spPr>
        <p:txBody>
          <a:bodyPr/>
          <a:lstStyle/>
          <a:p>
            <a:r>
              <a:rPr lang="de-DE"/>
              <a:t>Mastertitelformat bearbeiten</a:t>
            </a:r>
            <a:endParaRPr lang="en-US"/>
          </a:p>
        </p:txBody>
      </p:sp>
      <p:sp>
        <p:nvSpPr>
          <p:cNvPr id="5"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Foliennummer"/>
          <p:cNvSpPr>
            <a:spLocks noGrp="1"/>
          </p:cNvSpPr>
          <p:nvPr>
            <p:ph type="sldNum" sz="quarter" idx="10"/>
          </p:nvPr>
        </p:nvSpPr>
        <p:spPr/>
        <p:txBody>
          <a:bodyPr/>
          <a:lstStyle/>
          <a:p>
            <a:fld id="{02CEFE82-39F2-4F47-8A0C-D5AB3496FA5C}" type="slidenum">
              <a:rPr lang="de-DE" smtClean="0"/>
              <a:pPr/>
              <a:t>‹Nr.›</a:t>
            </a:fld>
            <a:r>
              <a:rPr lang="de-DE"/>
              <a:t> </a:t>
            </a:r>
          </a:p>
        </p:txBody>
      </p:sp>
      <p:sp>
        <p:nvSpPr>
          <p:cNvPr id="4" name="Fußzeile"/>
          <p:cNvSpPr>
            <a:spLocks noGrp="1"/>
          </p:cNvSpPr>
          <p:nvPr>
            <p:ph type="ftr" sz="quarter" idx="11"/>
          </p:nvPr>
        </p:nvSpPr>
        <p:spPr>
          <a:xfrm>
            <a:off x="1260000" y="6580800"/>
            <a:ext cx="9370800" cy="216000"/>
          </a:xfrm>
          <a:prstGeom prst="rect">
            <a:avLst/>
          </a:prstGeom>
        </p:spPr>
        <p:txBody>
          <a:bodyPr/>
          <a:lstStyle/>
          <a:p>
            <a:r>
              <a:rPr lang="en-US"/>
              <a:t>DESIGN THINKING - BUSINESS MODEL INNOVATION - CPS</a:t>
            </a:r>
            <a:endParaRPr lang="de-DE"/>
          </a:p>
        </p:txBody>
      </p:sp>
      <p:sp>
        <p:nvSpPr>
          <p:cNvPr id="7" name="Inhalt 1"/>
          <p:cNvSpPr>
            <a:spLocks noGrp="1"/>
          </p:cNvSpPr>
          <p:nvPr>
            <p:ph sz="half" idx="24"/>
          </p:nvPr>
        </p:nvSpPr>
        <p:spPr bwMode="gray">
          <a:xfrm>
            <a:off x="540000" y="1512000"/>
            <a:ext cx="3510000" cy="20052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smtClean="0"/>
            </a:lvl3pPr>
            <a:lvl4pPr>
              <a:defRPr lang="de-DE" noProof="0" dirty="0" smtClean="0"/>
            </a:lvl4pPr>
            <a:lvl5pPr>
              <a:defRPr lang="de-DE" noProof="0" dirty="0"/>
            </a:lvl5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a:p>
            <a:pPr marL="285750" lvl="3" indent="-285750"/>
            <a:r>
              <a:rPr lang="de-DE" noProof="0"/>
              <a:t>Vierte Ebene</a:t>
            </a:r>
          </a:p>
          <a:p>
            <a:pPr marL="285750" lvl="4" indent="-285750"/>
            <a:r>
              <a:rPr lang="de-DE" noProof="0"/>
              <a:t>Fünfte Ebene</a:t>
            </a:r>
          </a:p>
        </p:txBody>
      </p:sp>
      <p:sp>
        <p:nvSpPr>
          <p:cNvPr id="12" name="Inhalt 2"/>
          <p:cNvSpPr>
            <a:spLocks noGrp="1"/>
          </p:cNvSpPr>
          <p:nvPr>
            <p:ph sz="half" idx="25"/>
          </p:nvPr>
        </p:nvSpPr>
        <p:spPr bwMode="gray">
          <a:xfrm>
            <a:off x="4339800" y="1512000"/>
            <a:ext cx="3510000" cy="20052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smtClean="0"/>
            </a:lvl1pPr>
            <a:lvl2pPr>
              <a:defRPr lang="de-DE" noProof="0" smtClean="0"/>
            </a:lvl2pPr>
            <a:lvl3pPr>
              <a:defRPr lang="de-DE" noProof="0" smtClean="0"/>
            </a:lvl3pPr>
            <a:lvl4pPr>
              <a:defRPr lang="de-DE" noProof="0" smtClean="0"/>
            </a:lvl4pPr>
            <a:lvl5pPr>
              <a:defRPr lang="de-DE" noProof="0" dirty="0"/>
            </a:lvl5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a:p>
            <a:pPr marL="285750" lvl="3" indent="-285750"/>
            <a:r>
              <a:rPr lang="de-DE" noProof="0"/>
              <a:t>Vierte Ebene</a:t>
            </a:r>
          </a:p>
          <a:p>
            <a:pPr marL="285750" lvl="4" indent="-285750"/>
            <a:r>
              <a:rPr lang="de-DE" noProof="0"/>
              <a:t>Fünfte Ebene</a:t>
            </a:r>
          </a:p>
        </p:txBody>
      </p:sp>
      <p:sp>
        <p:nvSpPr>
          <p:cNvPr id="13" name="Inhalt 3"/>
          <p:cNvSpPr>
            <a:spLocks noGrp="1"/>
          </p:cNvSpPr>
          <p:nvPr>
            <p:ph sz="half" idx="26"/>
          </p:nvPr>
        </p:nvSpPr>
        <p:spPr bwMode="gray">
          <a:xfrm>
            <a:off x="8139600" y="1512000"/>
            <a:ext cx="3510000" cy="20052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smtClean="0"/>
            </a:lvl3pPr>
            <a:lvl4pPr>
              <a:defRPr lang="de-DE" noProof="0" dirty="0" smtClean="0"/>
            </a:lvl4pPr>
            <a:lvl5pPr>
              <a:defRPr lang="de-DE" noProof="0" dirty="0"/>
            </a:lvl5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a:p>
            <a:pPr marL="285750" lvl="3" indent="-285750"/>
            <a:r>
              <a:rPr lang="de-DE" noProof="0"/>
              <a:t>Vierte Ebene</a:t>
            </a:r>
          </a:p>
          <a:p>
            <a:pPr marL="285750" lvl="4" indent="-285750"/>
            <a:r>
              <a:rPr lang="de-DE" noProof="0"/>
              <a:t>Fünfte Ebene</a:t>
            </a:r>
          </a:p>
        </p:txBody>
      </p:sp>
      <p:sp>
        <p:nvSpPr>
          <p:cNvPr id="14" name="Inhalt 4"/>
          <p:cNvSpPr>
            <a:spLocks noGrp="1"/>
          </p:cNvSpPr>
          <p:nvPr>
            <p:ph sz="half" idx="27"/>
          </p:nvPr>
        </p:nvSpPr>
        <p:spPr bwMode="gray">
          <a:xfrm>
            <a:off x="540000" y="3802082"/>
            <a:ext cx="3510000" cy="20052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smtClean="0"/>
            </a:lvl3pPr>
            <a:lvl4pPr>
              <a:defRPr lang="de-DE" noProof="0" dirty="0" smtClean="0"/>
            </a:lvl4pPr>
            <a:lvl5pPr>
              <a:defRPr lang="de-DE" noProof="0" dirty="0"/>
            </a:lvl5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a:p>
            <a:pPr marL="285750" lvl="3" indent="-285750"/>
            <a:r>
              <a:rPr lang="de-DE" noProof="0"/>
              <a:t>Vierte Ebene</a:t>
            </a:r>
          </a:p>
          <a:p>
            <a:pPr marL="285750" lvl="4" indent="-285750"/>
            <a:r>
              <a:rPr lang="de-DE" noProof="0"/>
              <a:t>Fünfte Ebene</a:t>
            </a:r>
          </a:p>
        </p:txBody>
      </p:sp>
      <p:sp>
        <p:nvSpPr>
          <p:cNvPr id="15" name="Inhalt 5"/>
          <p:cNvSpPr>
            <a:spLocks noGrp="1"/>
          </p:cNvSpPr>
          <p:nvPr>
            <p:ph sz="half" idx="28"/>
          </p:nvPr>
        </p:nvSpPr>
        <p:spPr bwMode="gray">
          <a:xfrm>
            <a:off x="4339800" y="3802082"/>
            <a:ext cx="3510000" cy="20052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smtClean="0"/>
            </a:lvl3pPr>
            <a:lvl4pPr>
              <a:defRPr lang="de-DE" noProof="0" dirty="0" smtClean="0"/>
            </a:lvl4pPr>
            <a:lvl5pPr>
              <a:defRPr lang="de-DE" noProof="0" dirty="0"/>
            </a:lvl5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a:p>
            <a:pPr marL="285750" lvl="3" indent="-285750"/>
            <a:r>
              <a:rPr lang="de-DE" noProof="0"/>
              <a:t>Vierte Ebene</a:t>
            </a:r>
          </a:p>
          <a:p>
            <a:pPr marL="285750" lvl="4" indent="-285750"/>
            <a:r>
              <a:rPr lang="de-DE" noProof="0"/>
              <a:t>Fünfte Ebene</a:t>
            </a:r>
          </a:p>
        </p:txBody>
      </p:sp>
      <p:sp>
        <p:nvSpPr>
          <p:cNvPr id="16" name="Inhalt 6"/>
          <p:cNvSpPr>
            <a:spLocks noGrp="1"/>
          </p:cNvSpPr>
          <p:nvPr>
            <p:ph sz="half" idx="29"/>
          </p:nvPr>
        </p:nvSpPr>
        <p:spPr bwMode="gray">
          <a:xfrm>
            <a:off x="8139600" y="3802082"/>
            <a:ext cx="3510000" cy="20052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smtClean="0"/>
            </a:lvl3pPr>
            <a:lvl4pPr>
              <a:defRPr lang="de-DE" noProof="0" dirty="0" smtClean="0"/>
            </a:lvl4pPr>
            <a:lvl5pPr>
              <a:defRPr lang="de-DE" noProof="0" dirty="0"/>
            </a:lvl5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a:p>
            <a:pPr marL="285750" lvl="3" indent="-285750"/>
            <a:r>
              <a:rPr lang="de-DE" noProof="0"/>
              <a:t>Vierte Ebene</a:t>
            </a:r>
          </a:p>
          <a:p>
            <a:pPr marL="285750" lvl="4" indent="-285750"/>
            <a:r>
              <a:rPr lang="de-DE" noProof="0"/>
              <a:t>Fünfte Ebene</a:t>
            </a:r>
          </a:p>
        </p:txBody>
      </p:sp>
    </p:spTree>
    <p:extLst>
      <p:ext uri="{BB962C8B-B14F-4D97-AF65-F5344CB8AC3E}">
        <p14:creationId xmlns:p14="http://schemas.microsoft.com/office/powerpoint/2010/main" val="41315425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4.xml><?xml version="1.0" encoding="utf-8"?>
<p:sldLayout xmlns:a="http://schemas.openxmlformats.org/drawingml/2006/main" xmlns:r="http://schemas.openxmlformats.org/officeDocument/2006/relationships" xmlns:p="http://schemas.openxmlformats.org/presentationml/2006/main" preserve="1" userDrawn="1">
  <p:cSld name="2_Infografik">
    <p:spTree>
      <p:nvGrpSpPr>
        <p:cNvPr id="1" name=""/>
        <p:cNvGrpSpPr/>
        <p:nvPr/>
      </p:nvGrpSpPr>
      <p:grpSpPr>
        <a:xfrm>
          <a:off x="0" y="0"/>
          <a:ext cx="0" cy="0"/>
          <a:chOff x="0" y="0"/>
          <a:chExt cx="0" cy="0"/>
        </a:xfrm>
      </p:grpSpPr>
      <p:sp>
        <p:nvSpPr>
          <p:cNvPr id="15" name="Hintergrund"/>
          <p:cNvSpPr>
            <a:spLocks/>
          </p:cNvSpPr>
          <p:nvPr userDrawn="1"/>
        </p:nvSpPr>
        <p:spPr bwMode="gray">
          <a:xfrm>
            <a:off x="180406" y="180000"/>
            <a:ext cx="11829600" cy="6300000"/>
          </a:xfrm>
          <a:prstGeom prst="rect">
            <a:avLst/>
          </a:prstGeom>
          <a:solidFill>
            <a:schemeClr val="accent5">
              <a:lumMod val="20000"/>
              <a:lumOff val="80000"/>
            </a:schemeClr>
          </a:solidFill>
        </p:spPr>
        <p:txBody>
          <a:bodyPr vert="horz" lIns="0" tIns="0" rIns="0" bIns="0" rtlCol="0" anchor="ctr" anchorCtr="0">
            <a:noAutofit/>
          </a:bodyPr>
          <a:lstStyle/>
          <a:p>
            <a:pPr lvl="0" indent="0" algn="ctr">
              <a:lnSpc>
                <a:spcPct val="90000"/>
              </a:lnSpc>
              <a:spcBef>
                <a:spcPts val="0"/>
              </a:spcBef>
              <a:spcAft>
                <a:spcPts val="1000"/>
              </a:spcAft>
              <a:buFont typeface="Arial Narrow" panose="020B0606020202030204" pitchFamily="34" charset="0"/>
              <a:buNone/>
            </a:pPr>
            <a:endParaRPr lang="de-DE" sz="2200">
              <a:solidFill>
                <a:schemeClr val="bg1"/>
              </a:solidFill>
            </a:endParaRPr>
          </a:p>
        </p:txBody>
      </p:sp>
      <p:sp>
        <p:nvSpPr>
          <p:cNvPr id="2" name="Titel"/>
          <p:cNvSpPr>
            <a:spLocks noGrp="1"/>
          </p:cNvSpPr>
          <p:nvPr>
            <p:ph type="title"/>
          </p:nvPr>
        </p:nvSpPr>
        <p:spPr>
          <a:xfrm>
            <a:off x="540000" y="432000"/>
            <a:ext cx="11109600" cy="1080000"/>
          </a:xfrm>
        </p:spPr>
        <p:txBody>
          <a:bodyPr/>
          <a:lstStyle/>
          <a:p>
            <a:r>
              <a:rPr lang="de-DE"/>
              <a:t>Mastertitelformat bearbeiten</a:t>
            </a:r>
            <a:endParaRPr lang="en-US"/>
          </a:p>
        </p:txBody>
      </p:sp>
      <p:sp>
        <p:nvSpPr>
          <p:cNvPr id="5"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Foliennummer"/>
          <p:cNvSpPr>
            <a:spLocks noGrp="1"/>
          </p:cNvSpPr>
          <p:nvPr>
            <p:ph type="sldNum" sz="quarter" idx="10"/>
          </p:nvPr>
        </p:nvSpPr>
        <p:spPr/>
        <p:txBody>
          <a:bodyPr/>
          <a:lstStyle/>
          <a:p>
            <a:fld id="{02CEFE82-39F2-4F47-8A0C-D5AB3496FA5C}" type="slidenum">
              <a:rPr lang="de-DE" smtClean="0"/>
              <a:pPr/>
              <a:t>‹Nr.›</a:t>
            </a:fld>
            <a:r>
              <a:rPr lang="de-DE"/>
              <a:t> </a:t>
            </a:r>
          </a:p>
        </p:txBody>
      </p:sp>
      <p:sp>
        <p:nvSpPr>
          <p:cNvPr id="4" name="Fußzeile"/>
          <p:cNvSpPr>
            <a:spLocks noGrp="1"/>
          </p:cNvSpPr>
          <p:nvPr>
            <p:ph type="ftr" sz="quarter" idx="11"/>
          </p:nvPr>
        </p:nvSpPr>
        <p:spPr>
          <a:xfrm>
            <a:off x="1260000" y="6580800"/>
            <a:ext cx="9370800" cy="216000"/>
          </a:xfrm>
          <a:prstGeom prst="rect">
            <a:avLst/>
          </a:prstGeom>
        </p:spPr>
        <p:txBody>
          <a:bodyPr/>
          <a:lstStyle/>
          <a:p>
            <a:r>
              <a:rPr lang="en-US"/>
              <a:t>DESIGN THINKING - BUSINESS MODEL INNOVATION - CPS</a:t>
            </a:r>
            <a:endParaRPr lang="de-DE"/>
          </a:p>
        </p:txBody>
      </p:sp>
      <p:sp>
        <p:nvSpPr>
          <p:cNvPr id="7" name="Inhalt 1"/>
          <p:cNvSpPr>
            <a:spLocks noGrp="1"/>
          </p:cNvSpPr>
          <p:nvPr>
            <p:ph sz="half" idx="24"/>
          </p:nvPr>
        </p:nvSpPr>
        <p:spPr bwMode="gray">
          <a:xfrm>
            <a:off x="540000" y="1512000"/>
            <a:ext cx="2574000" cy="20052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smtClean="0"/>
            </a:lvl3pPr>
            <a:lvl4pPr>
              <a:defRPr lang="de-DE" noProof="0" dirty="0"/>
            </a:lvl4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a:p>
            <a:pPr marL="285750" lvl="3" indent="-285750"/>
            <a:r>
              <a:rPr lang="de-DE" noProof="0"/>
              <a:t>Vierte Ebene</a:t>
            </a:r>
          </a:p>
        </p:txBody>
      </p:sp>
      <p:sp>
        <p:nvSpPr>
          <p:cNvPr id="12" name="Inhalt 2"/>
          <p:cNvSpPr>
            <a:spLocks noGrp="1"/>
          </p:cNvSpPr>
          <p:nvPr>
            <p:ph sz="half" idx="25"/>
          </p:nvPr>
        </p:nvSpPr>
        <p:spPr bwMode="gray">
          <a:xfrm>
            <a:off x="3385200" y="1512000"/>
            <a:ext cx="2574000" cy="20052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a:lvl3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p:txBody>
      </p:sp>
      <p:sp>
        <p:nvSpPr>
          <p:cNvPr id="13" name="Inhalt 3"/>
          <p:cNvSpPr>
            <a:spLocks noGrp="1"/>
          </p:cNvSpPr>
          <p:nvPr>
            <p:ph sz="half" idx="26"/>
          </p:nvPr>
        </p:nvSpPr>
        <p:spPr bwMode="gray">
          <a:xfrm flipH="1">
            <a:off x="6230400" y="1512000"/>
            <a:ext cx="2574000" cy="20052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a:lvl3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p:txBody>
      </p:sp>
      <p:sp>
        <p:nvSpPr>
          <p:cNvPr id="18" name="Inhalt 4"/>
          <p:cNvSpPr>
            <a:spLocks noGrp="1"/>
          </p:cNvSpPr>
          <p:nvPr>
            <p:ph sz="half" idx="28"/>
          </p:nvPr>
        </p:nvSpPr>
        <p:spPr bwMode="gray">
          <a:xfrm flipH="1">
            <a:off x="9075600" y="1512000"/>
            <a:ext cx="2574000" cy="20052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a:lvl3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p:txBody>
      </p:sp>
      <p:sp>
        <p:nvSpPr>
          <p:cNvPr id="14" name="Inhalt 5"/>
          <p:cNvSpPr>
            <a:spLocks noGrp="1"/>
          </p:cNvSpPr>
          <p:nvPr>
            <p:ph sz="half" idx="27"/>
          </p:nvPr>
        </p:nvSpPr>
        <p:spPr bwMode="gray">
          <a:xfrm>
            <a:off x="540000" y="3801600"/>
            <a:ext cx="2574000" cy="20052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a:lvl3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p:txBody>
      </p:sp>
      <p:sp>
        <p:nvSpPr>
          <p:cNvPr id="19" name="Inhalt 6"/>
          <p:cNvSpPr>
            <a:spLocks noGrp="1"/>
          </p:cNvSpPr>
          <p:nvPr>
            <p:ph sz="half" idx="29"/>
          </p:nvPr>
        </p:nvSpPr>
        <p:spPr bwMode="gray">
          <a:xfrm>
            <a:off x="3385200" y="3801600"/>
            <a:ext cx="2574000" cy="20052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a:lvl3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p:txBody>
      </p:sp>
      <p:sp>
        <p:nvSpPr>
          <p:cNvPr id="20" name="Inhalt 7"/>
          <p:cNvSpPr>
            <a:spLocks noGrp="1"/>
          </p:cNvSpPr>
          <p:nvPr>
            <p:ph sz="half" idx="30"/>
          </p:nvPr>
        </p:nvSpPr>
        <p:spPr bwMode="gray">
          <a:xfrm>
            <a:off x="6230400" y="3801600"/>
            <a:ext cx="2574000" cy="20052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a:lvl3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p:txBody>
      </p:sp>
      <p:sp>
        <p:nvSpPr>
          <p:cNvPr id="21" name="Inhalt 8"/>
          <p:cNvSpPr>
            <a:spLocks noGrp="1"/>
          </p:cNvSpPr>
          <p:nvPr>
            <p:ph sz="half" idx="31"/>
          </p:nvPr>
        </p:nvSpPr>
        <p:spPr bwMode="gray">
          <a:xfrm>
            <a:off x="9075600" y="3801600"/>
            <a:ext cx="2574000" cy="20052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a:lvl3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p:txBody>
      </p:sp>
    </p:spTree>
    <p:extLst>
      <p:ext uri="{BB962C8B-B14F-4D97-AF65-F5344CB8AC3E}">
        <p14:creationId xmlns:p14="http://schemas.microsoft.com/office/powerpoint/2010/main" val="22495108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5.xml><?xml version="1.0" encoding="utf-8"?>
<p:sldLayout xmlns:a="http://schemas.openxmlformats.org/drawingml/2006/main" xmlns:r="http://schemas.openxmlformats.org/officeDocument/2006/relationships" xmlns:p="http://schemas.openxmlformats.org/presentationml/2006/main" preserve="1" userDrawn="1">
  <p:cSld name="3_Infografik">
    <p:spTree>
      <p:nvGrpSpPr>
        <p:cNvPr id="1" name=""/>
        <p:cNvGrpSpPr/>
        <p:nvPr/>
      </p:nvGrpSpPr>
      <p:grpSpPr>
        <a:xfrm>
          <a:off x="0" y="0"/>
          <a:ext cx="0" cy="0"/>
          <a:chOff x="0" y="0"/>
          <a:chExt cx="0" cy="0"/>
        </a:xfrm>
      </p:grpSpPr>
      <p:sp>
        <p:nvSpPr>
          <p:cNvPr id="16" name="Hintergrund"/>
          <p:cNvSpPr>
            <a:spLocks/>
          </p:cNvSpPr>
          <p:nvPr userDrawn="1"/>
        </p:nvSpPr>
        <p:spPr bwMode="gray">
          <a:xfrm>
            <a:off x="180406" y="180000"/>
            <a:ext cx="11829600" cy="6300000"/>
          </a:xfrm>
          <a:prstGeom prst="rect">
            <a:avLst/>
          </a:prstGeom>
          <a:solidFill>
            <a:schemeClr val="accent5">
              <a:lumMod val="20000"/>
              <a:lumOff val="80000"/>
            </a:schemeClr>
          </a:solidFill>
        </p:spPr>
        <p:txBody>
          <a:bodyPr vert="horz" lIns="0" tIns="0" rIns="0" bIns="0" rtlCol="0" anchor="ctr" anchorCtr="0">
            <a:noAutofit/>
          </a:bodyPr>
          <a:lstStyle/>
          <a:p>
            <a:pPr lvl="0" indent="0" algn="ctr">
              <a:lnSpc>
                <a:spcPct val="90000"/>
              </a:lnSpc>
              <a:spcBef>
                <a:spcPts val="0"/>
              </a:spcBef>
              <a:spcAft>
                <a:spcPts val="1000"/>
              </a:spcAft>
              <a:buFont typeface="Arial Narrow" panose="020B0606020202030204" pitchFamily="34" charset="0"/>
              <a:buNone/>
            </a:pPr>
            <a:endParaRPr lang="de-DE" sz="2200">
              <a:solidFill>
                <a:schemeClr val="bg1"/>
              </a:solidFill>
            </a:endParaRPr>
          </a:p>
        </p:txBody>
      </p:sp>
      <p:sp>
        <p:nvSpPr>
          <p:cNvPr id="2" name="Titel"/>
          <p:cNvSpPr>
            <a:spLocks noGrp="1"/>
          </p:cNvSpPr>
          <p:nvPr>
            <p:ph type="title"/>
          </p:nvPr>
        </p:nvSpPr>
        <p:spPr>
          <a:xfrm>
            <a:off x="540000" y="432000"/>
            <a:ext cx="11109600" cy="1080000"/>
          </a:xfrm>
        </p:spPr>
        <p:txBody>
          <a:bodyPr/>
          <a:lstStyle/>
          <a:p>
            <a:r>
              <a:rPr lang="de-DE"/>
              <a:t>Mastertitelformat bearbeiten</a:t>
            </a:r>
            <a:endParaRPr lang="en-US"/>
          </a:p>
        </p:txBody>
      </p:sp>
      <p:sp>
        <p:nvSpPr>
          <p:cNvPr id="5"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Foliennummer"/>
          <p:cNvSpPr>
            <a:spLocks noGrp="1"/>
          </p:cNvSpPr>
          <p:nvPr>
            <p:ph type="sldNum" sz="quarter" idx="10"/>
          </p:nvPr>
        </p:nvSpPr>
        <p:spPr/>
        <p:txBody>
          <a:bodyPr/>
          <a:lstStyle/>
          <a:p>
            <a:fld id="{02CEFE82-39F2-4F47-8A0C-D5AB3496FA5C}" type="slidenum">
              <a:rPr lang="de-DE" smtClean="0"/>
              <a:pPr/>
              <a:t>‹Nr.›</a:t>
            </a:fld>
            <a:r>
              <a:rPr lang="de-DE"/>
              <a:t> </a:t>
            </a:r>
          </a:p>
        </p:txBody>
      </p:sp>
      <p:sp>
        <p:nvSpPr>
          <p:cNvPr id="4" name="Fußzeile"/>
          <p:cNvSpPr>
            <a:spLocks noGrp="1"/>
          </p:cNvSpPr>
          <p:nvPr>
            <p:ph type="ftr" sz="quarter" idx="11"/>
          </p:nvPr>
        </p:nvSpPr>
        <p:spPr>
          <a:xfrm>
            <a:off x="1260000" y="6580800"/>
            <a:ext cx="9370800" cy="216000"/>
          </a:xfrm>
          <a:prstGeom prst="rect">
            <a:avLst/>
          </a:prstGeom>
        </p:spPr>
        <p:txBody>
          <a:bodyPr/>
          <a:lstStyle/>
          <a:p>
            <a:r>
              <a:rPr lang="en-US"/>
              <a:t>DESIGN THINKING - BUSINESS MODEL INNOVATION - CPS</a:t>
            </a:r>
            <a:endParaRPr lang="de-DE"/>
          </a:p>
        </p:txBody>
      </p:sp>
      <p:sp>
        <p:nvSpPr>
          <p:cNvPr id="24" name="Inhalt 1"/>
          <p:cNvSpPr>
            <a:spLocks noGrp="1"/>
          </p:cNvSpPr>
          <p:nvPr>
            <p:ph sz="half" idx="24"/>
          </p:nvPr>
        </p:nvSpPr>
        <p:spPr bwMode="gray">
          <a:xfrm>
            <a:off x="538851" y="1512000"/>
            <a:ext cx="2574000" cy="12600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a:lvl2pPr>
          </a:lstStyle>
          <a:p>
            <a:pPr marL="285750" lvl="0" indent="-285750"/>
            <a:r>
              <a:rPr lang="de-DE" noProof="0"/>
              <a:t>Mastertextformat bearbeiten</a:t>
            </a:r>
          </a:p>
          <a:p>
            <a:pPr marL="285750" lvl="1" indent="-285750"/>
            <a:r>
              <a:rPr lang="de-DE" noProof="0"/>
              <a:t>Zweite Ebene</a:t>
            </a:r>
          </a:p>
        </p:txBody>
      </p:sp>
      <p:sp>
        <p:nvSpPr>
          <p:cNvPr id="27" name="Inhalt 2"/>
          <p:cNvSpPr>
            <a:spLocks noGrp="1"/>
          </p:cNvSpPr>
          <p:nvPr>
            <p:ph sz="half" idx="29"/>
          </p:nvPr>
        </p:nvSpPr>
        <p:spPr bwMode="gray">
          <a:xfrm>
            <a:off x="3384434" y="1512000"/>
            <a:ext cx="2574000" cy="12600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a:lvl2pPr>
          </a:lstStyle>
          <a:p>
            <a:pPr marL="285750" lvl="0" indent="-285750"/>
            <a:r>
              <a:rPr lang="de-DE" noProof="0"/>
              <a:t>Mastertextformat bearbeiten</a:t>
            </a:r>
          </a:p>
          <a:p>
            <a:pPr marL="285750" lvl="1" indent="-285750"/>
            <a:r>
              <a:rPr lang="de-DE" noProof="0"/>
              <a:t>Zweite Ebene</a:t>
            </a:r>
          </a:p>
        </p:txBody>
      </p:sp>
      <p:sp>
        <p:nvSpPr>
          <p:cNvPr id="25" name="Inhalt 3"/>
          <p:cNvSpPr>
            <a:spLocks noGrp="1"/>
          </p:cNvSpPr>
          <p:nvPr>
            <p:ph sz="half" idx="25"/>
          </p:nvPr>
        </p:nvSpPr>
        <p:spPr bwMode="gray">
          <a:xfrm>
            <a:off x="6230018" y="1512000"/>
            <a:ext cx="5419582" cy="12600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a:lvl2pPr>
          </a:lstStyle>
          <a:p>
            <a:pPr marL="285750" lvl="0" indent="-285750"/>
            <a:r>
              <a:rPr lang="de-DE" noProof="0"/>
              <a:t>Mastertextformat bearbeiten</a:t>
            </a:r>
          </a:p>
          <a:p>
            <a:pPr marL="285750" lvl="1" indent="-285750"/>
            <a:r>
              <a:rPr lang="de-DE" noProof="0"/>
              <a:t>Zweite Ebene</a:t>
            </a:r>
          </a:p>
        </p:txBody>
      </p:sp>
      <p:sp>
        <p:nvSpPr>
          <p:cNvPr id="28" name="Inhalt 4"/>
          <p:cNvSpPr>
            <a:spLocks noGrp="1"/>
          </p:cNvSpPr>
          <p:nvPr>
            <p:ph sz="half" idx="44"/>
          </p:nvPr>
        </p:nvSpPr>
        <p:spPr bwMode="gray">
          <a:xfrm>
            <a:off x="540000" y="3024897"/>
            <a:ext cx="4006008" cy="278242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a:lvl3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p:txBody>
      </p:sp>
      <p:sp>
        <p:nvSpPr>
          <p:cNvPr id="21" name="Inhalt 5"/>
          <p:cNvSpPr>
            <a:spLocks noGrp="1"/>
          </p:cNvSpPr>
          <p:nvPr>
            <p:ph sz="half" idx="45"/>
          </p:nvPr>
        </p:nvSpPr>
        <p:spPr bwMode="gray">
          <a:xfrm>
            <a:off x="4798007" y="3024897"/>
            <a:ext cx="4006009" cy="12600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a:lvl3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p:txBody>
      </p:sp>
      <p:sp>
        <p:nvSpPr>
          <p:cNvPr id="41" name="Inhalt 6"/>
          <p:cNvSpPr>
            <a:spLocks noGrp="1"/>
          </p:cNvSpPr>
          <p:nvPr>
            <p:ph sz="half" idx="33"/>
          </p:nvPr>
        </p:nvSpPr>
        <p:spPr bwMode="gray">
          <a:xfrm>
            <a:off x="4798007" y="4547318"/>
            <a:ext cx="4006009" cy="12600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a:lvl3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p:txBody>
      </p:sp>
      <p:sp>
        <p:nvSpPr>
          <p:cNvPr id="30" name="Inhalt 7"/>
          <p:cNvSpPr>
            <a:spLocks noGrp="1"/>
          </p:cNvSpPr>
          <p:nvPr>
            <p:ph sz="half" idx="31"/>
          </p:nvPr>
        </p:nvSpPr>
        <p:spPr bwMode="gray">
          <a:xfrm>
            <a:off x="9075600" y="3024896"/>
            <a:ext cx="2574000" cy="2782421"/>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a:lvl3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p:txBody>
      </p:sp>
    </p:spTree>
    <p:extLst>
      <p:ext uri="{BB962C8B-B14F-4D97-AF65-F5344CB8AC3E}">
        <p14:creationId xmlns:p14="http://schemas.microsoft.com/office/powerpoint/2010/main" val="4222878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6.xml><?xml version="1.0" encoding="utf-8"?>
<p:sldLayout xmlns:a="http://schemas.openxmlformats.org/drawingml/2006/main" xmlns:r="http://schemas.openxmlformats.org/officeDocument/2006/relationships" xmlns:p="http://schemas.openxmlformats.org/presentationml/2006/main" preserve="1" userDrawn="1">
  <p:cSld name="4_Infografik">
    <p:spTree>
      <p:nvGrpSpPr>
        <p:cNvPr id="1" name=""/>
        <p:cNvGrpSpPr/>
        <p:nvPr/>
      </p:nvGrpSpPr>
      <p:grpSpPr>
        <a:xfrm>
          <a:off x="0" y="0"/>
          <a:ext cx="0" cy="0"/>
          <a:chOff x="0" y="0"/>
          <a:chExt cx="0" cy="0"/>
        </a:xfrm>
      </p:grpSpPr>
      <p:sp>
        <p:nvSpPr>
          <p:cNvPr id="16" name="Hintergrund"/>
          <p:cNvSpPr>
            <a:spLocks/>
          </p:cNvSpPr>
          <p:nvPr userDrawn="1"/>
        </p:nvSpPr>
        <p:spPr bwMode="gray">
          <a:xfrm>
            <a:off x="250800" y="180000"/>
            <a:ext cx="11829600" cy="6300000"/>
          </a:xfrm>
          <a:prstGeom prst="rect">
            <a:avLst/>
          </a:prstGeom>
          <a:solidFill>
            <a:schemeClr val="accent5">
              <a:lumMod val="20000"/>
              <a:lumOff val="80000"/>
            </a:schemeClr>
          </a:solidFill>
        </p:spPr>
        <p:txBody>
          <a:bodyPr vert="horz" lIns="0" tIns="0" rIns="0" bIns="0" rtlCol="0" anchor="ctr" anchorCtr="0">
            <a:noAutofit/>
          </a:bodyPr>
          <a:lstStyle/>
          <a:p>
            <a:pPr lvl="0" indent="0" algn="ctr">
              <a:lnSpc>
                <a:spcPct val="90000"/>
              </a:lnSpc>
              <a:spcBef>
                <a:spcPts val="0"/>
              </a:spcBef>
              <a:spcAft>
                <a:spcPts val="1000"/>
              </a:spcAft>
              <a:buFont typeface="Arial Narrow" panose="020B0606020202030204" pitchFamily="34" charset="0"/>
              <a:buNone/>
            </a:pPr>
            <a:endParaRPr lang="de-DE" sz="2200">
              <a:solidFill>
                <a:schemeClr val="bg1"/>
              </a:solidFill>
            </a:endParaRPr>
          </a:p>
        </p:txBody>
      </p:sp>
      <p:sp>
        <p:nvSpPr>
          <p:cNvPr id="2" name="Titel"/>
          <p:cNvSpPr>
            <a:spLocks noGrp="1"/>
          </p:cNvSpPr>
          <p:nvPr>
            <p:ph type="title"/>
          </p:nvPr>
        </p:nvSpPr>
        <p:spPr>
          <a:xfrm>
            <a:off x="540000" y="432000"/>
            <a:ext cx="11109600" cy="1080000"/>
          </a:xfrm>
        </p:spPr>
        <p:txBody>
          <a:bodyPr/>
          <a:lstStyle/>
          <a:p>
            <a:r>
              <a:rPr lang="de-DE"/>
              <a:t>Mastertitelformat bearbeiten</a:t>
            </a:r>
            <a:endParaRPr lang="en-US"/>
          </a:p>
        </p:txBody>
      </p:sp>
      <p:sp>
        <p:nvSpPr>
          <p:cNvPr id="5"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Foliennummer"/>
          <p:cNvSpPr>
            <a:spLocks noGrp="1"/>
          </p:cNvSpPr>
          <p:nvPr>
            <p:ph type="sldNum" sz="quarter" idx="10"/>
          </p:nvPr>
        </p:nvSpPr>
        <p:spPr/>
        <p:txBody>
          <a:bodyPr/>
          <a:lstStyle/>
          <a:p>
            <a:fld id="{02CEFE82-39F2-4F47-8A0C-D5AB3496FA5C}" type="slidenum">
              <a:rPr lang="de-DE" smtClean="0"/>
              <a:pPr/>
              <a:t>‹Nr.›</a:t>
            </a:fld>
            <a:r>
              <a:rPr lang="de-DE"/>
              <a:t> </a:t>
            </a:r>
          </a:p>
        </p:txBody>
      </p:sp>
      <p:sp>
        <p:nvSpPr>
          <p:cNvPr id="4" name="Fußzeile"/>
          <p:cNvSpPr>
            <a:spLocks noGrp="1"/>
          </p:cNvSpPr>
          <p:nvPr>
            <p:ph type="ftr" sz="quarter" idx="11"/>
          </p:nvPr>
        </p:nvSpPr>
        <p:spPr>
          <a:xfrm>
            <a:off x="1260000" y="6580800"/>
            <a:ext cx="9370800" cy="216000"/>
          </a:xfrm>
          <a:prstGeom prst="rect">
            <a:avLst/>
          </a:prstGeom>
        </p:spPr>
        <p:txBody>
          <a:bodyPr/>
          <a:lstStyle/>
          <a:p>
            <a:r>
              <a:rPr lang="en-US"/>
              <a:t>DESIGN THINKING - BUSINESS MODEL INNOVATION - CPS</a:t>
            </a:r>
            <a:endParaRPr lang="de-DE"/>
          </a:p>
        </p:txBody>
      </p:sp>
      <p:sp>
        <p:nvSpPr>
          <p:cNvPr id="24" name="Inhalt 1"/>
          <p:cNvSpPr>
            <a:spLocks noGrp="1"/>
          </p:cNvSpPr>
          <p:nvPr>
            <p:ph sz="half" idx="24"/>
          </p:nvPr>
        </p:nvSpPr>
        <p:spPr bwMode="gray">
          <a:xfrm>
            <a:off x="538851" y="1512000"/>
            <a:ext cx="2574000" cy="12600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a:lvl2pPr>
          </a:lstStyle>
          <a:p>
            <a:pPr marL="285750" lvl="0" indent="-285750"/>
            <a:r>
              <a:rPr lang="de-DE" noProof="0"/>
              <a:t>Mastertextformat bearbeiten</a:t>
            </a:r>
          </a:p>
          <a:p>
            <a:pPr marL="285750" lvl="1" indent="-285750"/>
            <a:r>
              <a:rPr lang="de-DE" noProof="0"/>
              <a:t>Zweite Ebene</a:t>
            </a:r>
          </a:p>
        </p:txBody>
      </p:sp>
      <p:sp>
        <p:nvSpPr>
          <p:cNvPr id="27" name="Inhalt 2"/>
          <p:cNvSpPr>
            <a:spLocks noGrp="1"/>
          </p:cNvSpPr>
          <p:nvPr>
            <p:ph sz="half" idx="29"/>
          </p:nvPr>
        </p:nvSpPr>
        <p:spPr bwMode="gray">
          <a:xfrm>
            <a:off x="3384434" y="1512000"/>
            <a:ext cx="2574000" cy="12600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a:lvl2pPr>
          </a:lstStyle>
          <a:p>
            <a:pPr marL="285750" lvl="0" indent="-285750"/>
            <a:r>
              <a:rPr lang="de-DE" noProof="0"/>
              <a:t>Mastertextformat bearbeiten</a:t>
            </a:r>
          </a:p>
          <a:p>
            <a:pPr marL="285750" lvl="1" indent="-285750"/>
            <a:r>
              <a:rPr lang="de-DE" noProof="0"/>
              <a:t>Zweite Ebene</a:t>
            </a:r>
          </a:p>
        </p:txBody>
      </p:sp>
      <p:sp>
        <p:nvSpPr>
          <p:cNvPr id="17" name="Inhalt 3"/>
          <p:cNvSpPr>
            <a:spLocks noGrp="1"/>
          </p:cNvSpPr>
          <p:nvPr>
            <p:ph sz="half" idx="47"/>
          </p:nvPr>
        </p:nvSpPr>
        <p:spPr bwMode="gray">
          <a:xfrm>
            <a:off x="6230017" y="1512000"/>
            <a:ext cx="2574000" cy="12600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a:lvl2pPr>
          </a:lstStyle>
          <a:p>
            <a:pPr marL="285750" lvl="0" indent="-285750"/>
            <a:r>
              <a:rPr lang="de-DE" noProof="0"/>
              <a:t>Mastertextformat bearbeiten</a:t>
            </a:r>
          </a:p>
          <a:p>
            <a:pPr marL="285750" lvl="1" indent="-285750"/>
            <a:r>
              <a:rPr lang="de-DE" noProof="0"/>
              <a:t>Zweite Ebene</a:t>
            </a:r>
          </a:p>
        </p:txBody>
      </p:sp>
      <p:sp>
        <p:nvSpPr>
          <p:cNvPr id="18" name="Inhalt 4"/>
          <p:cNvSpPr>
            <a:spLocks noGrp="1"/>
          </p:cNvSpPr>
          <p:nvPr>
            <p:ph sz="half" idx="48"/>
          </p:nvPr>
        </p:nvSpPr>
        <p:spPr bwMode="gray">
          <a:xfrm>
            <a:off x="9075600" y="1512000"/>
            <a:ext cx="2574000" cy="12600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a:lvl2pPr>
          </a:lstStyle>
          <a:p>
            <a:pPr marL="285750" lvl="0" indent="-285750"/>
            <a:r>
              <a:rPr lang="de-DE" noProof="0"/>
              <a:t>Mastertextformat bearbeiten</a:t>
            </a:r>
          </a:p>
          <a:p>
            <a:pPr marL="285750" lvl="1" indent="-285750"/>
            <a:r>
              <a:rPr lang="de-DE" noProof="0"/>
              <a:t>Zweite Ebene</a:t>
            </a:r>
          </a:p>
        </p:txBody>
      </p:sp>
      <p:sp>
        <p:nvSpPr>
          <p:cNvPr id="28" name="Inhalt 5"/>
          <p:cNvSpPr>
            <a:spLocks noGrp="1"/>
          </p:cNvSpPr>
          <p:nvPr>
            <p:ph sz="half" idx="44"/>
          </p:nvPr>
        </p:nvSpPr>
        <p:spPr bwMode="gray">
          <a:xfrm>
            <a:off x="540000" y="3024897"/>
            <a:ext cx="4006008" cy="278242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a:lvl3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p:txBody>
      </p:sp>
      <p:sp>
        <p:nvSpPr>
          <p:cNvPr id="21" name="Inhalt 6"/>
          <p:cNvSpPr>
            <a:spLocks noGrp="1"/>
          </p:cNvSpPr>
          <p:nvPr>
            <p:ph sz="half" idx="45"/>
          </p:nvPr>
        </p:nvSpPr>
        <p:spPr bwMode="gray">
          <a:xfrm>
            <a:off x="4798007" y="3024897"/>
            <a:ext cx="4006009" cy="12600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a:lvl3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p:txBody>
      </p:sp>
      <p:sp>
        <p:nvSpPr>
          <p:cNvPr id="41" name="Inhalt 7"/>
          <p:cNvSpPr>
            <a:spLocks noGrp="1"/>
          </p:cNvSpPr>
          <p:nvPr>
            <p:ph sz="half" idx="33"/>
          </p:nvPr>
        </p:nvSpPr>
        <p:spPr bwMode="gray">
          <a:xfrm>
            <a:off x="4798007" y="4547318"/>
            <a:ext cx="4006009" cy="12600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a:lvl3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p:txBody>
      </p:sp>
      <p:sp>
        <p:nvSpPr>
          <p:cNvPr id="30" name="Inhalt 8"/>
          <p:cNvSpPr>
            <a:spLocks noGrp="1"/>
          </p:cNvSpPr>
          <p:nvPr>
            <p:ph sz="half" idx="31"/>
          </p:nvPr>
        </p:nvSpPr>
        <p:spPr bwMode="gray">
          <a:xfrm>
            <a:off x="9075600" y="3024896"/>
            <a:ext cx="2574000" cy="2782421"/>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a:lvl3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p:txBody>
      </p:sp>
    </p:spTree>
    <p:extLst>
      <p:ext uri="{BB962C8B-B14F-4D97-AF65-F5344CB8AC3E}">
        <p14:creationId xmlns:p14="http://schemas.microsoft.com/office/powerpoint/2010/main" val="34360924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7.xml><?xml version="1.0" encoding="utf-8"?>
<p:sldLayout xmlns:a="http://schemas.openxmlformats.org/drawingml/2006/main" xmlns:r="http://schemas.openxmlformats.org/officeDocument/2006/relationships" xmlns:p="http://schemas.openxmlformats.org/presentationml/2006/main" preserve="1" userDrawn="1">
  <p:cSld name="7_HINTERGRUND">
    <p:spTree>
      <p:nvGrpSpPr>
        <p:cNvPr id="1" name=""/>
        <p:cNvGrpSpPr/>
        <p:nvPr/>
      </p:nvGrpSpPr>
      <p:grpSpPr>
        <a:xfrm>
          <a:off x="0" y="0"/>
          <a:ext cx="0" cy="0"/>
          <a:chOff x="0" y="0"/>
          <a:chExt cx="0" cy="0"/>
        </a:xfrm>
      </p:grpSpPr>
      <p:sp>
        <p:nvSpPr>
          <p:cNvPr id="3" name="Hintergrund"/>
          <p:cNvSpPr>
            <a:spLocks/>
          </p:cNvSpPr>
          <p:nvPr userDrawn="1"/>
        </p:nvSpPr>
        <p:spPr bwMode="gray">
          <a:xfrm>
            <a:off x="180406" y="180000"/>
            <a:ext cx="11829600" cy="6300000"/>
          </a:xfrm>
          <a:prstGeom prst="rect">
            <a:avLst/>
          </a:prstGeom>
          <a:solidFill>
            <a:schemeClr val="accent5">
              <a:lumMod val="20000"/>
              <a:lumOff val="80000"/>
            </a:schemeClr>
          </a:solidFill>
        </p:spPr>
        <p:txBody>
          <a:bodyPr vert="horz" lIns="0" tIns="0" rIns="0" bIns="0" rtlCol="0" anchor="ctr" anchorCtr="0">
            <a:noAutofit/>
          </a:bodyPr>
          <a:lstStyle/>
          <a:p>
            <a:pPr lvl="0" indent="0" algn="ctr">
              <a:lnSpc>
                <a:spcPct val="90000"/>
              </a:lnSpc>
              <a:spcBef>
                <a:spcPts val="0"/>
              </a:spcBef>
              <a:spcAft>
                <a:spcPts val="1000"/>
              </a:spcAft>
              <a:buFont typeface="Arial Narrow" panose="020B0606020202030204" pitchFamily="34" charset="0"/>
              <a:buNone/>
            </a:pPr>
            <a:endParaRPr lang="de-DE" sz="2200">
              <a:solidFill>
                <a:schemeClr val="bg1"/>
              </a:solidFill>
            </a:endParaRPr>
          </a:p>
        </p:txBody>
      </p:sp>
      <p:sp>
        <p:nvSpPr>
          <p:cNvPr id="2" name="Titel zweizeilig"/>
          <p:cNvSpPr>
            <a:spLocks noGrp="1"/>
          </p:cNvSpPr>
          <p:nvPr>
            <p:ph type="title"/>
          </p:nvPr>
        </p:nvSpPr>
        <p:spPr bwMode="gray"/>
        <p:txBody>
          <a:bodyPr/>
          <a:lstStyle>
            <a:lvl1pPr>
              <a:defRPr>
                <a:solidFill>
                  <a:schemeClr val="accent6"/>
                </a:solidFill>
              </a:defRPr>
            </a:lvl1pPr>
          </a:lstStyle>
          <a:p>
            <a:r>
              <a:rPr lang="de-DE" noProof="0"/>
              <a:t>Mastertitelformat bearbeiten</a:t>
            </a:r>
          </a:p>
        </p:txBody>
      </p:sp>
      <p:sp>
        <p:nvSpPr>
          <p:cNvPr id="7" name="Untertitel"/>
          <p:cNvSpPr>
            <a:spLocks noGrp="1"/>
          </p:cNvSpPr>
          <p:nvPr>
            <p:ph type="body" sz="quarter" idx="13" hasCustomPrompt="1"/>
          </p:nvPr>
        </p:nvSpPr>
        <p:spPr bwMode="gray">
          <a:xfrm>
            <a:off x="540000" y="151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9" name="Fußzeile"/>
          <p:cNvSpPr>
            <a:spLocks noGrp="1"/>
          </p:cNvSpPr>
          <p:nvPr>
            <p:ph type="ftr" sz="quarter" idx="10"/>
          </p:nvPr>
        </p:nvSpPr>
        <p:spPr bwMode="gray">
          <a:xfrm>
            <a:off x="1260000" y="6580800"/>
            <a:ext cx="9370800" cy="216000"/>
          </a:xfrm>
          <a:prstGeom prst="rect">
            <a:avLst/>
          </a:prstGeom>
        </p:spPr>
        <p:txBody>
          <a:bodyPr/>
          <a:lstStyle/>
          <a:p>
            <a:r>
              <a:rPr lang="en-US"/>
              <a:t>DESIGN THINKING - BUSINESS MODEL INNOVATION - CPS</a:t>
            </a:r>
            <a:endParaRPr lang="de-DE"/>
          </a:p>
        </p:txBody>
      </p:sp>
      <p:sp>
        <p:nvSpPr>
          <p:cNvPr id="10" name="Foliennummer"/>
          <p:cNvSpPr>
            <a:spLocks noGrp="1"/>
          </p:cNvSpPr>
          <p:nvPr>
            <p:ph type="sldNum" sz="quarter" idx="11"/>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Tree>
    <p:extLst>
      <p:ext uri="{BB962C8B-B14F-4D97-AF65-F5344CB8AC3E}">
        <p14:creationId xmlns:p14="http://schemas.microsoft.com/office/powerpoint/2010/main" val="7556600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8.xml><?xml version="1.0" encoding="utf-8"?>
<p:sldLayout xmlns:a="http://schemas.openxmlformats.org/drawingml/2006/main" xmlns:r="http://schemas.openxmlformats.org/officeDocument/2006/relationships" xmlns:p="http://schemas.openxmlformats.org/presentationml/2006/main" userDrawn="1">
  <p:cSld name="10_TITEL &amp; INHAL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p:cNvSpPr>
            <a:spLocks noGrp="1"/>
          </p:cNvSpPr>
          <p:nvPr>
            <p:ph idx="1"/>
          </p:nvPr>
        </p:nvSpPr>
        <p:spPr bwMode="gray">
          <a:xfrm>
            <a:off x="540000" y="1512000"/>
            <a:ext cx="11109600" cy="4298400"/>
          </a:xfrm>
        </p:spPr>
        <p:txBody>
          <a:bodyPr/>
          <a:lstStyle>
            <a:lvl1pPr marL="270000" indent="-270000">
              <a:buSzPct val="80000"/>
              <a:buFont typeface="Wingdings" panose="05000000000000000000" pitchFamily="2" charset="2"/>
              <a:buChar char="§"/>
              <a:defRPr/>
            </a:lvl1pPr>
            <a:lvl2pPr marL="720000" indent="-270000">
              <a:buSzPct val="80000"/>
              <a:buFont typeface="Wingdings" panose="05000000000000000000" pitchFamily="2" charset="2"/>
              <a:buChar char="§"/>
              <a:defRPr/>
            </a:lvl2pPr>
            <a:lvl3pPr marL="1080000" indent="-270000">
              <a:buSzPct val="80000"/>
              <a:buFont typeface="Wingdings" panose="05000000000000000000" pitchFamily="2" charset="2"/>
              <a:buChar char="§"/>
              <a:defRPr/>
            </a:lvl3pPr>
            <a:lvl4pPr marL="1440000" indent="-270000">
              <a:buSzPct val="80000"/>
              <a:buFont typeface="Wingdings" panose="05000000000000000000" pitchFamily="2" charset="2"/>
              <a:buChar char="§"/>
              <a:defRPr/>
            </a:lvl4pPr>
            <a:lvl5pPr marL="1800000" indent="-270000">
              <a:buSzPct val="80000"/>
              <a:buFont typeface="Wingdings" panose="05000000000000000000" pitchFamily="2" charset="2"/>
              <a:buChar char="§"/>
              <a:defRPr/>
            </a:lvl5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4" name="Fußzeile"/>
          <p:cNvSpPr>
            <a:spLocks noGrp="1"/>
          </p:cNvSpPr>
          <p:nvPr>
            <p:ph type="ftr" sz="quarter" idx="14"/>
          </p:nvPr>
        </p:nvSpPr>
        <p:spPr bwMode="gray"/>
        <p:txBody>
          <a:bodyPr/>
          <a:lstStyle/>
          <a:p>
            <a:r>
              <a:rPr lang="en-US"/>
              <a:t>DESIGN THINKING - BUSINESS MODEL INNOVATION - CPS</a:t>
            </a:r>
            <a:endParaRPr lang="de-DE"/>
          </a:p>
        </p:txBody>
      </p:sp>
      <p:sp>
        <p:nvSpPr>
          <p:cNvPr id="5" name="Foliennummer"/>
          <p:cNvSpPr>
            <a:spLocks noGrp="1"/>
          </p:cNvSpPr>
          <p:nvPr>
            <p:ph type="sldNum" sz="quarter" idx="15"/>
          </p:nvPr>
        </p:nvSpPr>
        <p:spPr/>
        <p:txBody>
          <a:bodyPr/>
          <a:lstStyle>
            <a:lvl1pPr>
              <a:defRPr b="1"/>
            </a:lvl1pPr>
          </a:lstStyle>
          <a:p>
            <a:fld id="{02CEFE82-39F2-4F47-8A0C-D5AB3496FA5C}" type="slidenum">
              <a:rPr lang="de-DE" smtClean="0"/>
              <a:pPr/>
              <a:t>‹Nr.›</a:t>
            </a:fld>
            <a:r>
              <a:rPr lang="de-DE"/>
              <a:t> </a:t>
            </a:r>
          </a:p>
        </p:txBody>
      </p:sp>
    </p:spTree>
    <p:extLst>
      <p:ext uri="{BB962C8B-B14F-4D97-AF65-F5344CB8AC3E}">
        <p14:creationId xmlns:p14="http://schemas.microsoft.com/office/powerpoint/2010/main" val="36787873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9.xml><?xml version="1.0" encoding="utf-8"?>
<p:sldLayout xmlns:a="http://schemas.openxmlformats.org/drawingml/2006/main" xmlns:r="http://schemas.openxmlformats.org/officeDocument/2006/relationships" xmlns:p="http://schemas.openxmlformats.org/presentationml/2006/main" type="title">
  <p:cSld name="Titelfolie">
    <p:spTree>
      <p:nvGrpSpPr>
        <p:cNvPr id="1" name=""/>
        <p:cNvGrpSpPr/>
        <p:nvPr/>
      </p:nvGrpSpPr>
      <p:grpSpPr>
        <a:xfrm>
          <a:off x="0" y="0"/>
          <a:ext cx="0" cy="0"/>
          <a:chOff x="0" y="0"/>
          <a:chExt cx="0" cy="0"/>
        </a:xfrm>
      </p:grpSpPr>
      <p:sp>
        <p:nvSpPr>
          <p:cNvPr id="2" name="Titel 1"/>
          <p:cNvSpPr>
            <a:spLocks noGrp="1"/>
          </p:cNvSpPr>
          <p:nvPr>
            <p:ph type="ctrTitle"/>
          </p:nvPr>
        </p:nvSpPr>
        <p:spPr>
          <a:xfrm>
            <a:off x="914281" y="2130432"/>
            <a:ext cx="10361851" cy="1470025"/>
          </a:xfrm>
        </p:spPr>
        <p:txBody>
          <a:bodyPr/>
          <a:lstStyle/>
          <a:p>
            <a:r>
              <a:rPr lang="de-DE"/>
              <a:t>Titelmasterformat durch Klicken bearbeiten</a:t>
            </a:r>
            <a:endParaRPr lang="en-GB"/>
          </a:p>
        </p:txBody>
      </p:sp>
      <p:sp>
        <p:nvSpPr>
          <p:cNvPr id="3" name="Untertitel 2"/>
          <p:cNvSpPr>
            <a:spLocks noGrp="1"/>
          </p:cNvSpPr>
          <p:nvPr>
            <p:ph type="subTitle" idx="1"/>
          </p:nvPr>
        </p:nvSpPr>
        <p:spPr>
          <a:xfrm>
            <a:off x="1828562" y="3886200"/>
            <a:ext cx="8533289" cy="1752600"/>
          </a:xfrm>
        </p:spPr>
        <p:txBody>
          <a:bodyPr/>
          <a:lstStyle>
            <a:lvl1pPr marL="0" indent="0" algn="ctr">
              <a:buNone/>
              <a:defRPr>
                <a:solidFill>
                  <a:schemeClr val="tx1">
                    <a:tint val="75000"/>
                  </a:schemeClr>
                </a:solidFill>
              </a:defRPr>
            </a:lvl1pPr>
            <a:lvl2pPr marL="609262" indent="0" algn="ctr">
              <a:buNone/>
              <a:defRPr>
                <a:solidFill>
                  <a:schemeClr val="tx1">
                    <a:tint val="75000"/>
                  </a:schemeClr>
                </a:solidFill>
              </a:defRPr>
            </a:lvl2pPr>
            <a:lvl3pPr marL="1218523" indent="0" algn="ctr">
              <a:buNone/>
              <a:defRPr>
                <a:solidFill>
                  <a:schemeClr val="tx1">
                    <a:tint val="75000"/>
                  </a:schemeClr>
                </a:solidFill>
              </a:defRPr>
            </a:lvl3pPr>
            <a:lvl4pPr marL="1827785" indent="0" algn="ctr">
              <a:buNone/>
              <a:defRPr>
                <a:solidFill>
                  <a:schemeClr val="tx1">
                    <a:tint val="75000"/>
                  </a:schemeClr>
                </a:solidFill>
              </a:defRPr>
            </a:lvl4pPr>
            <a:lvl5pPr marL="2437047" indent="0" algn="ctr">
              <a:buNone/>
              <a:defRPr>
                <a:solidFill>
                  <a:schemeClr val="tx1">
                    <a:tint val="75000"/>
                  </a:schemeClr>
                </a:solidFill>
              </a:defRPr>
            </a:lvl5pPr>
            <a:lvl6pPr marL="3046309" indent="0" algn="ctr">
              <a:buNone/>
              <a:defRPr>
                <a:solidFill>
                  <a:schemeClr val="tx1">
                    <a:tint val="75000"/>
                  </a:schemeClr>
                </a:solidFill>
              </a:defRPr>
            </a:lvl6pPr>
            <a:lvl7pPr marL="3655570" indent="0" algn="ctr">
              <a:buNone/>
              <a:defRPr>
                <a:solidFill>
                  <a:schemeClr val="tx1">
                    <a:tint val="75000"/>
                  </a:schemeClr>
                </a:solidFill>
              </a:defRPr>
            </a:lvl7pPr>
            <a:lvl8pPr marL="4264832" indent="0" algn="ctr">
              <a:buNone/>
              <a:defRPr>
                <a:solidFill>
                  <a:schemeClr val="tx1">
                    <a:tint val="75000"/>
                  </a:schemeClr>
                </a:solidFill>
              </a:defRPr>
            </a:lvl8pPr>
            <a:lvl9pPr marL="4874094" indent="0" algn="ctr">
              <a:buNone/>
              <a:defRPr>
                <a:solidFill>
                  <a:schemeClr val="tx1">
                    <a:tint val="75000"/>
                  </a:schemeClr>
                </a:solidFill>
              </a:defRPr>
            </a:lvl9pPr>
          </a:lstStyle>
          <a:p>
            <a:r>
              <a:rPr lang="de-DE"/>
              <a:t>Formatvorlage des Untertitelmasters durch Klicken bearbeiten</a:t>
            </a:r>
            <a:endParaRPr lang="en-GB"/>
          </a:p>
        </p:txBody>
      </p:sp>
      <p:sp>
        <p:nvSpPr>
          <p:cNvPr id="4" name="Datumsplatzhalter 3"/>
          <p:cNvSpPr>
            <a:spLocks noGrp="1"/>
          </p:cNvSpPr>
          <p:nvPr>
            <p:ph type="dt" sz="half" idx="10"/>
          </p:nvPr>
        </p:nvSpPr>
        <p:spPr>
          <a:xfrm>
            <a:off x="284357" y="6539312"/>
            <a:ext cx="284443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404040"/>
              </a:solidFill>
              <a:effectLst/>
              <a:uLnTx/>
              <a:uFillTx/>
              <a:latin typeface="Arial Narrow"/>
              <a:ea typeface="+mn-ea"/>
              <a:cs typeface="+mn-cs"/>
            </a:endParaRPr>
          </a:p>
        </p:txBody>
      </p:sp>
      <p:sp>
        <p:nvSpPr>
          <p:cNvPr id="5" name="Fußzeilenplatzhalter 4"/>
          <p:cNvSpPr>
            <a:spLocks noGrp="1"/>
          </p:cNvSpPr>
          <p:nvPr>
            <p:ph type="ftr" sz="quarter" idx="11"/>
          </p:nvPr>
        </p:nvSpPr>
        <p:spPr>
          <a:xfrm>
            <a:off x="4165058" y="6356352"/>
            <a:ext cx="3860297" cy="365125"/>
          </a:xfrm>
          <a:prstGeom prst="rect">
            <a:avLst/>
          </a:prstGeom>
        </p:spPr>
        <p:txBody>
          <a:bodyPr lIns="91399" tIns="45698" rIns="91399" bIns="45698"/>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404040"/>
                </a:solidFill>
                <a:effectLst/>
                <a:uLnTx/>
                <a:uFillTx/>
                <a:latin typeface="Arial Narrow"/>
                <a:ea typeface="+mn-ea"/>
                <a:cs typeface="+mn-cs"/>
              </a:rPr>
              <a:t>DESIGN THINKING - BUSINESS MODEL INNOVATION - CPS</a:t>
            </a:r>
            <a:endParaRPr kumimoji="0" lang="en-GB" sz="1200" b="0" i="0" u="none" strike="noStrike" kern="1200" cap="none" spc="0" normalizeH="0" baseline="0" noProof="0">
              <a:ln>
                <a:noFill/>
              </a:ln>
              <a:solidFill>
                <a:srgbClr val="404040"/>
              </a:solidFill>
              <a:effectLst/>
              <a:uLnTx/>
              <a:uFillTx/>
              <a:latin typeface="Arial Narrow"/>
              <a:ea typeface="+mn-ea"/>
              <a:cs typeface="+mn-cs"/>
            </a:endParaRPr>
          </a:p>
        </p:txBody>
      </p:sp>
      <p:sp>
        <p:nvSpPr>
          <p:cNvPr id="6" name="Foliennummernplatzhalter 5"/>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5C0ED55F-933E-4037-BED9-D1BD06BF8F71}" type="slidenum">
              <a:rPr kumimoji="0" lang="en-GB" sz="1200" b="1" i="0" u="none" strike="noStrike" kern="1200" cap="none" spc="0" normalizeH="0" baseline="0" noProof="0" smtClean="0">
                <a:ln>
                  <a:noFill/>
                </a:ln>
                <a:solidFill>
                  <a:srgbClr val="FDFDFD"/>
                </a:solidFill>
                <a:effectLst/>
                <a:uLnTx/>
                <a:uFillTx/>
                <a:latin typeface="Arial Narrow"/>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‹Nr.›</a:t>
            </a:fld>
            <a:endParaRPr kumimoji="0" lang="en-GB" sz="1200" b="1" i="0" u="none" strike="noStrike" kern="1200" cap="none" spc="0" normalizeH="0" baseline="0" noProof="0">
              <a:ln>
                <a:noFill/>
              </a:ln>
              <a:solidFill>
                <a:srgbClr val="FDFDFD"/>
              </a:solidFill>
              <a:effectLst/>
              <a:uLnTx/>
              <a:uFillTx/>
              <a:latin typeface="Arial Narrow"/>
              <a:ea typeface="+mn-ea"/>
              <a:cs typeface="+mn-cs"/>
            </a:endParaRPr>
          </a:p>
        </p:txBody>
      </p:sp>
    </p:spTree>
    <p:extLst>
      <p:ext uri="{BB962C8B-B14F-4D97-AF65-F5344CB8AC3E}">
        <p14:creationId xmlns:p14="http://schemas.microsoft.com/office/powerpoint/2010/main" val="1194875884"/>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50" Type="http://schemas.openxmlformats.org/officeDocument/2006/relationships/slideLayout" Target="../slideLayouts/slideLayout50.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8" Type="http://schemas.openxmlformats.org/officeDocument/2006/relationships/slideLayout" Target="../slideLayouts/slideLayout8.xml"/><Relationship Id="rId51" Type="http://schemas.openxmlformats.org/officeDocument/2006/relationships/theme" Target="../theme/theme1.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1" Type="http://schemas.openxmlformats.org/officeDocument/2006/relationships/slideLayout" Target="../slideLayouts/slideLayout1.xml"/><Relationship Id="rId6" Type="http://schemas.openxmlformats.org/officeDocument/2006/relationships/slideLayout" Target="../slideLayouts/slideLayout6.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58.xml"/><Relationship Id="rId13" Type="http://schemas.openxmlformats.org/officeDocument/2006/relationships/slideLayout" Target="../slideLayouts/slideLayout63.xml"/><Relationship Id="rId18" Type="http://schemas.openxmlformats.org/officeDocument/2006/relationships/slideLayout" Target="../slideLayouts/slideLayout68.xml"/><Relationship Id="rId3" Type="http://schemas.openxmlformats.org/officeDocument/2006/relationships/slideLayout" Target="../slideLayouts/slideLayout53.xml"/><Relationship Id="rId21" Type="http://schemas.openxmlformats.org/officeDocument/2006/relationships/slideLayout" Target="../slideLayouts/slideLayout71.xml"/><Relationship Id="rId7" Type="http://schemas.openxmlformats.org/officeDocument/2006/relationships/slideLayout" Target="../slideLayouts/slideLayout57.xml"/><Relationship Id="rId12" Type="http://schemas.openxmlformats.org/officeDocument/2006/relationships/slideLayout" Target="../slideLayouts/slideLayout62.xml"/><Relationship Id="rId17" Type="http://schemas.openxmlformats.org/officeDocument/2006/relationships/slideLayout" Target="../slideLayouts/slideLayout67.xml"/><Relationship Id="rId2" Type="http://schemas.openxmlformats.org/officeDocument/2006/relationships/slideLayout" Target="../slideLayouts/slideLayout52.xml"/><Relationship Id="rId16" Type="http://schemas.openxmlformats.org/officeDocument/2006/relationships/slideLayout" Target="../slideLayouts/slideLayout66.xml"/><Relationship Id="rId20" Type="http://schemas.openxmlformats.org/officeDocument/2006/relationships/slideLayout" Target="../slideLayouts/slideLayout70.xml"/><Relationship Id="rId1" Type="http://schemas.openxmlformats.org/officeDocument/2006/relationships/slideLayout" Target="../slideLayouts/slideLayout51.xml"/><Relationship Id="rId6" Type="http://schemas.openxmlformats.org/officeDocument/2006/relationships/slideLayout" Target="../slideLayouts/slideLayout56.xml"/><Relationship Id="rId11" Type="http://schemas.openxmlformats.org/officeDocument/2006/relationships/slideLayout" Target="../slideLayouts/slideLayout61.xml"/><Relationship Id="rId5" Type="http://schemas.openxmlformats.org/officeDocument/2006/relationships/slideLayout" Target="../slideLayouts/slideLayout55.xml"/><Relationship Id="rId15" Type="http://schemas.openxmlformats.org/officeDocument/2006/relationships/slideLayout" Target="../slideLayouts/slideLayout65.xml"/><Relationship Id="rId23" Type="http://schemas.openxmlformats.org/officeDocument/2006/relationships/theme" Target="../theme/theme2.xml"/><Relationship Id="rId10" Type="http://schemas.openxmlformats.org/officeDocument/2006/relationships/slideLayout" Target="../slideLayouts/slideLayout60.xml"/><Relationship Id="rId19" Type="http://schemas.openxmlformats.org/officeDocument/2006/relationships/slideLayout" Target="../slideLayouts/slideLayout69.xml"/><Relationship Id="rId4" Type="http://schemas.openxmlformats.org/officeDocument/2006/relationships/slideLayout" Target="../slideLayouts/slideLayout54.xml"/><Relationship Id="rId9" Type="http://schemas.openxmlformats.org/officeDocument/2006/relationships/slideLayout" Target="../slideLayouts/slideLayout59.xml"/><Relationship Id="rId14" Type="http://schemas.openxmlformats.org/officeDocument/2006/relationships/slideLayout" Target="../slideLayouts/slideLayout64.xml"/><Relationship Id="rId22" Type="http://schemas.openxmlformats.org/officeDocument/2006/relationships/slideLayout" Target="../slideLayouts/slideLayout72.xml"/></Relationships>
</file>

<file path=ppt/slideMasters/_rels/slideMaster3.xml.rels><?xml version="1.0" encoding="UTF-8" standalone="yes"?>
<Relationships xmlns="http://schemas.openxmlformats.org/package/2006/relationships"><Relationship Id="rId13" Type="http://schemas.openxmlformats.org/officeDocument/2006/relationships/slideLayout" Target="../slideLayouts/slideLayout85.xml"/><Relationship Id="rId18" Type="http://schemas.openxmlformats.org/officeDocument/2006/relationships/slideLayout" Target="../slideLayouts/slideLayout90.xml"/><Relationship Id="rId26" Type="http://schemas.openxmlformats.org/officeDocument/2006/relationships/slideLayout" Target="../slideLayouts/slideLayout98.xml"/><Relationship Id="rId39" Type="http://schemas.openxmlformats.org/officeDocument/2006/relationships/slideLayout" Target="../slideLayouts/slideLayout111.xml"/><Relationship Id="rId21" Type="http://schemas.openxmlformats.org/officeDocument/2006/relationships/slideLayout" Target="../slideLayouts/slideLayout93.xml"/><Relationship Id="rId34" Type="http://schemas.openxmlformats.org/officeDocument/2006/relationships/slideLayout" Target="../slideLayouts/slideLayout106.xml"/><Relationship Id="rId42" Type="http://schemas.openxmlformats.org/officeDocument/2006/relationships/slideLayout" Target="../slideLayouts/slideLayout114.xml"/><Relationship Id="rId47" Type="http://schemas.openxmlformats.org/officeDocument/2006/relationships/slideLayout" Target="../slideLayouts/slideLayout119.xml"/><Relationship Id="rId50" Type="http://schemas.openxmlformats.org/officeDocument/2006/relationships/slideLayout" Target="../slideLayouts/slideLayout122.xml"/><Relationship Id="rId55" Type="http://schemas.openxmlformats.org/officeDocument/2006/relationships/slideLayout" Target="../slideLayouts/slideLayout127.xml"/><Relationship Id="rId7" Type="http://schemas.openxmlformats.org/officeDocument/2006/relationships/slideLayout" Target="../slideLayouts/slideLayout79.xml"/><Relationship Id="rId2" Type="http://schemas.openxmlformats.org/officeDocument/2006/relationships/slideLayout" Target="../slideLayouts/slideLayout74.xml"/><Relationship Id="rId16" Type="http://schemas.openxmlformats.org/officeDocument/2006/relationships/slideLayout" Target="../slideLayouts/slideLayout88.xml"/><Relationship Id="rId29" Type="http://schemas.openxmlformats.org/officeDocument/2006/relationships/slideLayout" Target="../slideLayouts/slideLayout101.xml"/><Relationship Id="rId11" Type="http://schemas.openxmlformats.org/officeDocument/2006/relationships/slideLayout" Target="../slideLayouts/slideLayout83.xml"/><Relationship Id="rId24" Type="http://schemas.openxmlformats.org/officeDocument/2006/relationships/slideLayout" Target="../slideLayouts/slideLayout96.xml"/><Relationship Id="rId32" Type="http://schemas.openxmlformats.org/officeDocument/2006/relationships/slideLayout" Target="../slideLayouts/slideLayout104.xml"/><Relationship Id="rId37" Type="http://schemas.openxmlformats.org/officeDocument/2006/relationships/slideLayout" Target="../slideLayouts/slideLayout109.xml"/><Relationship Id="rId40" Type="http://schemas.openxmlformats.org/officeDocument/2006/relationships/slideLayout" Target="../slideLayouts/slideLayout112.xml"/><Relationship Id="rId45" Type="http://schemas.openxmlformats.org/officeDocument/2006/relationships/slideLayout" Target="../slideLayouts/slideLayout117.xml"/><Relationship Id="rId53" Type="http://schemas.openxmlformats.org/officeDocument/2006/relationships/slideLayout" Target="../slideLayouts/slideLayout125.xml"/><Relationship Id="rId58" Type="http://schemas.openxmlformats.org/officeDocument/2006/relationships/theme" Target="../theme/theme3.xml"/><Relationship Id="rId5" Type="http://schemas.openxmlformats.org/officeDocument/2006/relationships/slideLayout" Target="../slideLayouts/slideLayout77.xml"/><Relationship Id="rId19" Type="http://schemas.openxmlformats.org/officeDocument/2006/relationships/slideLayout" Target="../slideLayouts/slideLayout91.xml"/><Relationship Id="rId4" Type="http://schemas.openxmlformats.org/officeDocument/2006/relationships/slideLayout" Target="../slideLayouts/slideLayout76.xml"/><Relationship Id="rId9" Type="http://schemas.openxmlformats.org/officeDocument/2006/relationships/slideLayout" Target="../slideLayouts/slideLayout81.xml"/><Relationship Id="rId14" Type="http://schemas.openxmlformats.org/officeDocument/2006/relationships/slideLayout" Target="../slideLayouts/slideLayout86.xml"/><Relationship Id="rId22" Type="http://schemas.openxmlformats.org/officeDocument/2006/relationships/slideLayout" Target="../slideLayouts/slideLayout94.xml"/><Relationship Id="rId27" Type="http://schemas.openxmlformats.org/officeDocument/2006/relationships/slideLayout" Target="../slideLayouts/slideLayout99.xml"/><Relationship Id="rId30" Type="http://schemas.openxmlformats.org/officeDocument/2006/relationships/slideLayout" Target="../slideLayouts/slideLayout102.xml"/><Relationship Id="rId35" Type="http://schemas.openxmlformats.org/officeDocument/2006/relationships/slideLayout" Target="../slideLayouts/slideLayout107.xml"/><Relationship Id="rId43" Type="http://schemas.openxmlformats.org/officeDocument/2006/relationships/slideLayout" Target="../slideLayouts/slideLayout115.xml"/><Relationship Id="rId48" Type="http://schemas.openxmlformats.org/officeDocument/2006/relationships/slideLayout" Target="../slideLayouts/slideLayout120.xml"/><Relationship Id="rId56" Type="http://schemas.openxmlformats.org/officeDocument/2006/relationships/slideLayout" Target="../slideLayouts/slideLayout128.xml"/><Relationship Id="rId8" Type="http://schemas.openxmlformats.org/officeDocument/2006/relationships/slideLayout" Target="../slideLayouts/slideLayout80.xml"/><Relationship Id="rId51" Type="http://schemas.openxmlformats.org/officeDocument/2006/relationships/slideLayout" Target="../slideLayouts/slideLayout123.xml"/><Relationship Id="rId3" Type="http://schemas.openxmlformats.org/officeDocument/2006/relationships/slideLayout" Target="../slideLayouts/slideLayout75.xml"/><Relationship Id="rId12" Type="http://schemas.openxmlformats.org/officeDocument/2006/relationships/slideLayout" Target="../slideLayouts/slideLayout84.xml"/><Relationship Id="rId17" Type="http://schemas.openxmlformats.org/officeDocument/2006/relationships/slideLayout" Target="../slideLayouts/slideLayout89.xml"/><Relationship Id="rId25" Type="http://schemas.openxmlformats.org/officeDocument/2006/relationships/slideLayout" Target="../slideLayouts/slideLayout97.xml"/><Relationship Id="rId33" Type="http://schemas.openxmlformats.org/officeDocument/2006/relationships/slideLayout" Target="../slideLayouts/slideLayout105.xml"/><Relationship Id="rId38" Type="http://schemas.openxmlformats.org/officeDocument/2006/relationships/slideLayout" Target="../slideLayouts/slideLayout110.xml"/><Relationship Id="rId46" Type="http://schemas.openxmlformats.org/officeDocument/2006/relationships/slideLayout" Target="../slideLayouts/slideLayout118.xml"/><Relationship Id="rId59" Type="http://schemas.openxmlformats.org/officeDocument/2006/relationships/image" Target="../media/image1.png"/><Relationship Id="rId20" Type="http://schemas.openxmlformats.org/officeDocument/2006/relationships/slideLayout" Target="../slideLayouts/slideLayout92.xml"/><Relationship Id="rId41" Type="http://schemas.openxmlformats.org/officeDocument/2006/relationships/slideLayout" Target="../slideLayouts/slideLayout113.xml"/><Relationship Id="rId54" Type="http://schemas.openxmlformats.org/officeDocument/2006/relationships/slideLayout" Target="../slideLayouts/slideLayout126.xml"/><Relationship Id="rId1" Type="http://schemas.openxmlformats.org/officeDocument/2006/relationships/slideLayout" Target="../slideLayouts/slideLayout73.xml"/><Relationship Id="rId6" Type="http://schemas.openxmlformats.org/officeDocument/2006/relationships/slideLayout" Target="../slideLayouts/slideLayout78.xml"/><Relationship Id="rId15" Type="http://schemas.openxmlformats.org/officeDocument/2006/relationships/slideLayout" Target="../slideLayouts/slideLayout87.xml"/><Relationship Id="rId23" Type="http://schemas.openxmlformats.org/officeDocument/2006/relationships/slideLayout" Target="../slideLayouts/slideLayout95.xml"/><Relationship Id="rId28" Type="http://schemas.openxmlformats.org/officeDocument/2006/relationships/slideLayout" Target="../slideLayouts/slideLayout100.xml"/><Relationship Id="rId36" Type="http://schemas.openxmlformats.org/officeDocument/2006/relationships/slideLayout" Target="../slideLayouts/slideLayout108.xml"/><Relationship Id="rId49" Type="http://schemas.openxmlformats.org/officeDocument/2006/relationships/slideLayout" Target="../slideLayouts/slideLayout121.xml"/><Relationship Id="rId57" Type="http://schemas.openxmlformats.org/officeDocument/2006/relationships/slideLayout" Target="../slideLayouts/slideLayout129.xml"/><Relationship Id="rId10" Type="http://schemas.openxmlformats.org/officeDocument/2006/relationships/slideLayout" Target="../slideLayouts/slideLayout82.xml"/><Relationship Id="rId31" Type="http://schemas.openxmlformats.org/officeDocument/2006/relationships/slideLayout" Target="../slideLayouts/slideLayout103.xml"/><Relationship Id="rId44" Type="http://schemas.openxmlformats.org/officeDocument/2006/relationships/slideLayout" Target="../slideLayouts/slideLayout116.xml"/><Relationship Id="rId52" Type="http://schemas.openxmlformats.org/officeDocument/2006/relationships/slideLayout" Target="../slideLayouts/slideLayout12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pSp>
        <p:nvGrpSpPr>
          <p:cNvPr id="26" name="Hilfslinien"/>
          <p:cNvGrpSpPr/>
          <p:nvPr/>
        </p:nvGrpSpPr>
        <p:grpSpPr bwMode="gray">
          <a:xfrm>
            <a:off x="-737252" y="-737252"/>
            <a:ext cx="12386853" cy="7087652"/>
            <a:chOff x="-737252" y="-737252"/>
            <a:chExt cx="12386853" cy="7087652"/>
          </a:xfrm>
        </p:grpSpPr>
        <p:grpSp>
          <p:nvGrpSpPr>
            <p:cNvPr id="11" name="Hilfslinie"/>
            <p:cNvGrpSpPr/>
            <p:nvPr userDrawn="1"/>
          </p:nvGrpSpPr>
          <p:grpSpPr bwMode="gray">
            <a:xfrm>
              <a:off x="540001" y="-737252"/>
              <a:ext cx="900000" cy="720000"/>
              <a:chOff x="540001" y="-737252"/>
              <a:chExt cx="900000" cy="720000"/>
            </a:xfrm>
          </p:grpSpPr>
          <p:cxnSp>
            <p:nvCxnSpPr>
              <p:cNvPr id="24" name="Line"/>
              <p:cNvCxnSpPr/>
              <p:nvPr userDrawn="1"/>
            </p:nvCxnSpPr>
            <p:spPr bwMode="gray">
              <a:xfrm flipV="1">
                <a:off x="540002" y="-737252"/>
                <a:ext cx="0" cy="72000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25" name="Text"/>
              <p:cNvSpPr txBox="1"/>
              <p:nvPr userDrawn="1"/>
            </p:nvSpPr>
            <p:spPr bwMode="gray">
              <a:xfrm>
                <a:off x="540001" y="-720000"/>
                <a:ext cx="900000" cy="540000"/>
              </a:xfrm>
              <a:prstGeom prst="rect">
                <a:avLst/>
              </a:prstGeom>
              <a:noFill/>
            </p:spPr>
            <p:txBody>
              <a:bodyPr wrap="square" lIns="72000" tIns="0" rIns="0" bIns="0" rtlCol="0">
                <a:noAutofit/>
              </a:bodyPr>
              <a:lstStyle/>
              <a:p>
                <a:pPr>
                  <a:lnSpc>
                    <a:spcPct val="90000"/>
                  </a:lnSpc>
                  <a:spcAft>
                    <a:spcPts val="1000"/>
                  </a:spcAft>
                </a:pPr>
                <a:r>
                  <a:rPr lang="de-DE" sz="1200" noProof="0"/>
                  <a:t>Position Hilfslinie</a:t>
                </a:r>
                <a:br>
                  <a:rPr lang="de-DE" sz="1200" noProof="0"/>
                </a:br>
                <a:r>
                  <a:rPr lang="de-DE" sz="1200" noProof="0"/>
                  <a:t>15,43</a:t>
                </a:r>
              </a:p>
            </p:txBody>
          </p:sp>
        </p:grpSp>
        <p:grpSp>
          <p:nvGrpSpPr>
            <p:cNvPr id="12" name="Hilfslinie"/>
            <p:cNvGrpSpPr/>
            <p:nvPr userDrawn="1"/>
          </p:nvGrpSpPr>
          <p:grpSpPr bwMode="gray">
            <a:xfrm>
              <a:off x="10749601" y="-737252"/>
              <a:ext cx="900000" cy="720000"/>
              <a:chOff x="10749601" y="-737252"/>
              <a:chExt cx="900000" cy="720000"/>
            </a:xfrm>
          </p:grpSpPr>
          <p:cxnSp>
            <p:nvCxnSpPr>
              <p:cNvPr id="22" name="Line"/>
              <p:cNvCxnSpPr/>
              <p:nvPr userDrawn="1"/>
            </p:nvCxnSpPr>
            <p:spPr bwMode="gray">
              <a:xfrm flipV="1">
                <a:off x="11649601" y="-737252"/>
                <a:ext cx="0" cy="72000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23" name="Text"/>
              <p:cNvSpPr txBox="1"/>
              <p:nvPr userDrawn="1"/>
            </p:nvSpPr>
            <p:spPr bwMode="gray">
              <a:xfrm>
                <a:off x="10749601" y="-720000"/>
                <a:ext cx="900000" cy="540000"/>
              </a:xfrm>
              <a:prstGeom prst="rect">
                <a:avLst/>
              </a:prstGeom>
              <a:noFill/>
            </p:spPr>
            <p:txBody>
              <a:bodyPr wrap="square" lIns="0" tIns="0" rIns="72000" bIns="0" rtlCol="0">
                <a:noAutofit/>
              </a:bodyPr>
              <a:lstStyle/>
              <a:p>
                <a:pPr algn="r">
                  <a:lnSpc>
                    <a:spcPct val="90000"/>
                  </a:lnSpc>
                  <a:spcAft>
                    <a:spcPts val="1000"/>
                  </a:spcAft>
                </a:pPr>
                <a:r>
                  <a:rPr lang="de-DE" sz="1200" noProof="0"/>
                  <a:t>Position Hilfslinie</a:t>
                </a:r>
                <a:br>
                  <a:rPr lang="de-DE" sz="1200" noProof="0"/>
                </a:br>
                <a:r>
                  <a:rPr lang="de-DE" sz="1200" noProof="0"/>
                  <a:t>15,43</a:t>
                </a:r>
              </a:p>
            </p:txBody>
          </p:sp>
        </p:grpSp>
        <p:grpSp>
          <p:nvGrpSpPr>
            <p:cNvPr id="13" name="Hilfslinie"/>
            <p:cNvGrpSpPr/>
            <p:nvPr userDrawn="1"/>
          </p:nvGrpSpPr>
          <p:grpSpPr bwMode="gray">
            <a:xfrm>
              <a:off x="-737252" y="432000"/>
              <a:ext cx="737252" cy="540000"/>
              <a:chOff x="-737252" y="432000"/>
              <a:chExt cx="737252" cy="540000"/>
            </a:xfrm>
          </p:grpSpPr>
          <p:cxnSp>
            <p:nvCxnSpPr>
              <p:cNvPr id="20" name="Line"/>
              <p:cNvCxnSpPr/>
              <p:nvPr/>
            </p:nvCxnSpPr>
            <p:spPr bwMode="gray">
              <a:xfrm>
                <a:off x="-737252" y="432000"/>
                <a:ext cx="720000"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21" name="Text"/>
              <p:cNvSpPr txBox="1"/>
              <p:nvPr userDrawn="1"/>
            </p:nvSpPr>
            <p:spPr bwMode="gray">
              <a:xfrm>
                <a:off x="-720000" y="432000"/>
                <a:ext cx="720000" cy="540000"/>
              </a:xfrm>
              <a:prstGeom prst="rect">
                <a:avLst/>
              </a:prstGeom>
              <a:noFill/>
            </p:spPr>
            <p:txBody>
              <a:bodyPr wrap="square" lIns="0" tIns="72000" rIns="0" bIns="0" rtlCol="0">
                <a:noAutofit/>
              </a:bodyPr>
              <a:lstStyle/>
              <a:p>
                <a:pPr>
                  <a:lnSpc>
                    <a:spcPct val="90000"/>
                  </a:lnSpc>
                  <a:spcAft>
                    <a:spcPts val="1000"/>
                  </a:spcAft>
                </a:pPr>
                <a:r>
                  <a:rPr lang="de-DE" sz="1200" noProof="0"/>
                  <a:t>Position Hilfslinie</a:t>
                </a:r>
                <a:br>
                  <a:rPr lang="de-DE" sz="1200" noProof="0"/>
                </a:br>
                <a:r>
                  <a:rPr lang="de-DE" sz="1200" noProof="0"/>
                  <a:t>8,32</a:t>
                </a:r>
              </a:p>
            </p:txBody>
          </p:sp>
        </p:grpSp>
        <p:grpSp>
          <p:nvGrpSpPr>
            <p:cNvPr id="14" name="Hilfslinie"/>
            <p:cNvGrpSpPr/>
            <p:nvPr userDrawn="1"/>
          </p:nvGrpSpPr>
          <p:grpSpPr bwMode="gray">
            <a:xfrm>
              <a:off x="-737252" y="1512000"/>
              <a:ext cx="737252" cy="540000"/>
              <a:chOff x="-737252" y="1512000"/>
              <a:chExt cx="737252" cy="540000"/>
            </a:xfrm>
          </p:grpSpPr>
          <p:cxnSp>
            <p:nvCxnSpPr>
              <p:cNvPr id="18" name="Line"/>
              <p:cNvCxnSpPr/>
              <p:nvPr userDrawn="1"/>
            </p:nvCxnSpPr>
            <p:spPr bwMode="gray">
              <a:xfrm>
                <a:off x="-737252" y="1512000"/>
                <a:ext cx="720000"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19" name="Text"/>
              <p:cNvSpPr txBox="1"/>
              <p:nvPr userDrawn="1"/>
            </p:nvSpPr>
            <p:spPr bwMode="gray">
              <a:xfrm>
                <a:off x="-720000" y="1512000"/>
                <a:ext cx="720000" cy="540000"/>
              </a:xfrm>
              <a:prstGeom prst="rect">
                <a:avLst/>
              </a:prstGeom>
              <a:noFill/>
            </p:spPr>
            <p:txBody>
              <a:bodyPr wrap="square" lIns="0" tIns="72000" rIns="0" bIns="0" rtlCol="0">
                <a:noAutofit/>
              </a:bodyPr>
              <a:lstStyle/>
              <a:p>
                <a:pPr>
                  <a:lnSpc>
                    <a:spcPct val="90000"/>
                  </a:lnSpc>
                  <a:spcAft>
                    <a:spcPts val="1000"/>
                  </a:spcAft>
                </a:pPr>
                <a:r>
                  <a:rPr lang="de-DE" sz="1200" noProof="0"/>
                  <a:t>Position Hilfslinie</a:t>
                </a:r>
                <a:br>
                  <a:rPr lang="de-DE" sz="1200" noProof="0"/>
                </a:br>
                <a:r>
                  <a:rPr lang="de-DE" sz="1200" noProof="0"/>
                  <a:t>5,33</a:t>
                </a:r>
              </a:p>
            </p:txBody>
          </p:sp>
        </p:grpSp>
        <p:grpSp>
          <p:nvGrpSpPr>
            <p:cNvPr id="15" name="Hilfslinie"/>
            <p:cNvGrpSpPr/>
            <p:nvPr userDrawn="1"/>
          </p:nvGrpSpPr>
          <p:grpSpPr bwMode="gray">
            <a:xfrm>
              <a:off x="-737252" y="5810400"/>
              <a:ext cx="737252" cy="540000"/>
              <a:chOff x="-737252" y="5810400"/>
              <a:chExt cx="737252" cy="540000"/>
            </a:xfrm>
          </p:grpSpPr>
          <p:cxnSp>
            <p:nvCxnSpPr>
              <p:cNvPr id="16" name="Line"/>
              <p:cNvCxnSpPr/>
              <p:nvPr userDrawn="1"/>
            </p:nvCxnSpPr>
            <p:spPr bwMode="gray">
              <a:xfrm>
                <a:off x="-737252" y="5810400"/>
                <a:ext cx="720000"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17" name="Text"/>
              <p:cNvSpPr txBox="1"/>
              <p:nvPr userDrawn="1"/>
            </p:nvSpPr>
            <p:spPr bwMode="gray">
              <a:xfrm>
                <a:off x="-720000" y="5810400"/>
                <a:ext cx="720000" cy="540000"/>
              </a:xfrm>
              <a:prstGeom prst="rect">
                <a:avLst/>
              </a:prstGeom>
              <a:noFill/>
            </p:spPr>
            <p:txBody>
              <a:bodyPr wrap="square" lIns="0" tIns="72000" rIns="0" bIns="0" rtlCol="0">
                <a:noAutofit/>
              </a:bodyPr>
              <a:lstStyle/>
              <a:p>
                <a:pPr>
                  <a:lnSpc>
                    <a:spcPct val="90000"/>
                  </a:lnSpc>
                  <a:spcAft>
                    <a:spcPts val="1000"/>
                  </a:spcAft>
                </a:pPr>
                <a:r>
                  <a:rPr lang="de-DE" sz="1200" noProof="0"/>
                  <a:t>Position Hilfslinie</a:t>
                </a:r>
                <a:br>
                  <a:rPr lang="de-DE" sz="1200" noProof="0"/>
                </a:br>
                <a:r>
                  <a:rPr lang="de-DE" sz="1200" noProof="0"/>
                  <a:t>6,61</a:t>
                </a:r>
              </a:p>
            </p:txBody>
          </p:sp>
        </p:grpSp>
      </p:grpSp>
      <p:sp>
        <p:nvSpPr>
          <p:cNvPr id="2" name="Titel"/>
          <p:cNvSpPr>
            <a:spLocks noGrp="1"/>
          </p:cNvSpPr>
          <p:nvPr>
            <p:ph type="title"/>
          </p:nvPr>
        </p:nvSpPr>
        <p:spPr bwMode="gray">
          <a:xfrm>
            <a:off x="540000" y="432000"/>
            <a:ext cx="11109600" cy="1080000"/>
          </a:xfrm>
          <a:prstGeom prst="rect">
            <a:avLst/>
          </a:prstGeom>
        </p:spPr>
        <p:txBody>
          <a:bodyPr vert="horz" lIns="0" tIns="0" rIns="0" bIns="0" rtlCol="0" anchor="t">
            <a:noAutofit/>
          </a:bodyPr>
          <a:lstStyle/>
          <a:p>
            <a:r>
              <a:rPr lang="de-DE" noProof="0"/>
              <a:t>Titelmasterformat durch Klicken bearbeiten</a:t>
            </a:r>
          </a:p>
        </p:txBody>
      </p:sp>
      <p:sp>
        <p:nvSpPr>
          <p:cNvPr id="3" name="Inhalt"/>
          <p:cNvSpPr>
            <a:spLocks noGrp="1"/>
          </p:cNvSpPr>
          <p:nvPr>
            <p:ph type="body" idx="1"/>
          </p:nvPr>
        </p:nvSpPr>
        <p:spPr bwMode="gray">
          <a:xfrm>
            <a:off x="540000" y="1512000"/>
            <a:ext cx="11109600" cy="4298400"/>
          </a:xfrm>
          <a:prstGeom prst="rect">
            <a:avLst/>
          </a:prstGeom>
        </p:spPr>
        <p:txBody>
          <a:bodyPr vert="horz" lIns="0" tIns="0" rIns="0" bIns="0" rtlCol="0">
            <a:noAutofit/>
          </a:bodyPr>
          <a:lstStyle/>
          <a:p>
            <a:pPr lvl="0"/>
            <a:r>
              <a:rPr lang="de-DE" noProof="0"/>
              <a:t>Textmasterformat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6" name="Foliennummer"/>
          <p:cNvSpPr>
            <a:spLocks noGrp="1"/>
          </p:cNvSpPr>
          <p:nvPr>
            <p:ph type="sldNum" sz="quarter" idx="4"/>
          </p:nvPr>
        </p:nvSpPr>
        <p:spPr bwMode="gray">
          <a:xfrm>
            <a:off x="540000" y="6318000"/>
            <a:ext cx="360000" cy="540000"/>
          </a:xfrm>
          <a:prstGeom prst="rect">
            <a:avLst/>
          </a:prstGeom>
          <a:solidFill>
            <a:schemeClr val="accent6"/>
          </a:solidFill>
        </p:spPr>
        <p:txBody>
          <a:bodyPr vert="horz" lIns="0" tIns="0" rIns="0" bIns="61200" rtlCol="0" anchor="b" anchorCtr="0"/>
          <a:lstStyle>
            <a:lvl1pPr algn="ctr">
              <a:defRPr sz="1200" b="1">
                <a:solidFill>
                  <a:schemeClr val="bg1"/>
                </a:solidFill>
              </a:defRPr>
            </a:lvl1pPr>
          </a:lstStyle>
          <a:p>
            <a:fld id="{02CEFE82-39F2-4F47-8A0C-D5AB3496FA5C}" type="slidenum">
              <a:rPr lang="de-DE" smtClean="0"/>
              <a:pPr/>
              <a:t>‹Nr.›</a:t>
            </a:fld>
            <a:r>
              <a:rPr lang="de-DE"/>
              <a:t> </a:t>
            </a:r>
          </a:p>
        </p:txBody>
      </p:sp>
      <p:sp>
        <p:nvSpPr>
          <p:cNvPr id="31" name="Fußzeile"/>
          <p:cNvSpPr>
            <a:spLocks noGrp="1"/>
          </p:cNvSpPr>
          <p:nvPr>
            <p:ph type="ftr" sz="quarter" idx="3"/>
          </p:nvPr>
        </p:nvSpPr>
        <p:spPr bwMode="gray">
          <a:xfrm>
            <a:off x="1260000" y="6436800"/>
            <a:ext cx="4320000" cy="360000"/>
          </a:xfrm>
          <a:prstGeom prst="rect">
            <a:avLst/>
          </a:prstGeom>
        </p:spPr>
        <p:txBody>
          <a:bodyPr vert="horz" lIns="0" tIns="0" rIns="0" bIns="0" rtlCol="0" anchor="b" anchorCtr="0"/>
          <a:lstStyle>
            <a:lvl1pPr algn="l">
              <a:defRPr sz="1200">
                <a:solidFill>
                  <a:schemeClr val="tx1"/>
                </a:solidFill>
              </a:defRPr>
            </a:lvl1pPr>
          </a:lstStyle>
          <a:p>
            <a:r>
              <a:rPr lang="en-US"/>
              <a:t>DESIGN THINKING - BUSINESS MODEL INNOVATION - CPS</a:t>
            </a:r>
            <a:endParaRPr lang="de-DE"/>
          </a:p>
        </p:txBody>
      </p:sp>
      <p:pic>
        <p:nvPicPr>
          <p:cNvPr id="28" name="P+M Logo"/>
          <p:cNvPicPr>
            <a:picLocks noChangeAspect="1"/>
          </p:cNvPicPr>
          <p:nvPr/>
        </p:nvPicPr>
        <p:blipFill>
          <a:blip r:embed="rId52">
            <a:extLst>
              <a:ext uri="{28A0092B-C50C-407E-A947-70E740481C1C}">
                <a14:useLocalDpi xmlns:a14="http://schemas.microsoft.com/office/drawing/2010/main" val="0"/>
              </a:ext>
            </a:extLst>
          </a:blip>
          <a:stretch>
            <a:fillRect/>
          </a:stretch>
        </p:blipFill>
        <p:spPr bwMode="gray">
          <a:xfrm>
            <a:off x="10654784" y="6658287"/>
            <a:ext cx="994816" cy="136800"/>
          </a:xfrm>
          <a:prstGeom prst="rect">
            <a:avLst/>
          </a:prstGeom>
        </p:spPr>
      </p:pic>
    </p:spTree>
    <p:extLst>
      <p:ext uri="{BB962C8B-B14F-4D97-AF65-F5344CB8AC3E}">
        <p14:creationId xmlns:p14="http://schemas.microsoft.com/office/powerpoint/2010/main" val="2615922609"/>
      </p:ext>
    </p:extLst>
  </p:cSld>
  <p:clrMap bg1="lt1" tx1="dk1" bg2="lt2" tx2="dk2" accent1="accent1" accent2="accent2" accent3="accent3" accent4="accent4" accent5="accent5" accent6="accent6" hlink="hlink" folHlink="folHlink"/>
  <p:sldLayoutIdLst>
    <p:sldLayoutId id="2147483888" r:id="rId1"/>
    <p:sldLayoutId id="2147483928" r:id="rId2"/>
    <p:sldLayoutId id="2147483911" r:id="rId3"/>
    <p:sldLayoutId id="2147483910" r:id="rId4"/>
    <p:sldLayoutId id="2147483925" r:id="rId5"/>
    <p:sldLayoutId id="2147483665" r:id="rId6"/>
    <p:sldLayoutId id="2147483934" r:id="rId7"/>
    <p:sldLayoutId id="2147483898" r:id="rId8"/>
    <p:sldLayoutId id="2147483650" r:id="rId9"/>
    <p:sldLayoutId id="2147483929" r:id="rId10"/>
    <p:sldLayoutId id="2147483708" r:id="rId11"/>
    <p:sldLayoutId id="2147483916" r:id="rId12"/>
    <p:sldLayoutId id="2147483854" r:id="rId13"/>
    <p:sldLayoutId id="2147483652" r:id="rId14"/>
    <p:sldLayoutId id="2147483671" r:id="rId15"/>
    <p:sldLayoutId id="2147483930" r:id="rId16"/>
    <p:sldLayoutId id="2147483935" r:id="rId17"/>
    <p:sldLayoutId id="2147483901" r:id="rId18"/>
    <p:sldLayoutId id="2147483936" r:id="rId19"/>
    <p:sldLayoutId id="2147483915" r:id="rId20"/>
    <p:sldLayoutId id="2147483667" r:id="rId21"/>
    <p:sldLayoutId id="2147483937" r:id="rId22"/>
    <p:sldLayoutId id="2147483927" r:id="rId23"/>
    <p:sldLayoutId id="2147483899" r:id="rId24"/>
    <p:sldLayoutId id="2147483921" r:id="rId25"/>
    <p:sldLayoutId id="2147483722" r:id="rId26"/>
    <p:sldLayoutId id="2147483938" r:id="rId27"/>
    <p:sldLayoutId id="2147483914" r:id="rId28"/>
    <p:sldLayoutId id="2147483931" r:id="rId29"/>
    <p:sldLayoutId id="2147483926" r:id="rId30"/>
    <p:sldLayoutId id="2147483905" r:id="rId31"/>
    <p:sldLayoutId id="2147483932" r:id="rId32"/>
    <p:sldLayoutId id="2147483946" r:id="rId33"/>
    <p:sldLayoutId id="2147483947" r:id="rId34"/>
    <p:sldLayoutId id="2147483933" r:id="rId35"/>
    <p:sldLayoutId id="2147483917" r:id="rId36"/>
    <p:sldLayoutId id="2147483683" r:id="rId37"/>
    <p:sldLayoutId id="2147483900" r:id="rId38"/>
    <p:sldLayoutId id="2147483902" r:id="rId39"/>
    <p:sldLayoutId id="2147483918" r:id="rId40"/>
    <p:sldLayoutId id="2147483919" r:id="rId41"/>
    <p:sldLayoutId id="2147483668" r:id="rId42"/>
    <p:sldLayoutId id="2147483920" r:id="rId43"/>
    <p:sldLayoutId id="2147483903" r:id="rId44"/>
    <p:sldLayoutId id="2147483904" r:id="rId45"/>
    <p:sldLayoutId id="2147483923" r:id="rId46"/>
    <p:sldLayoutId id="2147483939" r:id="rId47"/>
    <p:sldLayoutId id="2147483940" r:id="rId48"/>
    <p:sldLayoutId id="2147483943" r:id="rId49"/>
    <p:sldLayoutId id="2147483945" r:id="rId50"/>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hdr="0" dt="0"/>
  <p:txStyles>
    <p:titleStyle>
      <a:lvl1pPr algn="l" defTabSz="914400" rtl="0" eaLnBrk="1" latinLnBrk="0" hangingPunct="1">
        <a:lnSpc>
          <a:spcPct val="90000"/>
        </a:lnSpc>
        <a:spcBef>
          <a:spcPct val="0"/>
        </a:spcBef>
        <a:buNone/>
        <a:defRPr sz="3200" kern="1200">
          <a:solidFill>
            <a:schemeClr val="accent6"/>
          </a:solidFill>
          <a:latin typeface="+mj-lt"/>
          <a:ea typeface="+mj-ea"/>
          <a:cs typeface="+mj-cs"/>
        </a:defRPr>
      </a:lvl1pPr>
    </p:titleStyle>
    <p:bodyStyle>
      <a:lvl1pPr marL="270000" indent="-270000" algn="l" defTabSz="914400" rtl="0" eaLnBrk="1" latinLnBrk="0" hangingPunct="1">
        <a:lnSpc>
          <a:spcPct val="90000"/>
        </a:lnSpc>
        <a:spcBef>
          <a:spcPts val="0"/>
        </a:spcBef>
        <a:spcAft>
          <a:spcPts val="1000"/>
        </a:spcAft>
        <a:buSzPct val="80000"/>
        <a:buFont typeface="Wingdings" panose="05000000000000000000" pitchFamily="2" charset="2"/>
        <a:buChar char="§"/>
        <a:defRPr sz="1800" kern="1200">
          <a:solidFill>
            <a:schemeClr val="tx1"/>
          </a:solidFill>
          <a:latin typeface="+mn-lt"/>
          <a:ea typeface="+mn-ea"/>
          <a:cs typeface="+mn-cs"/>
        </a:defRPr>
      </a:lvl1pPr>
      <a:lvl2pPr marL="720000" indent="-270000" algn="l" defTabSz="914400" rtl="0" eaLnBrk="1" latinLnBrk="0" hangingPunct="1">
        <a:lnSpc>
          <a:spcPct val="90000"/>
        </a:lnSpc>
        <a:spcBef>
          <a:spcPts val="0"/>
        </a:spcBef>
        <a:spcAft>
          <a:spcPts val="1000"/>
        </a:spcAft>
        <a:buSzPct val="80000"/>
        <a:buFont typeface="Wingdings" panose="05000000000000000000" pitchFamily="2" charset="2"/>
        <a:buChar char="§"/>
        <a:defRPr sz="1600" kern="1200">
          <a:solidFill>
            <a:schemeClr val="tx1"/>
          </a:solidFill>
          <a:latin typeface="+mn-lt"/>
          <a:ea typeface="+mn-ea"/>
          <a:cs typeface="+mn-cs"/>
        </a:defRPr>
      </a:lvl2pPr>
      <a:lvl3pPr marL="1080000" indent="-270000" algn="l" defTabSz="914400" rtl="0" eaLnBrk="1" latinLnBrk="0" hangingPunct="1">
        <a:lnSpc>
          <a:spcPct val="90000"/>
        </a:lnSpc>
        <a:spcBef>
          <a:spcPts val="0"/>
        </a:spcBef>
        <a:spcAft>
          <a:spcPts val="1000"/>
        </a:spcAft>
        <a:buSzPct val="80000"/>
        <a:buFont typeface="Wingdings" panose="05000000000000000000" pitchFamily="2" charset="2"/>
        <a:buChar char="§"/>
        <a:defRPr sz="1600" kern="1200">
          <a:solidFill>
            <a:schemeClr val="tx1"/>
          </a:solidFill>
          <a:latin typeface="+mn-lt"/>
          <a:ea typeface="+mn-ea"/>
          <a:cs typeface="+mn-cs"/>
        </a:defRPr>
      </a:lvl3pPr>
      <a:lvl4pPr marL="1440000" indent="-270000" algn="l" defTabSz="914400" rtl="0" eaLnBrk="1" latinLnBrk="0" hangingPunct="1">
        <a:lnSpc>
          <a:spcPct val="90000"/>
        </a:lnSpc>
        <a:spcBef>
          <a:spcPts val="0"/>
        </a:spcBef>
        <a:spcAft>
          <a:spcPts val="1000"/>
        </a:spcAft>
        <a:buSzPct val="80000"/>
        <a:buFont typeface="Wingdings" panose="05000000000000000000" pitchFamily="2" charset="2"/>
        <a:buChar char="§"/>
        <a:defRPr sz="1600" kern="1200">
          <a:solidFill>
            <a:schemeClr val="tx1"/>
          </a:solidFill>
          <a:latin typeface="+mn-lt"/>
          <a:ea typeface="+mn-ea"/>
          <a:cs typeface="+mn-cs"/>
        </a:defRPr>
      </a:lvl4pPr>
      <a:lvl5pPr marL="1800000" indent="-270000" algn="l" defTabSz="914400" rtl="0" eaLnBrk="1" latinLnBrk="0" hangingPunct="1">
        <a:lnSpc>
          <a:spcPct val="90000"/>
        </a:lnSpc>
        <a:spcBef>
          <a:spcPts val="0"/>
        </a:spcBef>
        <a:spcAft>
          <a:spcPts val="1000"/>
        </a:spcAft>
        <a:buSzPct val="80000"/>
        <a:buFont typeface="Wingdings" panose="05000000000000000000" pitchFamily="2" charset="2"/>
        <a:buChar char="§"/>
        <a:defRPr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bwMode="gray">
      <p:bgRef idx="1001">
        <a:schemeClr val="bg1"/>
      </p:bgRef>
    </p:bg>
    <p:spTree>
      <p:nvGrpSpPr>
        <p:cNvPr id="1" name=""/>
        <p:cNvGrpSpPr/>
        <p:nvPr/>
      </p:nvGrpSpPr>
      <p:grpSpPr>
        <a:xfrm>
          <a:off x="0" y="0"/>
          <a:ext cx="0" cy="0"/>
          <a:chOff x="0" y="0"/>
          <a:chExt cx="0" cy="0"/>
        </a:xfrm>
      </p:grpSpPr>
      <p:sp>
        <p:nvSpPr>
          <p:cNvPr id="2" name="Title"/>
          <p:cNvSpPr>
            <a:spLocks noGrp="1"/>
          </p:cNvSpPr>
          <p:nvPr>
            <p:ph type="title"/>
          </p:nvPr>
        </p:nvSpPr>
        <p:spPr>
          <a:xfrm>
            <a:off x="540000" y="432000"/>
            <a:ext cx="11109600" cy="1080000"/>
          </a:xfrm>
          <a:prstGeom prst="rect">
            <a:avLst/>
          </a:prstGeom>
        </p:spPr>
        <p:txBody>
          <a:bodyPr vert="horz" lIns="0" tIns="0" rIns="0" bIns="0" rtlCol="0" anchor="t">
            <a:noAutofit/>
          </a:bodyPr>
          <a:lstStyle/>
          <a:p>
            <a:r>
              <a:rPr lang="en-US"/>
              <a:t>CLICK TO EDIT MASTER TITLE STYLE</a:t>
            </a:r>
          </a:p>
        </p:txBody>
      </p:sp>
      <p:sp>
        <p:nvSpPr>
          <p:cNvPr id="3" name="Content"/>
          <p:cNvSpPr>
            <a:spLocks noGrp="1"/>
          </p:cNvSpPr>
          <p:nvPr>
            <p:ph type="body" idx="1"/>
          </p:nvPr>
        </p:nvSpPr>
        <p:spPr>
          <a:xfrm>
            <a:off x="540000" y="1512000"/>
            <a:ext cx="11109600" cy="4298400"/>
          </a:xfrm>
          <a:prstGeom prst="rect">
            <a:avLst/>
          </a:prstGeom>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cNvSpPr>
            <a:spLocks noGrp="1"/>
          </p:cNvSpPr>
          <p:nvPr>
            <p:ph type="dt" sz="half" idx="2"/>
          </p:nvPr>
        </p:nvSpPr>
        <p:spPr>
          <a:xfrm>
            <a:off x="10209600" y="6084000"/>
            <a:ext cx="1440000" cy="360000"/>
          </a:xfrm>
          <a:prstGeom prst="rect">
            <a:avLst/>
          </a:prstGeom>
        </p:spPr>
        <p:txBody>
          <a:bodyPr vert="horz" lIns="0" tIns="0" rIns="0" bIns="0" rtlCol="0" anchor="b"/>
          <a:lstStyle>
            <a:lvl1pPr algn="r">
              <a:defRPr sz="1200">
                <a:solidFill>
                  <a:schemeClr val="bg1">
                    <a:lumMod val="50000"/>
                  </a:schemeClr>
                </a:solidFill>
              </a:defRPr>
            </a:lvl1pPr>
          </a:lstStyle>
          <a:p>
            <a:endParaRPr lang="en-US"/>
          </a:p>
        </p:txBody>
      </p:sp>
      <p:sp>
        <p:nvSpPr>
          <p:cNvPr id="5" name="Footer"/>
          <p:cNvSpPr>
            <a:spLocks noGrp="1"/>
          </p:cNvSpPr>
          <p:nvPr>
            <p:ph type="ftr" sz="quarter" idx="3"/>
          </p:nvPr>
        </p:nvSpPr>
        <p:spPr>
          <a:xfrm>
            <a:off x="3934800" y="6084000"/>
            <a:ext cx="4320000" cy="360000"/>
          </a:xfrm>
          <a:prstGeom prst="rect">
            <a:avLst/>
          </a:prstGeom>
        </p:spPr>
        <p:txBody>
          <a:bodyPr vert="horz" lIns="0" tIns="0" rIns="0" bIns="0" rtlCol="0" anchor="b"/>
          <a:lstStyle>
            <a:lvl1pPr algn="ctr">
              <a:defRPr sz="1200">
                <a:solidFill>
                  <a:schemeClr val="bg1">
                    <a:lumMod val="50000"/>
                  </a:schemeClr>
                </a:solidFill>
              </a:defRPr>
            </a:lvl1pPr>
          </a:lstStyle>
          <a:p>
            <a:r>
              <a:rPr lang="en-US"/>
              <a:t>DESIGN THINKING - BUSINESS MODEL INNOVATION - CPS</a:t>
            </a:r>
          </a:p>
        </p:txBody>
      </p:sp>
      <p:sp>
        <p:nvSpPr>
          <p:cNvPr id="6" name="Slide Number"/>
          <p:cNvSpPr>
            <a:spLocks noGrp="1"/>
          </p:cNvSpPr>
          <p:nvPr>
            <p:ph type="sldNum" sz="quarter" idx="4"/>
          </p:nvPr>
        </p:nvSpPr>
        <p:spPr>
          <a:xfrm>
            <a:off x="540000" y="6084000"/>
            <a:ext cx="900000" cy="360000"/>
          </a:xfrm>
          <a:prstGeom prst="rect">
            <a:avLst/>
          </a:prstGeom>
        </p:spPr>
        <p:txBody>
          <a:bodyPr vert="horz" lIns="0" tIns="0" rIns="0" bIns="0" rtlCol="0" anchor="b"/>
          <a:lstStyle>
            <a:lvl1pPr algn="l">
              <a:defRPr sz="1200">
                <a:solidFill>
                  <a:schemeClr val="bg1">
                    <a:lumMod val="50000"/>
                  </a:schemeClr>
                </a:solidFill>
              </a:defRPr>
            </a:lvl1pPr>
          </a:lstStyle>
          <a:p>
            <a:fld id="{02CEFE82-39F2-4F47-8A0C-D5AB3496FA5C}" type="slidenum">
              <a:rPr lang="en-US" smtClean="0"/>
              <a:pPr/>
              <a:t>‹Nr.›</a:t>
            </a:fld>
            <a:endParaRPr lang="en-US"/>
          </a:p>
        </p:txBody>
      </p:sp>
    </p:spTree>
    <p:extLst>
      <p:ext uri="{BB962C8B-B14F-4D97-AF65-F5344CB8AC3E}">
        <p14:creationId xmlns:p14="http://schemas.microsoft.com/office/powerpoint/2010/main" val="1078637247"/>
      </p:ext>
    </p:extLst>
  </p:cSld>
  <p:clrMap bg1="lt1" tx1="dk1" bg2="lt2" tx2="dk2" accent1="accent1" accent2="accent2" accent3="accent3" accent4="accent4" accent5="accent5" accent6="accent6" hlink="hlink" folHlink="folHlink"/>
  <p:sldLayoutIdLst>
    <p:sldLayoutId id="2147483953" r:id="rId1"/>
    <p:sldLayoutId id="2147483954" r:id="rId2"/>
    <p:sldLayoutId id="2147483955" r:id="rId3"/>
    <p:sldLayoutId id="2147483956" r:id="rId4"/>
    <p:sldLayoutId id="2147483957" r:id="rId5"/>
    <p:sldLayoutId id="2147483958" r:id="rId6"/>
    <p:sldLayoutId id="2147483959" r:id="rId7"/>
    <p:sldLayoutId id="2147483960" r:id="rId8"/>
    <p:sldLayoutId id="2147483961" r:id="rId9"/>
    <p:sldLayoutId id="2147483962" r:id="rId10"/>
    <p:sldLayoutId id="2147483963" r:id="rId11"/>
    <p:sldLayoutId id="2147483964" r:id="rId12"/>
    <p:sldLayoutId id="2147483965" r:id="rId13"/>
    <p:sldLayoutId id="2147483966" r:id="rId14"/>
    <p:sldLayoutId id="2147483967" r:id="rId15"/>
    <p:sldLayoutId id="2147483968" r:id="rId16"/>
    <p:sldLayoutId id="2147483969" r:id="rId17"/>
    <p:sldLayoutId id="2147483970" r:id="rId18"/>
    <p:sldLayoutId id="2147483971" r:id="rId19"/>
    <p:sldLayoutId id="2147483972" r:id="rId20"/>
    <p:sldLayoutId id="2147483973" r:id="rId21"/>
    <p:sldLayoutId id="2147483974" r:id="rId22"/>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hdr="0" dt="0"/>
  <p:txStyles>
    <p:titleStyle>
      <a:lvl1pPr algn="l" defTabSz="914400" rtl="0" eaLnBrk="1" latinLnBrk="0" hangingPunct="1">
        <a:lnSpc>
          <a:spcPct val="90000"/>
        </a:lnSpc>
        <a:spcBef>
          <a:spcPct val="0"/>
        </a:spcBef>
        <a:buNone/>
        <a:defRPr sz="3600" kern="1200">
          <a:solidFill>
            <a:schemeClr val="tx1"/>
          </a:solidFill>
          <a:latin typeface="+mj-lt"/>
          <a:ea typeface="+mj-ea"/>
          <a:cs typeface="+mj-cs"/>
        </a:defRPr>
      </a:lvl1pPr>
    </p:titleStyle>
    <p:bodyStyle>
      <a:lvl1pPr marL="270000" indent="-270000" algn="l" defTabSz="914400" rtl="0" eaLnBrk="1" latinLnBrk="0" hangingPunct="1">
        <a:lnSpc>
          <a:spcPct val="90000"/>
        </a:lnSpc>
        <a:spcBef>
          <a:spcPts val="0"/>
        </a:spcBef>
        <a:spcAft>
          <a:spcPts val="1000"/>
        </a:spcAft>
        <a:buFont typeface="Wingdings" panose="05000000000000000000" pitchFamily="2" charset="2"/>
        <a:buChar char="§"/>
        <a:defRPr sz="2200" kern="1200">
          <a:solidFill>
            <a:schemeClr val="tx1"/>
          </a:solidFill>
          <a:latin typeface="+mn-lt"/>
          <a:ea typeface="+mn-ea"/>
          <a:cs typeface="+mn-cs"/>
        </a:defRPr>
      </a:lvl1pPr>
      <a:lvl2pPr marL="720000" indent="-270000" algn="l" defTabSz="914400" rtl="0" eaLnBrk="1" latinLnBrk="0" hangingPunct="1">
        <a:lnSpc>
          <a:spcPct val="90000"/>
        </a:lnSpc>
        <a:spcBef>
          <a:spcPts val="0"/>
        </a:spcBef>
        <a:spcAft>
          <a:spcPts val="1000"/>
        </a:spcAft>
        <a:buFont typeface="Calibri Light" panose="020F0302020204030204" pitchFamily="34" charset="0"/>
        <a:buChar char="–"/>
        <a:defRPr sz="2000" kern="1200">
          <a:solidFill>
            <a:schemeClr val="tx1"/>
          </a:solidFill>
          <a:latin typeface="+mn-lt"/>
          <a:ea typeface="+mn-ea"/>
          <a:cs typeface="+mn-cs"/>
        </a:defRPr>
      </a:lvl2pPr>
      <a:lvl3pPr marL="1080000" indent="-270000" algn="l" defTabSz="914400" rtl="0" eaLnBrk="1" latinLnBrk="0" hangingPunct="1">
        <a:lnSpc>
          <a:spcPct val="90000"/>
        </a:lnSpc>
        <a:spcBef>
          <a:spcPts val="0"/>
        </a:spcBef>
        <a:spcAft>
          <a:spcPts val="1000"/>
        </a:spcAft>
        <a:buFont typeface="Calibri Light" panose="020F0302020204030204" pitchFamily="34" charset="0"/>
        <a:buChar char="–"/>
        <a:defRPr sz="1800" kern="1200">
          <a:solidFill>
            <a:schemeClr val="tx1"/>
          </a:solidFill>
          <a:latin typeface="+mn-lt"/>
          <a:ea typeface="+mn-ea"/>
          <a:cs typeface="+mn-cs"/>
        </a:defRPr>
      </a:lvl3pPr>
      <a:lvl4pPr marL="1440000" indent="-270000" algn="l" defTabSz="914400" rtl="0" eaLnBrk="1" latinLnBrk="0" hangingPunct="1">
        <a:lnSpc>
          <a:spcPct val="90000"/>
        </a:lnSpc>
        <a:spcBef>
          <a:spcPts val="0"/>
        </a:spcBef>
        <a:spcAft>
          <a:spcPts val="1000"/>
        </a:spcAft>
        <a:buFont typeface="Calibri Light" panose="020F0302020204030204" pitchFamily="34" charset="0"/>
        <a:buChar char="–"/>
        <a:defRPr sz="1600" kern="1200">
          <a:solidFill>
            <a:schemeClr val="tx1"/>
          </a:solidFill>
          <a:latin typeface="+mn-lt"/>
          <a:ea typeface="+mn-ea"/>
          <a:cs typeface="+mn-cs"/>
        </a:defRPr>
      </a:lvl4pPr>
      <a:lvl5pPr marL="1800000" indent="-270000" algn="l" defTabSz="914400" rtl="0" eaLnBrk="1" latinLnBrk="0" hangingPunct="1">
        <a:lnSpc>
          <a:spcPct val="90000"/>
        </a:lnSpc>
        <a:spcBef>
          <a:spcPts val="0"/>
        </a:spcBef>
        <a:spcAft>
          <a:spcPts val="1000"/>
        </a:spcAft>
        <a:buFont typeface="Calibri Light" panose="020F0302020204030204" pitchFamily="34" charset="0"/>
        <a:buChar char="–"/>
        <a:defRPr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pSp>
        <p:nvGrpSpPr>
          <p:cNvPr id="26" name="Hilfslinien"/>
          <p:cNvGrpSpPr/>
          <p:nvPr userDrawn="1"/>
        </p:nvGrpSpPr>
        <p:grpSpPr bwMode="gray">
          <a:xfrm>
            <a:off x="-737252" y="-737252"/>
            <a:ext cx="12386853" cy="7087652"/>
            <a:chOff x="-737252" y="-737252"/>
            <a:chExt cx="12386853" cy="7087652"/>
          </a:xfrm>
        </p:grpSpPr>
        <p:grpSp>
          <p:nvGrpSpPr>
            <p:cNvPr id="11" name="Hilfslinie"/>
            <p:cNvGrpSpPr/>
            <p:nvPr userDrawn="1"/>
          </p:nvGrpSpPr>
          <p:grpSpPr bwMode="gray">
            <a:xfrm>
              <a:off x="540001" y="-737252"/>
              <a:ext cx="900000" cy="720000"/>
              <a:chOff x="540001" y="-737252"/>
              <a:chExt cx="900000" cy="720000"/>
            </a:xfrm>
          </p:grpSpPr>
          <p:cxnSp>
            <p:nvCxnSpPr>
              <p:cNvPr id="24" name="Line"/>
              <p:cNvCxnSpPr/>
              <p:nvPr userDrawn="1"/>
            </p:nvCxnSpPr>
            <p:spPr bwMode="gray">
              <a:xfrm flipV="1">
                <a:off x="540002" y="-737252"/>
                <a:ext cx="0" cy="72000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25" name="Text"/>
              <p:cNvSpPr txBox="1"/>
              <p:nvPr userDrawn="1"/>
            </p:nvSpPr>
            <p:spPr bwMode="gray">
              <a:xfrm>
                <a:off x="540001" y="-720000"/>
                <a:ext cx="900000" cy="540000"/>
              </a:xfrm>
              <a:prstGeom prst="rect">
                <a:avLst/>
              </a:prstGeom>
              <a:noFill/>
            </p:spPr>
            <p:txBody>
              <a:bodyPr wrap="square" lIns="72000" tIns="0" rIns="0" bIns="0" rtlCol="0">
                <a:noAutofit/>
              </a:bodyPr>
              <a:lstStyle/>
              <a:p>
                <a:pPr>
                  <a:lnSpc>
                    <a:spcPct val="90000"/>
                  </a:lnSpc>
                  <a:spcAft>
                    <a:spcPts val="1000"/>
                  </a:spcAft>
                </a:pPr>
                <a:r>
                  <a:rPr lang="de-DE" sz="1200" noProof="0"/>
                  <a:t>Position Hilfslinie</a:t>
                </a:r>
                <a:br>
                  <a:rPr lang="de-DE" sz="1200" noProof="0"/>
                </a:br>
                <a:r>
                  <a:rPr lang="de-DE" sz="1200" noProof="0"/>
                  <a:t>15,43</a:t>
                </a:r>
              </a:p>
            </p:txBody>
          </p:sp>
        </p:grpSp>
        <p:grpSp>
          <p:nvGrpSpPr>
            <p:cNvPr id="12" name="Hilfslinie"/>
            <p:cNvGrpSpPr/>
            <p:nvPr userDrawn="1"/>
          </p:nvGrpSpPr>
          <p:grpSpPr bwMode="gray">
            <a:xfrm>
              <a:off x="10749601" y="-737252"/>
              <a:ext cx="900000" cy="720000"/>
              <a:chOff x="10749601" y="-737252"/>
              <a:chExt cx="900000" cy="720000"/>
            </a:xfrm>
          </p:grpSpPr>
          <p:cxnSp>
            <p:nvCxnSpPr>
              <p:cNvPr id="22" name="Line"/>
              <p:cNvCxnSpPr/>
              <p:nvPr userDrawn="1"/>
            </p:nvCxnSpPr>
            <p:spPr bwMode="gray">
              <a:xfrm flipV="1">
                <a:off x="11649601" y="-737252"/>
                <a:ext cx="0" cy="72000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23" name="Text"/>
              <p:cNvSpPr txBox="1"/>
              <p:nvPr userDrawn="1"/>
            </p:nvSpPr>
            <p:spPr bwMode="gray">
              <a:xfrm>
                <a:off x="10749601" y="-720000"/>
                <a:ext cx="900000" cy="540000"/>
              </a:xfrm>
              <a:prstGeom prst="rect">
                <a:avLst/>
              </a:prstGeom>
              <a:noFill/>
            </p:spPr>
            <p:txBody>
              <a:bodyPr wrap="square" lIns="0" tIns="0" rIns="72000" bIns="0" rtlCol="0">
                <a:noAutofit/>
              </a:bodyPr>
              <a:lstStyle/>
              <a:p>
                <a:pPr algn="r">
                  <a:lnSpc>
                    <a:spcPct val="90000"/>
                  </a:lnSpc>
                  <a:spcAft>
                    <a:spcPts val="1000"/>
                  </a:spcAft>
                </a:pPr>
                <a:r>
                  <a:rPr lang="de-DE" sz="1200" noProof="0"/>
                  <a:t>Position Hilfslinie</a:t>
                </a:r>
                <a:br>
                  <a:rPr lang="de-DE" sz="1200" noProof="0"/>
                </a:br>
                <a:r>
                  <a:rPr lang="de-DE" sz="1200" noProof="0"/>
                  <a:t>15,43</a:t>
                </a:r>
              </a:p>
            </p:txBody>
          </p:sp>
        </p:grpSp>
        <p:grpSp>
          <p:nvGrpSpPr>
            <p:cNvPr id="13" name="Hilfslinie"/>
            <p:cNvGrpSpPr/>
            <p:nvPr userDrawn="1"/>
          </p:nvGrpSpPr>
          <p:grpSpPr bwMode="gray">
            <a:xfrm>
              <a:off x="-737252" y="432000"/>
              <a:ext cx="737252" cy="540000"/>
              <a:chOff x="-737252" y="432000"/>
              <a:chExt cx="737252" cy="540000"/>
            </a:xfrm>
          </p:grpSpPr>
          <p:cxnSp>
            <p:nvCxnSpPr>
              <p:cNvPr id="20" name="Line"/>
              <p:cNvCxnSpPr/>
              <p:nvPr/>
            </p:nvCxnSpPr>
            <p:spPr bwMode="gray">
              <a:xfrm>
                <a:off x="-737252" y="432000"/>
                <a:ext cx="720000"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21" name="Text"/>
              <p:cNvSpPr txBox="1"/>
              <p:nvPr userDrawn="1"/>
            </p:nvSpPr>
            <p:spPr bwMode="gray">
              <a:xfrm>
                <a:off x="-720000" y="432000"/>
                <a:ext cx="720000" cy="540000"/>
              </a:xfrm>
              <a:prstGeom prst="rect">
                <a:avLst/>
              </a:prstGeom>
              <a:noFill/>
            </p:spPr>
            <p:txBody>
              <a:bodyPr wrap="square" lIns="0" tIns="72000" rIns="0" bIns="0" rtlCol="0">
                <a:noAutofit/>
              </a:bodyPr>
              <a:lstStyle/>
              <a:p>
                <a:pPr>
                  <a:lnSpc>
                    <a:spcPct val="90000"/>
                  </a:lnSpc>
                  <a:spcAft>
                    <a:spcPts val="1000"/>
                  </a:spcAft>
                </a:pPr>
                <a:r>
                  <a:rPr lang="de-DE" sz="1200" noProof="0"/>
                  <a:t>Position Hilfslinie</a:t>
                </a:r>
                <a:br>
                  <a:rPr lang="de-DE" sz="1200" noProof="0"/>
                </a:br>
                <a:r>
                  <a:rPr lang="de-DE" sz="1200" noProof="0"/>
                  <a:t>8,32</a:t>
                </a:r>
              </a:p>
            </p:txBody>
          </p:sp>
        </p:grpSp>
        <p:grpSp>
          <p:nvGrpSpPr>
            <p:cNvPr id="14" name="Hilfslinie"/>
            <p:cNvGrpSpPr/>
            <p:nvPr userDrawn="1"/>
          </p:nvGrpSpPr>
          <p:grpSpPr bwMode="gray">
            <a:xfrm>
              <a:off x="-737252" y="1512000"/>
              <a:ext cx="737252" cy="540000"/>
              <a:chOff x="-737252" y="1512000"/>
              <a:chExt cx="737252" cy="540000"/>
            </a:xfrm>
          </p:grpSpPr>
          <p:cxnSp>
            <p:nvCxnSpPr>
              <p:cNvPr id="18" name="Line"/>
              <p:cNvCxnSpPr/>
              <p:nvPr userDrawn="1"/>
            </p:nvCxnSpPr>
            <p:spPr bwMode="gray">
              <a:xfrm>
                <a:off x="-737252" y="1512000"/>
                <a:ext cx="720000"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19" name="Text"/>
              <p:cNvSpPr txBox="1"/>
              <p:nvPr userDrawn="1"/>
            </p:nvSpPr>
            <p:spPr bwMode="gray">
              <a:xfrm>
                <a:off x="-720000" y="1512000"/>
                <a:ext cx="720000" cy="540000"/>
              </a:xfrm>
              <a:prstGeom prst="rect">
                <a:avLst/>
              </a:prstGeom>
              <a:noFill/>
            </p:spPr>
            <p:txBody>
              <a:bodyPr wrap="square" lIns="0" tIns="72000" rIns="0" bIns="0" rtlCol="0">
                <a:noAutofit/>
              </a:bodyPr>
              <a:lstStyle/>
              <a:p>
                <a:pPr>
                  <a:lnSpc>
                    <a:spcPct val="90000"/>
                  </a:lnSpc>
                  <a:spcAft>
                    <a:spcPts val="1000"/>
                  </a:spcAft>
                </a:pPr>
                <a:r>
                  <a:rPr lang="de-DE" sz="1200" noProof="0"/>
                  <a:t>Position Hilfslinie</a:t>
                </a:r>
                <a:br>
                  <a:rPr lang="de-DE" sz="1200" noProof="0"/>
                </a:br>
                <a:r>
                  <a:rPr lang="de-DE" sz="1200" noProof="0"/>
                  <a:t>5,33</a:t>
                </a:r>
              </a:p>
            </p:txBody>
          </p:sp>
        </p:grpSp>
        <p:grpSp>
          <p:nvGrpSpPr>
            <p:cNvPr id="15" name="Hilfslinie"/>
            <p:cNvGrpSpPr/>
            <p:nvPr userDrawn="1"/>
          </p:nvGrpSpPr>
          <p:grpSpPr bwMode="gray">
            <a:xfrm>
              <a:off x="-737252" y="5810400"/>
              <a:ext cx="737252" cy="540000"/>
              <a:chOff x="-737252" y="5810400"/>
              <a:chExt cx="737252" cy="540000"/>
            </a:xfrm>
          </p:grpSpPr>
          <p:cxnSp>
            <p:nvCxnSpPr>
              <p:cNvPr id="16" name="Line"/>
              <p:cNvCxnSpPr/>
              <p:nvPr userDrawn="1"/>
            </p:nvCxnSpPr>
            <p:spPr bwMode="gray">
              <a:xfrm>
                <a:off x="-737252" y="5810400"/>
                <a:ext cx="720000"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17" name="Text"/>
              <p:cNvSpPr txBox="1"/>
              <p:nvPr userDrawn="1"/>
            </p:nvSpPr>
            <p:spPr bwMode="gray">
              <a:xfrm>
                <a:off x="-720000" y="5810400"/>
                <a:ext cx="720000" cy="540000"/>
              </a:xfrm>
              <a:prstGeom prst="rect">
                <a:avLst/>
              </a:prstGeom>
              <a:noFill/>
            </p:spPr>
            <p:txBody>
              <a:bodyPr wrap="square" lIns="0" tIns="72000" rIns="0" bIns="0" rtlCol="0">
                <a:noAutofit/>
              </a:bodyPr>
              <a:lstStyle/>
              <a:p>
                <a:pPr>
                  <a:lnSpc>
                    <a:spcPct val="90000"/>
                  </a:lnSpc>
                  <a:spcAft>
                    <a:spcPts val="1000"/>
                  </a:spcAft>
                </a:pPr>
                <a:r>
                  <a:rPr lang="de-DE" sz="1200" noProof="0"/>
                  <a:t>Position Hilfslinie</a:t>
                </a:r>
                <a:br>
                  <a:rPr lang="de-DE" sz="1200" noProof="0"/>
                </a:br>
                <a:r>
                  <a:rPr lang="de-DE" sz="1200" noProof="0"/>
                  <a:t>6,61</a:t>
                </a:r>
              </a:p>
            </p:txBody>
          </p:sp>
        </p:grpSp>
      </p:grpSp>
      <p:sp>
        <p:nvSpPr>
          <p:cNvPr id="2" name="Titel"/>
          <p:cNvSpPr>
            <a:spLocks noGrp="1"/>
          </p:cNvSpPr>
          <p:nvPr>
            <p:ph type="title"/>
          </p:nvPr>
        </p:nvSpPr>
        <p:spPr bwMode="gray">
          <a:xfrm>
            <a:off x="540000" y="432000"/>
            <a:ext cx="11109600" cy="1080000"/>
          </a:xfrm>
          <a:prstGeom prst="rect">
            <a:avLst/>
          </a:prstGeom>
        </p:spPr>
        <p:txBody>
          <a:bodyPr vert="horz" lIns="0" tIns="0" rIns="0" bIns="0" rtlCol="0" anchor="t">
            <a:noAutofit/>
          </a:bodyPr>
          <a:lstStyle/>
          <a:p>
            <a:r>
              <a:rPr lang="de-DE" noProof="0"/>
              <a:t>Titelmasterformat durch Klicken bearbeiten</a:t>
            </a:r>
          </a:p>
        </p:txBody>
      </p:sp>
      <p:sp>
        <p:nvSpPr>
          <p:cNvPr id="3" name="Inhalt"/>
          <p:cNvSpPr>
            <a:spLocks noGrp="1"/>
          </p:cNvSpPr>
          <p:nvPr>
            <p:ph type="body" idx="1"/>
          </p:nvPr>
        </p:nvSpPr>
        <p:spPr bwMode="gray">
          <a:xfrm>
            <a:off x="540000" y="1512000"/>
            <a:ext cx="11109600" cy="4298400"/>
          </a:xfrm>
          <a:prstGeom prst="rect">
            <a:avLst/>
          </a:prstGeom>
        </p:spPr>
        <p:txBody>
          <a:bodyPr vert="horz" lIns="0" tIns="0" rIns="0" bIns="0" rtlCol="0">
            <a:noAutofit/>
          </a:bodyPr>
          <a:lstStyle/>
          <a:p>
            <a:pPr lvl="0"/>
            <a:r>
              <a:rPr lang="de-DE" noProof="0"/>
              <a:t>Textmasterformat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6" name="Foliennummer"/>
          <p:cNvSpPr>
            <a:spLocks noGrp="1"/>
          </p:cNvSpPr>
          <p:nvPr>
            <p:ph type="sldNum" sz="quarter" idx="4"/>
          </p:nvPr>
        </p:nvSpPr>
        <p:spPr bwMode="gray">
          <a:xfrm>
            <a:off x="540000" y="6318000"/>
            <a:ext cx="360000" cy="540000"/>
          </a:xfrm>
          <a:prstGeom prst="rect">
            <a:avLst/>
          </a:prstGeom>
          <a:solidFill>
            <a:schemeClr val="accent6"/>
          </a:solidFill>
        </p:spPr>
        <p:txBody>
          <a:bodyPr vert="horz" lIns="0" tIns="0" rIns="0" bIns="61200" rtlCol="0" anchor="b" anchorCtr="0"/>
          <a:lstStyle>
            <a:lvl1pPr algn="ctr">
              <a:defRPr sz="1200" b="1">
                <a:solidFill>
                  <a:schemeClr val="bg1"/>
                </a:solidFill>
              </a:defRPr>
            </a:lvl1pPr>
          </a:lstStyle>
          <a:p>
            <a:fld id="{02CEFE82-39F2-4F47-8A0C-D5AB3496FA5C}" type="slidenum">
              <a:rPr lang="de-DE" smtClean="0"/>
              <a:pPr/>
              <a:t>‹Nr.›</a:t>
            </a:fld>
            <a:r>
              <a:rPr lang="de-DE"/>
              <a:t> </a:t>
            </a:r>
          </a:p>
        </p:txBody>
      </p:sp>
      <p:sp>
        <p:nvSpPr>
          <p:cNvPr id="31" name="Fußzeile"/>
          <p:cNvSpPr>
            <a:spLocks noGrp="1"/>
          </p:cNvSpPr>
          <p:nvPr>
            <p:ph type="ftr" sz="quarter" idx="3"/>
          </p:nvPr>
        </p:nvSpPr>
        <p:spPr bwMode="gray">
          <a:xfrm>
            <a:off x="1260000" y="6580800"/>
            <a:ext cx="9370800" cy="216000"/>
          </a:xfrm>
          <a:prstGeom prst="rect">
            <a:avLst/>
          </a:prstGeom>
        </p:spPr>
        <p:txBody>
          <a:bodyPr vert="horz" lIns="0" tIns="0" rIns="0" bIns="0" rtlCol="0" anchor="b" anchorCtr="0"/>
          <a:lstStyle>
            <a:lvl1pPr algn="l">
              <a:defRPr sz="1200">
                <a:solidFill>
                  <a:schemeClr val="tx1"/>
                </a:solidFill>
              </a:defRPr>
            </a:lvl1pPr>
          </a:lstStyle>
          <a:p>
            <a:r>
              <a:rPr lang="en-US"/>
              <a:t>DESIGN THINKING - BUSINESS MODEL INNOVATION - CPS</a:t>
            </a:r>
            <a:endParaRPr lang="de-DE"/>
          </a:p>
        </p:txBody>
      </p:sp>
      <p:pic>
        <p:nvPicPr>
          <p:cNvPr id="27" name="P+M Logo">
            <a:extLst>
              <a:ext uri="{FF2B5EF4-FFF2-40B4-BE49-F238E27FC236}">
                <a16:creationId xmlns:a16="http://schemas.microsoft.com/office/drawing/2014/main" id="{5C8D120B-DB24-456B-974A-8DB5543EC6EB}"/>
              </a:ext>
            </a:extLst>
          </p:cNvPr>
          <p:cNvPicPr>
            <a:picLocks noChangeAspect="1"/>
          </p:cNvPicPr>
          <p:nvPr userDrawn="1"/>
        </p:nvPicPr>
        <p:blipFill>
          <a:blip r:embed="rId59">
            <a:extLst>
              <a:ext uri="{28A0092B-C50C-407E-A947-70E740481C1C}">
                <a14:useLocalDpi xmlns:a14="http://schemas.microsoft.com/office/drawing/2010/main" val="0"/>
              </a:ext>
            </a:extLst>
          </a:blip>
          <a:stretch>
            <a:fillRect/>
          </a:stretch>
        </p:blipFill>
        <p:spPr bwMode="gray">
          <a:xfrm>
            <a:off x="10654784" y="6658287"/>
            <a:ext cx="994816" cy="136800"/>
          </a:xfrm>
          <a:prstGeom prst="rect">
            <a:avLst/>
          </a:prstGeom>
        </p:spPr>
      </p:pic>
    </p:spTree>
    <p:extLst>
      <p:ext uri="{BB962C8B-B14F-4D97-AF65-F5344CB8AC3E}">
        <p14:creationId xmlns:p14="http://schemas.microsoft.com/office/powerpoint/2010/main" val="2515087550"/>
      </p:ext>
    </p:extLst>
  </p:cSld>
  <p:clrMap bg1="lt1" tx1="dk1" bg2="lt2" tx2="dk2" accent1="accent1" accent2="accent2" accent3="accent3" accent4="accent4" accent5="accent5" accent6="accent6" hlink="hlink" folHlink="folHlink"/>
  <p:sldLayoutIdLst>
    <p:sldLayoutId id="2147483976" r:id="rId1"/>
    <p:sldLayoutId id="2147483977" r:id="rId2"/>
    <p:sldLayoutId id="2147483978" r:id="rId3"/>
    <p:sldLayoutId id="2147483979" r:id="rId4"/>
    <p:sldLayoutId id="2147483980" r:id="rId5"/>
    <p:sldLayoutId id="2147483981" r:id="rId6"/>
    <p:sldLayoutId id="2147483982" r:id="rId7"/>
    <p:sldLayoutId id="2147483983" r:id="rId8"/>
    <p:sldLayoutId id="2147483984" r:id="rId9"/>
    <p:sldLayoutId id="2147483985" r:id="rId10"/>
    <p:sldLayoutId id="2147483986" r:id="rId11"/>
    <p:sldLayoutId id="2147483987" r:id="rId12"/>
    <p:sldLayoutId id="2147483988" r:id="rId13"/>
    <p:sldLayoutId id="2147483989" r:id="rId14"/>
    <p:sldLayoutId id="2147483990" r:id="rId15"/>
    <p:sldLayoutId id="2147483991" r:id="rId16"/>
    <p:sldLayoutId id="2147483992" r:id="rId17"/>
    <p:sldLayoutId id="2147483993" r:id="rId18"/>
    <p:sldLayoutId id="2147483994" r:id="rId19"/>
    <p:sldLayoutId id="2147483995" r:id="rId20"/>
    <p:sldLayoutId id="2147483996" r:id="rId21"/>
    <p:sldLayoutId id="2147483997" r:id="rId22"/>
    <p:sldLayoutId id="2147483998" r:id="rId23"/>
    <p:sldLayoutId id="2147483999" r:id="rId24"/>
    <p:sldLayoutId id="2147484000" r:id="rId25"/>
    <p:sldLayoutId id="2147484001" r:id="rId26"/>
    <p:sldLayoutId id="2147484002" r:id="rId27"/>
    <p:sldLayoutId id="2147484003" r:id="rId28"/>
    <p:sldLayoutId id="2147484004" r:id="rId29"/>
    <p:sldLayoutId id="2147484005" r:id="rId30"/>
    <p:sldLayoutId id="2147484006" r:id="rId31"/>
    <p:sldLayoutId id="2147484007" r:id="rId32"/>
    <p:sldLayoutId id="2147484008" r:id="rId33"/>
    <p:sldLayoutId id="2147484009" r:id="rId34"/>
    <p:sldLayoutId id="2147484010" r:id="rId35"/>
    <p:sldLayoutId id="2147484011" r:id="rId36"/>
    <p:sldLayoutId id="2147484012" r:id="rId37"/>
    <p:sldLayoutId id="2147484013" r:id="rId38"/>
    <p:sldLayoutId id="2147484014" r:id="rId39"/>
    <p:sldLayoutId id="2147484015" r:id="rId40"/>
    <p:sldLayoutId id="2147484016" r:id="rId41"/>
    <p:sldLayoutId id="2147484017" r:id="rId42"/>
    <p:sldLayoutId id="2147484018" r:id="rId43"/>
    <p:sldLayoutId id="2147484019" r:id="rId44"/>
    <p:sldLayoutId id="2147484020" r:id="rId45"/>
    <p:sldLayoutId id="2147484021" r:id="rId46"/>
    <p:sldLayoutId id="2147484022" r:id="rId47"/>
    <p:sldLayoutId id="2147484023" r:id="rId48"/>
    <p:sldLayoutId id="2147484024" r:id="rId49"/>
    <p:sldLayoutId id="2147484025" r:id="rId50"/>
    <p:sldLayoutId id="2147484026" r:id="rId51"/>
    <p:sldLayoutId id="2147484027" r:id="rId52"/>
    <p:sldLayoutId id="2147484028" r:id="rId53"/>
    <p:sldLayoutId id="2147484029" r:id="rId54"/>
    <p:sldLayoutId id="2147484030" r:id="rId55"/>
    <p:sldLayoutId id="2147484031" r:id="rId56"/>
    <p:sldLayoutId id="2147484032" r:id="rId57"/>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hdr="0" dt="0"/>
  <p:txStyles>
    <p:titleStyle>
      <a:lvl1pPr algn="l" defTabSz="914400" rtl="0" eaLnBrk="1" latinLnBrk="0" hangingPunct="1">
        <a:lnSpc>
          <a:spcPct val="90000"/>
        </a:lnSpc>
        <a:spcBef>
          <a:spcPct val="0"/>
        </a:spcBef>
        <a:buNone/>
        <a:defRPr sz="3200" kern="1200">
          <a:solidFill>
            <a:schemeClr val="accent6"/>
          </a:solidFill>
          <a:latin typeface="+mj-lt"/>
          <a:ea typeface="+mj-ea"/>
          <a:cs typeface="+mj-cs"/>
        </a:defRPr>
      </a:lvl1pPr>
    </p:titleStyle>
    <p:bodyStyle>
      <a:lvl1pPr marL="270000" indent="-270000" algn="l" defTabSz="914400" rtl="0" eaLnBrk="1" latinLnBrk="0" hangingPunct="1">
        <a:lnSpc>
          <a:spcPct val="90000"/>
        </a:lnSpc>
        <a:spcBef>
          <a:spcPts val="0"/>
        </a:spcBef>
        <a:spcAft>
          <a:spcPts val="1000"/>
        </a:spcAft>
        <a:buSzPct val="80000"/>
        <a:buFont typeface="Wingdings" panose="05000000000000000000" pitchFamily="2" charset="2"/>
        <a:buChar char="§"/>
        <a:defRPr sz="1800" kern="1200">
          <a:solidFill>
            <a:schemeClr val="tx1"/>
          </a:solidFill>
          <a:latin typeface="+mn-lt"/>
          <a:ea typeface="+mn-ea"/>
          <a:cs typeface="+mn-cs"/>
        </a:defRPr>
      </a:lvl1pPr>
      <a:lvl2pPr marL="720000" indent="-270000" algn="l" defTabSz="914400" rtl="0" eaLnBrk="1" latinLnBrk="0" hangingPunct="1">
        <a:lnSpc>
          <a:spcPct val="90000"/>
        </a:lnSpc>
        <a:spcBef>
          <a:spcPts val="0"/>
        </a:spcBef>
        <a:spcAft>
          <a:spcPts val="1000"/>
        </a:spcAft>
        <a:buSzPct val="80000"/>
        <a:buFont typeface="Wingdings" panose="05000000000000000000" pitchFamily="2" charset="2"/>
        <a:buChar char="§"/>
        <a:defRPr sz="1600" kern="1200">
          <a:solidFill>
            <a:schemeClr val="tx1"/>
          </a:solidFill>
          <a:latin typeface="+mn-lt"/>
          <a:ea typeface="+mn-ea"/>
          <a:cs typeface="+mn-cs"/>
        </a:defRPr>
      </a:lvl2pPr>
      <a:lvl3pPr marL="1080000" indent="-270000" algn="l" defTabSz="914400" rtl="0" eaLnBrk="1" latinLnBrk="0" hangingPunct="1">
        <a:lnSpc>
          <a:spcPct val="90000"/>
        </a:lnSpc>
        <a:spcBef>
          <a:spcPts val="0"/>
        </a:spcBef>
        <a:spcAft>
          <a:spcPts val="1000"/>
        </a:spcAft>
        <a:buSzPct val="80000"/>
        <a:buFont typeface="Wingdings" panose="05000000000000000000" pitchFamily="2" charset="2"/>
        <a:buChar char="§"/>
        <a:defRPr sz="1600" kern="1200">
          <a:solidFill>
            <a:schemeClr val="tx1"/>
          </a:solidFill>
          <a:latin typeface="+mn-lt"/>
          <a:ea typeface="+mn-ea"/>
          <a:cs typeface="+mn-cs"/>
        </a:defRPr>
      </a:lvl3pPr>
      <a:lvl4pPr marL="1440000" indent="-270000" algn="l" defTabSz="914400" rtl="0" eaLnBrk="1" latinLnBrk="0" hangingPunct="1">
        <a:lnSpc>
          <a:spcPct val="90000"/>
        </a:lnSpc>
        <a:spcBef>
          <a:spcPts val="0"/>
        </a:spcBef>
        <a:spcAft>
          <a:spcPts val="1000"/>
        </a:spcAft>
        <a:buSzPct val="80000"/>
        <a:buFont typeface="Wingdings" panose="05000000000000000000" pitchFamily="2" charset="2"/>
        <a:buChar char="§"/>
        <a:defRPr sz="1600" kern="1200">
          <a:solidFill>
            <a:schemeClr val="tx1"/>
          </a:solidFill>
          <a:latin typeface="+mn-lt"/>
          <a:ea typeface="+mn-ea"/>
          <a:cs typeface="+mn-cs"/>
        </a:defRPr>
      </a:lvl4pPr>
      <a:lvl5pPr marL="1800000" indent="-270000" algn="l" defTabSz="914400" rtl="0" eaLnBrk="1" latinLnBrk="0" hangingPunct="1">
        <a:lnSpc>
          <a:spcPct val="90000"/>
        </a:lnSpc>
        <a:spcBef>
          <a:spcPts val="0"/>
        </a:spcBef>
        <a:spcAft>
          <a:spcPts val="1000"/>
        </a:spcAft>
        <a:buSzPct val="80000"/>
        <a:buFont typeface="Wingdings" panose="05000000000000000000" pitchFamily="2" charset="2"/>
        <a:buChar char="§"/>
        <a:defRPr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74">
          <p15:clr>
            <a:srgbClr val="F26B43"/>
          </p15:clr>
        </p15:guide>
        <p15:guide id="2" pos="7338">
          <p15:clr>
            <a:srgbClr val="F26B43"/>
          </p15:clr>
        </p15:guide>
        <p15:guide id="3" orient="horz" pos="952">
          <p15:clr>
            <a:srgbClr val="F26B43"/>
          </p15:clr>
        </p15:guide>
        <p15:guide id="4" orient="horz" pos="3661">
          <p15:clr>
            <a:srgbClr val="F26B43"/>
          </p15:clr>
        </p15:guide>
        <p15:guide id="5" pos="342">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Positionsrahmen 10"/>
          <p:cNvSpPr/>
          <p:nvPr/>
        </p:nvSpPr>
        <p:spPr bwMode="auto">
          <a:xfrm>
            <a:off x="178131" y="195103"/>
            <a:ext cx="11839698" cy="6276949"/>
          </a:xfrm>
          <a:prstGeom prst="frame">
            <a:avLst>
              <a:gd name="adj1" fmla="val 1905"/>
            </a:avLst>
          </a:prstGeom>
          <a:solidFill>
            <a:schemeClr val="accent5">
              <a:lumMod val="40000"/>
              <a:lumOff val="60000"/>
              <a:alpha val="80000"/>
            </a:schemeClr>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b="0">
              <a:solidFill>
                <a:schemeClr val="bg1"/>
              </a:solidFill>
              <a:latin typeface="+mn-lt"/>
            </a:endParaRPr>
          </a:p>
        </p:txBody>
      </p:sp>
      <p:sp>
        <p:nvSpPr>
          <p:cNvPr id="4" name="Fußzeile"/>
          <p:cNvSpPr>
            <a:spLocks noGrp="1"/>
          </p:cNvSpPr>
          <p:nvPr>
            <p:ph type="ftr" sz="quarter" idx="10"/>
          </p:nvPr>
        </p:nvSpPr>
        <p:spPr bwMode="gray"/>
        <p:txBody>
          <a:bodyPr/>
          <a:lstStyle/>
          <a:p>
            <a:r>
              <a:rPr lang="en-US"/>
              <a:t>DESIGN THINKING - BUSINESS MODEL INNOVATION - CPS</a:t>
            </a:r>
            <a:endParaRPr lang="de-DE"/>
          </a:p>
        </p:txBody>
      </p:sp>
      <p:sp>
        <p:nvSpPr>
          <p:cNvPr id="5" name="Foliennummer"/>
          <p:cNvSpPr>
            <a:spLocks noGrp="1"/>
          </p:cNvSpPr>
          <p:nvPr>
            <p:ph type="sldNum" sz="quarter" idx="11"/>
          </p:nvPr>
        </p:nvSpPr>
        <p:spPr bwMode="gray"/>
        <p:txBody>
          <a:bodyPr/>
          <a:lstStyle/>
          <a:p>
            <a:r>
              <a:rPr lang="de-DE" dirty="0"/>
              <a:t> </a:t>
            </a:r>
          </a:p>
        </p:txBody>
      </p:sp>
      <p:sp>
        <p:nvSpPr>
          <p:cNvPr id="7" name="Ellipse 6"/>
          <p:cNvSpPr>
            <a:spLocks noChangeAspect="1"/>
          </p:cNvSpPr>
          <p:nvPr/>
        </p:nvSpPr>
        <p:spPr>
          <a:xfrm>
            <a:off x="262558" y="206978"/>
            <a:ext cx="226800" cy="227515"/>
          </a:xfrm>
          <a:prstGeom prst="ellipse">
            <a:avLst/>
          </a:prstGeom>
          <a:solidFill>
            <a:schemeClr val="accent4">
              <a:lumMod val="75000"/>
            </a:schemeClr>
          </a:solidFill>
        </p:spPr>
        <p:style>
          <a:lnRef idx="0">
            <a:schemeClr val="accent2"/>
          </a:lnRef>
          <a:fillRef idx="3">
            <a:schemeClr val="accent2"/>
          </a:fillRef>
          <a:effectRef idx="3">
            <a:schemeClr val="accent2"/>
          </a:effectRef>
          <a:fontRef idx="minor">
            <a:schemeClr val="lt1"/>
          </a:fontRef>
        </p:style>
        <p:txBody>
          <a:bodyPr lIns="91431" tIns="45716" rIns="91431" bIns="45716" rtlCol="0" anchor="ctr"/>
          <a:lstStyle/>
          <a:p>
            <a:pPr algn="ctr"/>
            <a:endParaRPr lang="en-GB"/>
          </a:p>
        </p:txBody>
      </p:sp>
      <p:sp>
        <p:nvSpPr>
          <p:cNvPr id="8" name="Ellipse 7"/>
          <p:cNvSpPr>
            <a:spLocks noChangeAspect="1"/>
          </p:cNvSpPr>
          <p:nvPr/>
        </p:nvSpPr>
        <p:spPr>
          <a:xfrm>
            <a:off x="11681143" y="206978"/>
            <a:ext cx="226800" cy="227515"/>
          </a:xfrm>
          <a:prstGeom prst="ellipse">
            <a:avLst/>
          </a:prstGeom>
          <a:solidFill>
            <a:schemeClr val="accent4">
              <a:lumMod val="75000"/>
            </a:schemeClr>
          </a:solidFill>
        </p:spPr>
        <p:style>
          <a:lnRef idx="0">
            <a:schemeClr val="accent2"/>
          </a:lnRef>
          <a:fillRef idx="3">
            <a:schemeClr val="accent2"/>
          </a:fillRef>
          <a:effectRef idx="3">
            <a:schemeClr val="accent2"/>
          </a:effectRef>
          <a:fontRef idx="minor">
            <a:schemeClr val="lt1"/>
          </a:fontRef>
        </p:style>
        <p:txBody>
          <a:bodyPr lIns="91431" tIns="45716" rIns="91431" bIns="45716" rtlCol="0" anchor="ctr"/>
          <a:lstStyle/>
          <a:p>
            <a:pPr algn="ctr"/>
            <a:endParaRPr lang="en-GB"/>
          </a:p>
        </p:txBody>
      </p:sp>
      <p:sp>
        <p:nvSpPr>
          <p:cNvPr id="9" name="Inhalt"/>
          <p:cNvSpPr txBox="1">
            <a:spLocks/>
          </p:cNvSpPr>
          <p:nvPr/>
        </p:nvSpPr>
        <p:spPr bwMode="gray">
          <a:xfrm>
            <a:off x="540000" y="1512000"/>
            <a:ext cx="11109600" cy="4806000"/>
          </a:xfrm>
          <a:prstGeom prst="rect">
            <a:avLst/>
          </a:prstGeom>
        </p:spPr>
        <p:txBody>
          <a:bodyPr lIns="0" tIns="0" rIns="0" bIns="0"/>
          <a:lstStyle/>
          <a:p>
            <a:pPr>
              <a:lnSpc>
                <a:spcPct val="90000"/>
              </a:lnSpc>
              <a:spcAft>
                <a:spcPts val="400"/>
              </a:spcAft>
              <a:buSzPct val="100000"/>
            </a:pPr>
            <a:r>
              <a:rPr lang="de-DE" sz="1600" b="1" dirty="0">
                <a:solidFill>
                  <a:schemeClr val="accent4">
                    <a:lumMod val="75000"/>
                  </a:schemeClr>
                </a:solidFill>
              </a:rPr>
              <a:t>Das Template:</a:t>
            </a:r>
          </a:p>
          <a:p>
            <a:pPr>
              <a:lnSpc>
                <a:spcPct val="90000"/>
              </a:lnSpc>
              <a:spcAft>
                <a:spcPts val="400"/>
              </a:spcAft>
              <a:buSzPct val="100000"/>
            </a:pPr>
            <a:r>
              <a:rPr lang="de-DE" sz="1200" dirty="0"/>
              <a:t>Nutzt für diese Aufgabe unser </a:t>
            </a:r>
            <a:r>
              <a:rPr lang="de-DE" sz="1200" dirty="0" err="1"/>
              <a:t>How</a:t>
            </a:r>
            <a:r>
              <a:rPr lang="de-DE" sz="1200" dirty="0"/>
              <a:t> </a:t>
            </a:r>
            <a:r>
              <a:rPr lang="de-DE" sz="1200" dirty="0" err="1"/>
              <a:t>might</a:t>
            </a:r>
            <a:r>
              <a:rPr lang="de-DE" sz="1200" dirty="0"/>
              <a:t> </a:t>
            </a:r>
            <a:r>
              <a:rPr lang="de-DE" sz="1200" dirty="0" err="1"/>
              <a:t>we</a:t>
            </a:r>
            <a:r>
              <a:rPr lang="de-DE" sz="1200" dirty="0"/>
              <a:t> – Template. Es besteht aus 5 Feldern.</a:t>
            </a:r>
          </a:p>
          <a:p>
            <a:pPr>
              <a:lnSpc>
                <a:spcPct val="90000"/>
              </a:lnSpc>
              <a:spcAft>
                <a:spcPts val="400"/>
              </a:spcAft>
              <a:buSzPct val="100000"/>
            </a:pPr>
            <a:endParaRPr lang="de-DE" sz="1200" dirty="0"/>
          </a:p>
          <a:p>
            <a:pPr>
              <a:lnSpc>
                <a:spcPct val="90000"/>
              </a:lnSpc>
              <a:spcAft>
                <a:spcPts val="400"/>
              </a:spcAft>
              <a:buSzPct val="100000"/>
            </a:pPr>
            <a:r>
              <a:rPr lang="de-DE" sz="1600" b="1" dirty="0">
                <a:solidFill>
                  <a:schemeClr val="accent4">
                    <a:lumMod val="75000"/>
                  </a:schemeClr>
                </a:solidFill>
              </a:rPr>
              <a:t>Ablauf:</a:t>
            </a:r>
          </a:p>
          <a:p>
            <a:pPr marL="266700" indent="-266700">
              <a:lnSpc>
                <a:spcPct val="90000"/>
              </a:lnSpc>
              <a:spcAft>
                <a:spcPts val="400"/>
              </a:spcAft>
              <a:buSzPct val="100000"/>
              <a:buFont typeface="Wingdings" pitchFamily="2" charset="2"/>
              <a:buChar char="§"/>
            </a:pPr>
            <a:r>
              <a:rPr lang="de-DE" sz="1200" dirty="0"/>
              <a:t>Notiert im Zentralen des Templates das Ausgangsproblem, das ihr lösen wollt.</a:t>
            </a:r>
          </a:p>
          <a:p>
            <a:pPr marL="266700" indent="-266700">
              <a:lnSpc>
                <a:spcPct val="90000"/>
              </a:lnSpc>
              <a:spcAft>
                <a:spcPts val="400"/>
              </a:spcAft>
              <a:buSzPct val="100000"/>
              <a:buFont typeface="Wingdings" pitchFamily="2" charset="2"/>
              <a:buChar char="§"/>
            </a:pPr>
            <a:r>
              <a:rPr lang="de-DE" sz="1200" dirty="0"/>
              <a:t>Nun beginnt Ihr dieses als Auftrag für die spätere Ideenentwicklung zu formulieren. Eine gute </a:t>
            </a:r>
            <a:r>
              <a:rPr lang="de-DE" sz="1200" dirty="0" err="1"/>
              <a:t>How</a:t>
            </a:r>
            <a:r>
              <a:rPr lang="de-DE" sz="1200" dirty="0"/>
              <a:t> </a:t>
            </a:r>
            <a:r>
              <a:rPr lang="de-DE" sz="1200" dirty="0" err="1"/>
              <a:t>might</a:t>
            </a:r>
            <a:r>
              <a:rPr lang="de-DE" sz="1200" dirty="0"/>
              <a:t> </a:t>
            </a:r>
            <a:r>
              <a:rPr lang="de-DE" sz="1200" dirty="0" err="1"/>
              <a:t>we</a:t>
            </a:r>
            <a:r>
              <a:rPr lang="de-DE" sz="1200" dirty="0"/>
              <a:t> Frage nennt die Zielgruppe und es beschreibt das Problemfeld und nicht dessen Lösung. Außerdem solltet Ihr den gewünschten Mehrwert oder Effekt berücksichtigen.</a:t>
            </a:r>
          </a:p>
          <a:p>
            <a:pPr marL="266700" indent="-266700">
              <a:lnSpc>
                <a:spcPct val="90000"/>
              </a:lnSpc>
              <a:spcAft>
                <a:spcPts val="400"/>
              </a:spcAft>
              <a:buSzPct val="100000"/>
              <a:buFont typeface="Wingdings" pitchFamily="2" charset="2"/>
              <a:buChar char="§"/>
            </a:pPr>
            <a:r>
              <a:rPr lang="de-DE" sz="1200" dirty="0"/>
              <a:t>Beginnt am besten im roten Feld mit den naheliegenden HMW Fragen. Ihr könnt hier mehrere Fragestellungen formulieren. Wir haben hier ein Beispiel für Euch. Schaut Euch die Formulierung an, sie beinhaltet die Zielgruppe (parkende Shopper), das Problemfeld (angenehme Atmosphäre) und den Mehrwert (wohl fühlen).  </a:t>
            </a:r>
          </a:p>
          <a:p>
            <a:pPr marL="266700" indent="-266700">
              <a:lnSpc>
                <a:spcPct val="90000"/>
              </a:lnSpc>
              <a:spcAft>
                <a:spcPts val="400"/>
              </a:spcAft>
              <a:buSzPct val="100000"/>
              <a:buFont typeface="Wingdings" pitchFamily="2" charset="2"/>
              <a:buChar char="§"/>
            </a:pPr>
            <a:r>
              <a:rPr lang="de-DE" sz="1200" dirty="0"/>
              <a:t>Ambitionierte HMW Fragen beflügeln die Kreativität zusätzlich. Im grauen Feld könnt ich entsprechende </a:t>
            </a:r>
            <a:r>
              <a:rPr lang="de-DE" sz="1200" dirty="0" err="1"/>
              <a:t>How</a:t>
            </a:r>
            <a:r>
              <a:rPr lang="de-DE" sz="1200" dirty="0"/>
              <a:t> </a:t>
            </a:r>
            <a:r>
              <a:rPr lang="de-DE" sz="1200" dirty="0" err="1"/>
              <a:t>might</a:t>
            </a:r>
            <a:r>
              <a:rPr lang="de-DE" sz="1200" dirty="0"/>
              <a:t> </a:t>
            </a:r>
            <a:r>
              <a:rPr lang="de-DE" sz="1200" dirty="0" err="1"/>
              <a:t>we</a:t>
            </a:r>
            <a:r>
              <a:rPr lang="de-DE" sz="1200" dirty="0"/>
              <a:t> Fragen formulieren? Schaut Euch die beiden Beispiele an und versucht ähnlich überspitzte Formulierungen für Euer Innovationsfeld zu finden.</a:t>
            </a:r>
          </a:p>
          <a:p>
            <a:pPr marL="266700" indent="-266700">
              <a:lnSpc>
                <a:spcPct val="90000"/>
              </a:lnSpc>
              <a:spcAft>
                <a:spcPts val="400"/>
              </a:spcAft>
              <a:buSzPct val="100000"/>
              <a:buFont typeface="Wingdings" pitchFamily="2" charset="2"/>
              <a:buChar char="§"/>
            </a:pPr>
            <a:r>
              <a:rPr lang="de-DE" sz="1200" dirty="0"/>
              <a:t>Wenn Ihr bestimmte Aspekte der Problemstellung als besonders wichtig erachtet, könnt Ihr spezielle Fragestellungen formulieren. Unsere Beispiele greifen die Themen Sauberkeit und Beleuchtung auf.</a:t>
            </a:r>
          </a:p>
          <a:p>
            <a:pPr marL="266700" indent="-266700">
              <a:lnSpc>
                <a:spcPct val="90000"/>
              </a:lnSpc>
              <a:spcAft>
                <a:spcPts val="400"/>
              </a:spcAft>
              <a:buSzPct val="100000"/>
              <a:buFont typeface="Wingdings" pitchFamily="2" charset="2"/>
              <a:buChar char="§"/>
            </a:pPr>
            <a:r>
              <a:rPr lang="de-DE" sz="1200" dirty="0"/>
              <a:t>Sollten sich bei Euren </a:t>
            </a:r>
            <a:r>
              <a:rPr lang="de-DE" sz="1200" dirty="0" err="1"/>
              <a:t>How</a:t>
            </a:r>
            <a:r>
              <a:rPr lang="de-DE" sz="1200" dirty="0"/>
              <a:t> </a:t>
            </a:r>
            <a:r>
              <a:rPr lang="de-DE" sz="1200" dirty="0" err="1"/>
              <a:t>might</a:t>
            </a:r>
            <a:r>
              <a:rPr lang="de-DE" sz="1200" dirty="0"/>
              <a:t> </a:t>
            </a:r>
            <a:r>
              <a:rPr lang="de-DE" sz="1200" dirty="0" err="1"/>
              <a:t>we</a:t>
            </a:r>
            <a:r>
              <a:rPr lang="de-DE" sz="1200" dirty="0"/>
              <a:t> Fragen bereits Lösungen und Ideen einschleichen, könnt ihr diese für die Ideenrunde auf dem Ideenparkplatz zwischenparken.</a:t>
            </a:r>
          </a:p>
          <a:p>
            <a:pPr marL="266700" indent="-266700">
              <a:lnSpc>
                <a:spcPct val="90000"/>
              </a:lnSpc>
              <a:spcAft>
                <a:spcPts val="400"/>
              </a:spcAft>
              <a:buSzPct val="100000"/>
              <a:buFont typeface="Wingdings" pitchFamily="2" charset="2"/>
              <a:buChar char="§"/>
            </a:pPr>
            <a:r>
              <a:rPr lang="de-DE" sz="1200" dirty="0"/>
              <a:t>Unsere Empfehlung für Euch: Ihr solltet je Problemstellung mindestens 3 bis maximal 10 </a:t>
            </a:r>
            <a:r>
              <a:rPr lang="de-DE" sz="1200" dirty="0" err="1"/>
              <a:t>How</a:t>
            </a:r>
            <a:r>
              <a:rPr lang="de-DE" sz="1200" dirty="0"/>
              <a:t> </a:t>
            </a:r>
            <a:r>
              <a:rPr lang="de-DE" sz="1200" dirty="0" err="1"/>
              <a:t>might</a:t>
            </a:r>
            <a:r>
              <a:rPr lang="de-DE" sz="1200" dirty="0"/>
              <a:t> </a:t>
            </a:r>
            <a:r>
              <a:rPr lang="de-DE" sz="1200" dirty="0" err="1"/>
              <a:t>we</a:t>
            </a:r>
            <a:r>
              <a:rPr lang="de-DE" sz="1200" dirty="0"/>
              <a:t> Fragen mit unterschiedlichen Perspektiven formulieren. </a:t>
            </a:r>
          </a:p>
        </p:txBody>
      </p:sp>
      <p:sp>
        <p:nvSpPr>
          <p:cNvPr id="10" name="Rechteck 9"/>
          <p:cNvSpPr/>
          <p:nvPr/>
        </p:nvSpPr>
        <p:spPr>
          <a:xfrm>
            <a:off x="9672977" y="4689140"/>
            <a:ext cx="2344852" cy="864096"/>
          </a:xfrm>
          <a:prstGeom prst="rect">
            <a:avLst/>
          </a:prstGeom>
          <a:solidFill>
            <a:schemeClr val="accent6"/>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lIns="108000" tIns="35996" rIns="35996" bIns="35996" rtlCol="0" anchor="ctr"/>
          <a:lstStyle/>
          <a:p>
            <a:r>
              <a:rPr lang="de-DE">
                <a:solidFill>
                  <a:schemeClr val="bg1">
                    <a:lumMod val="95000"/>
                  </a:schemeClr>
                </a:solidFill>
              </a:rPr>
              <a:t>So geht’s …</a:t>
            </a:r>
            <a:endParaRPr lang="de-DE" b="1">
              <a:solidFill>
                <a:schemeClr val="bg1">
                  <a:lumMod val="95000"/>
                </a:schemeClr>
              </a:solidFill>
            </a:endParaRPr>
          </a:p>
        </p:txBody>
      </p:sp>
      <p:sp>
        <p:nvSpPr>
          <p:cNvPr id="12" name="Titel 11">
            <a:extLst>
              <a:ext uri="{FF2B5EF4-FFF2-40B4-BE49-F238E27FC236}">
                <a16:creationId xmlns:a16="http://schemas.microsoft.com/office/drawing/2014/main" id="{8CFDA6D3-1623-4D1B-BC06-9296A51C4FFA}"/>
              </a:ext>
            </a:extLst>
          </p:cNvPr>
          <p:cNvSpPr>
            <a:spLocks noGrp="1"/>
          </p:cNvSpPr>
          <p:nvPr>
            <p:ph type="title"/>
          </p:nvPr>
        </p:nvSpPr>
        <p:spPr/>
        <p:txBody>
          <a:bodyPr/>
          <a:lstStyle/>
          <a:p>
            <a:r>
              <a:rPr lang="de-DE" err="1"/>
              <a:t>How</a:t>
            </a:r>
            <a:r>
              <a:rPr lang="de-DE"/>
              <a:t> </a:t>
            </a:r>
            <a:r>
              <a:rPr lang="de-DE" err="1"/>
              <a:t>might</a:t>
            </a:r>
            <a:r>
              <a:rPr lang="de-DE"/>
              <a:t> </a:t>
            </a:r>
            <a:r>
              <a:rPr lang="de-DE" err="1"/>
              <a:t>we</a:t>
            </a:r>
            <a:r>
              <a:rPr lang="de-DE"/>
              <a:t> …</a:t>
            </a:r>
          </a:p>
        </p:txBody>
      </p:sp>
      <p:sp>
        <p:nvSpPr>
          <p:cNvPr id="14" name="Textplatzhalter 13">
            <a:extLst>
              <a:ext uri="{FF2B5EF4-FFF2-40B4-BE49-F238E27FC236}">
                <a16:creationId xmlns:a16="http://schemas.microsoft.com/office/drawing/2014/main" id="{B5EE8EDF-9583-4AEB-99A9-5F57320147A0}"/>
              </a:ext>
            </a:extLst>
          </p:cNvPr>
          <p:cNvSpPr>
            <a:spLocks noGrp="1"/>
          </p:cNvSpPr>
          <p:nvPr>
            <p:ph type="body" sz="quarter" idx="13"/>
          </p:nvPr>
        </p:nvSpPr>
        <p:spPr/>
        <p:txBody>
          <a:bodyPr/>
          <a:lstStyle/>
          <a:p>
            <a:r>
              <a:rPr lang="de-DE"/>
              <a:t>Challenge: Das perfekte Parkhaus</a:t>
            </a:r>
          </a:p>
          <a:p>
            <a:endParaRPr lang="de-DE"/>
          </a:p>
        </p:txBody>
      </p:sp>
    </p:spTree>
    <p:extLst>
      <p:ext uri="{BB962C8B-B14F-4D97-AF65-F5344CB8AC3E}">
        <p14:creationId xmlns:p14="http://schemas.microsoft.com/office/powerpoint/2010/main" val="35439661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PUM_533_AHI_Auswertungsmaster_dt">
  <a:themeElements>
    <a:clrScheme name="_P+M__Dunkel">
      <a:dk1>
        <a:srgbClr val="404040"/>
      </a:dk1>
      <a:lt1>
        <a:srgbClr val="FDFDFD"/>
      </a:lt1>
      <a:dk2>
        <a:srgbClr val="404040"/>
      </a:dk2>
      <a:lt2>
        <a:srgbClr val="808080"/>
      </a:lt2>
      <a:accent1>
        <a:srgbClr val="2E3F51"/>
      </a:accent1>
      <a:accent2>
        <a:srgbClr val="BF7300"/>
      </a:accent2>
      <a:accent3>
        <a:srgbClr val="6A8034"/>
      </a:accent3>
      <a:accent4>
        <a:srgbClr val="A41418"/>
      </a:accent4>
      <a:accent5>
        <a:srgbClr val="787878"/>
      </a:accent5>
      <a:accent6>
        <a:srgbClr val="BE960A"/>
      </a:accent6>
      <a:hlink>
        <a:srgbClr val="000000"/>
      </a:hlink>
      <a:folHlink>
        <a:srgbClr val="000000"/>
      </a:folHlink>
    </a:clrScheme>
    <a:fontScheme name="Produkt_+_Markt">
      <a:majorFont>
        <a:latin typeface="Arial Narrow"/>
        <a:ea typeface=""/>
        <a:cs typeface=""/>
      </a:majorFont>
      <a:minorFont>
        <a:latin typeface="Arial Narro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6">
            <a:alpha val="80000"/>
          </a:schemeClr>
        </a:solidFill>
        <a:ln w="9525">
          <a:noFill/>
          <a:miter lim="800000"/>
          <a:headEnd/>
          <a:tailEnd/>
        </a:ln>
        <a:effectLst/>
      </a:spPr>
      <a:bodyPr lIns="36000" tIns="36000" rIns="36000" bIns="36000" rtlCol="0" anchor="ctr"/>
      <a:lstStyle>
        <a:defPPr algn="ctr">
          <a:lnSpc>
            <a:spcPct val="120000"/>
          </a:lnSpc>
          <a:spcBef>
            <a:spcPts val="400"/>
          </a:spcBef>
          <a:spcAft>
            <a:spcPts val="400"/>
          </a:spcAft>
          <a:buSzPct val="60000"/>
          <a:defRPr b="0" dirty="0" err="1" smtClean="0">
            <a:solidFill>
              <a:schemeClr val="bg1"/>
            </a:solidFill>
            <a:latin typeface="+mn-lt"/>
          </a:defRPr>
        </a:defPPr>
      </a:lstStyle>
    </a:spDef>
    <a:lnDef>
      <a:spPr bwMode="auto">
        <a:solidFill>
          <a:schemeClr val="accent1"/>
        </a:solidFill>
        <a:ln w="76200" cap="sq" cmpd="sng" algn="ctr">
          <a:solidFill>
            <a:schemeClr val="accent5"/>
          </a:solidFill>
          <a:prstDash val="solid"/>
          <a:miter lim="800000"/>
          <a:headEnd type="none" w="med" len="med"/>
          <a:tailEnd type="none" w="med" len="med"/>
        </a:ln>
        <a:effectLst/>
      </a:spPr>
      <a:bodyPr/>
      <a:lstStyle/>
    </a:lnDef>
    <a:txDef>
      <a:spPr bwMode="gray">
        <a:solidFill>
          <a:schemeClr val="accent6">
            <a:alpha val="80000"/>
          </a:schemeClr>
        </a:solidFill>
      </a:spPr>
      <a:bodyPr wrap="none" lIns="0" tIns="0" rIns="0" bIns="0" rtlCol="0" anchor="ctr" anchorCtr="0">
        <a:spAutoFit/>
      </a:bodyPr>
      <a:lstStyle>
        <a:defPPr>
          <a:lnSpc>
            <a:spcPct val="90000"/>
          </a:lnSpc>
          <a:spcAft>
            <a:spcPts val="1000"/>
          </a:spcAft>
          <a:defRPr dirty="0" err="1" smtClean="0"/>
        </a:defPPr>
      </a:lstStyle>
    </a:txDef>
  </a:objectDefaults>
  <a:extraClrSchemeLst/>
</a:theme>
</file>

<file path=ppt/theme/theme2.xml><?xml version="1.0" encoding="utf-8"?>
<a:theme xmlns:a="http://schemas.openxmlformats.org/drawingml/2006/main" name="PRESENTATIONLOAD">
  <a:themeElements>
    <a:clrScheme name="PL Styleguide">
      <a:dk1>
        <a:sysClr val="windowText" lastClr="000000"/>
      </a:dk1>
      <a:lt1>
        <a:sysClr val="window" lastClr="FFFFFF"/>
      </a:lt1>
      <a:dk2>
        <a:srgbClr val="2C3E50"/>
      </a:dk2>
      <a:lt2>
        <a:srgbClr val="FFFFFF"/>
      </a:lt2>
      <a:accent1>
        <a:srgbClr val="3498DB"/>
      </a:accent1>
      <a:accent2>
        <a:srgbClr val="C8303F"/>
      </a:accent2>
      <a:accent3>
        <a:srgbClr val="9BBB59"/>
      </a:accent3>
      <a:accent4>
        <a:srgbClr val="FFC000"/>
      </a:accent4>
      <a:accent5>
        <a:srgbClr val="814993"/>
      </a:accent5>
      <a:accent6>
        <a:srgbClr val="45B1CB"/>
      </a:accent6>
      <a:hlink>
        <a:srgbClr val="7F7F7F"/>
      </a:hlink>
      <a:folHlink>
        <a:srgbClr val="7F7F7F"/>
      </a:folHlink>
    </a:clrScheme>
    <a:fontScheme name="Benutzerdefiniert 1">
      <a:majorFont>
        <a:latin typeface="Arial Narrow"/>
        <a:ea typeface=""/>
        <a:cs typeface=""/>
      </a:majorFont>
      <a:minorFont>
        <a:latin typeface="Arial Narro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ln>
          <a:noFill/>
        </a:ln>
      </a:spPr>
      <a:bodyPr lIns="36000" tIns="36000" rIns="36000" bIns="36000" rtlCol="0" anchor="ctr"/>
      <a:lstStyle>
        <a:defPPr algn="ctr">
          <a:lnSpc>
            <a:spcPct val="90000"/>
          </a:lnSpc>
          <a:spcAft>
            <a:spcPts val="1000"/>
          </a:spcAft>
          <a:defRPr dirty="0" err="1" smtClean="0"/>
        </a:defPPr>
      </a:lstStyle>
      <a:style>
        <a:lnRef idx="2">
          <a:schemeClr val="accent1">
            <a:shade val="50000"/>
          </a:schemeClr>
        </a:lnRef>
        <a:fillRef idx="1">
          <a:schemeClr val="accent1"/>
        </a:fillRef>
        <a:effectRef idx="0">
          <a:schemeClr val="accent1"/>
        </a:effectRef>
        <a:fontRef idx="minor">
          <a:schemeClr val="lt1"/>
        </a:fontRef>
      </a:style>
    </a:spDef>
    <a:lnDef>
      <a:spPr>
        <a:ln w="19050">
          <a:solidFill>
            <a:schemeClr val="bg1">
              <a:lumMod val="65000"/>
            </a:schemeClr>
          </a:solidFill>
          <a:tailEnd type="none"/>
        </a:ln>
      </a:spPr>
      <a:bodyPr/>
      <a:lstStyle/>
      <a:style>
        <a:lnRef idx="1">
          <a:schemeClr val="accent1"/>
        </a:lnRef>
        <a:fillRef idx="0">
          <a:schemeClr val="accent1"/>
        </a:fillRef>
        <a:effectRef idx="0">
          <a:schemeClr val="accent1"/>
        </a:effectRef>
        <a:fontRef idx="minor">
          <a:schemeClr val="tx1"/>
        </a:fontRef>
      </a:style>
    </a:lnDef>
    <a:txDef>
      <a:spPr>
        <a:solidFill>
          <a:schemeClr val="bg1"/>
        </a:solidFill>
      </a:spPr>
      <a:bodyPr wrap="square" lIns="0" tIns="0" rIns="0" bIns="0" rtlCol="0">
        <a:noAutofit/>
      </a:bodyPr>
      <a:lstStyle>
        <a:defPPr>
          <a:lnSpc>
            <a:spcPct val="90000"/>
          </a:lnSpc>
          <a:spcAft>
            <a:spcPts val="1000"/>
          </a:spcAft>
          <a:defRPr dirty="0" err="1" smtClean="0"/>
        </a:defPPr>
      </a:lstStyle>
    </a:txDef>
  </a:objectDefaults>
  <a:extraClrSchemeLst/>
</a:theme>
</file>

<file path=ppt/theme/theme3.xml><?xml version="1.0" encoding="utf-8"?>
<a:theme xmlns:a="http://schemas.openxmlformats.org/drawingml/2006/main" name="Produkt + Markt">
  <a:themeElements>
    <a:clrScheme name="_P+M__Dunkel">
      <a:dk1>
        <a:srgbClr val="404040"/>
      </a:dk1>
      <a:lt1>
        <a:srgbClr val="FDFDFD"/>
      </a:lt1>
      <a:dk2>
        <a:srgbClr val="404040"/>
      </a:dk2>
      <a:lt2>
        <a:srgbClr val="808080"/>
      </a:lt2>
      <a:accent1>
        <a:srgbClr val="2E3F51"/>
      </a:accent1>
      <a:accent2>
        <a:srgbClr val="BF7300"/>
      </a:accent2>
      <a:accent3>
        <a:srgbClr val="6A8034"/>
      </a:accent3>
      <a:accent4>
        <a:srgbClr val="A41418"/>
      </a:accent4>
      <a:accent5>
        <a:srgbClr val="787878"/>
      </a:accent5>
      <a:accent6>
        <a:srgbClr val="BE960A"/>
      </a:accent6>
      <a:hlink>
        <a:srgbClr val="000000"/>
      </a:hlink>
      <a:folHlink>
        <a:srgbClr val="000000"/>
      </a:folHlink>
    </a:clrScheme>
    <a:fontScheme name="Produkt_+_Markt">
      <a:majorFont>
        <a:latin typeface="Arial Narrow"/>
        <a:ea typeface=""/>
        <a:cs typeface=""/>
      </a:majorFont>
      <a:minorFont>
        <a:latin typeface="Arial Narro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noFill/>
        <a:ln w="9525">
          <a:solidFill>
            <a:schemeClr val="accent6"/>
          </a:solidFill>
          <a:miter lim="800000"/>
          <a:headEnd/>
          <a:tailEnd/>
        </a:ln>
        <a:effectLst/>
      </a:spPr>
      <a:bodyPr rot="0" spcFirstLastPara="0" vertOverflow="overflow" horzOverflow="overflow" vert="horz" wrap="square" lIns="0" tIns="0" rIns="0" bIns="0" numCol="1" spcCol="0" rtlCol="0" fromWordArt="0" anchor="ctr" anchorCtr="0" forceAA="0" compatLnSpc="1">
        <a:prstTxWarp prst="textNoShape">
          <a:avLst/>
        </a:prstTxWarp>
        <a:noAutofit/>
      </a:bodyPr>
      <a:lstStyle>
        <a:defPPr algn="ctr">
          <a:lnSpc>
            <a:spcPct val="120000"/>
          </a:lnSpc>
          <a:spcBef>
            <a:spcPts val="400"/>
          </a:spcBef>
          <a:spcAft>
            <a:spcPts val="400"/>
          </a:spcAft>
          <a:buSzPct val="60000"/>
          <a:defRPr sz="1400" b="0" dirty="0" err="1" smtClean="0">
            <a:latin typeface="+mn-lt"/>
          </a:defRPr>
        </a:defPPr>
      </a:lstStyle>
    </a:spDef>
    <a:lnDef>
      <a:spPr bwMode="auto">
        <a:solidFill>
          <a:schemeClr val="accent1"/>
        </a:solidFill>
        <a:ln w="9525" cap="sq" cmpd="sng" algn="ctr">
          <a:solidFill>
            <a:schemeClr val="accent5"/>
          </a:solidFill>
          <a:prstDash val="solid"/>
          <a:miter lim="800000"/>
          <a:headEnd type="none" w="med" len="med"/>
          <a:tailEnd type="none" w="med" len="med"/>
        </a:ln>
        <a:effectLst/>
      </a:spPr>
      <a:bodyPr/>
      <a:lstStyle/>
    </a:lnDef>
    <a:txDef>
      <a:spPr bwMode="gray">
        <a:noFill/>
      </a:spPr>
      <a:bodyPr wrap="none" lIns="0" tIns="0" rIns="0" bIns="0" rtlCol="0" anchor="ctr" anchorCtr="0">
        <a:spAutoFit/>
      </a:bodyPr>
      <a:lstStyle>
        <a:defPPr algn="l">
          <a:lnSpc>
            <a:spcPct val="90000"/>
          </a:lnSpc>
          <a:spcAft>
            <a:spcPts val="1000"/>
          </a:spcAft>
          <a:defRPr sz="1400" dirty="0" err="1" smtClean="0"/>
        </a:defPPr>
      </a:lstStyle>
    </a:txDef>
  </a:objectDefaults>
  <a:extraClrSchemeLst/>
  <a:extLst>
    <a:ext uri="{05A4C25C-085E-4340-85A3-A5531E510DB2}">
      <thm15:themeFamily xmlns:thm15="http://schemas.microsoft.com/office/thememl/2012/main" name="PUM_544_AHI_Angebot_dt.potx" id="{8352575C-DB7A-4012-B45D-FE9D971F8EEE}" vid="{A3AED671-9973-4503-B858-8FE1F8D5850E}"/>
    </a:ext>
  </a:extLst>
</a:theme>
</file>

<file path=ppt/theme/theme4.xml><?xml version="1.0" encoding="utf-8"?>
<a:theme xmlns:a="http://schemas.openxmlformats.org/drawingml/2006/main" name="Larissa">
  <a:themeElements>
    <a:clrScheme name="P+M BG V2">
      <a:dk1>
        <a:srgbClr val="404040"/>
      </a:dk1>
      <a:lt1>
        <a:srgbClr val="FDFDFD"/>
      </a:lt1>
      <a:dk2>
        <a:srgbClr val="404040"/>
      </a:dk2>
      <a:lt2>
        <a:srgbClr val="808080"/>
      </a:lt2>
      <a:accent1>
        <a:srgbClr val="2E3F51"/>
      </a:accent1>
      <a:accent2>
        <a:srgbClr val="BF7300"/>
      </a:accent2>
      <a:accent3>
        <a:srgbClr val="6A8034"/>
      </a:accent3>
      <a:accent4>
        <a:srgbClr val="A41418"/>
      </a:accent4>
      <a:accent5>
        <a:srgbClr val="787878"/>
      </a:accent5>
      <a:accent6>
        <a:srgbClr val="DCB40A"/>
      </a:accent6>
      <a:hlink>
        <a:srgbClr val="000000"/>
      </a:hlink>
      <a:folHlink>
        <a:srgbClr val="000000"/>
      </a:folHlink>
    </a:clrScheme>
    <a:fontScheme name="Produkt_+_Markt">
      <a:majorFont>
        <a:latin typeface="Arial Narrow"/>
        <a:ea typeface=""/>
        <a:cs typeface=""/>
      </a:majorFont>
      <a:minorFont>
        <a:latin typeface="Arial Narrow"/>
        <a:ea typeface=""/>
        <a:cs typeface=""/>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P+M BG V2">
      <a:dk1>
        <a:srgbClr val="404040"/>
      </a:dk1>
      <a:lt1>
        <a:srgbClr val="FDFDFD"/>
      </a:lt1>
      <a:dk2>
        <a:srgbClr val="404040"/>
      </a:dk2>
      <a:lt2>
        <a:srgbClr val="808080"/>
      </a:lt2>
      <a:accent1>
        <a:srgbClr val="2E3F51"/>
      </a:accent1>
      <a:accent2>
        <a:srgbClr val="BF7300"/>
      </a:accent2>
      <a:accent3>
        <a:srgbClr val="6A8034"/>
      </a:accent3>
      <a:accent4>
        <a:srgbClr val="A41418"/>
      </a:accent4>
      <a:accent5>
        <a:srgbClr val="787878"/>
      </a:accent5>
      <a:accent6>
        <a:srgbClr val="DCB40A"/>
      </a:accent6>
      <a:hlink>
        <a:srgbClr val="000000"/>
      </a:hlink>
      <a:folHlink>
        <a:srgbClr val="000000"/>
      </a:folHlink>
    </a:clrScheme>
    <a:fontScheme name="Produkt + Markt">
      <a:majorFont>
        <a:latin typeface="Arial Narrow"/>
        <a:ea typeface=""/>
        <a:cs typeface=""/>
      </a:majorFont>
      <a:minorFont>
        <a:latin typeface="Arial Narro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PUM_533_AHI_Auswertungsmaster_dt</Template>
  <TotalTime>0</TotalTime>
  <Words>265</Words>
  <Application>Microsoft Office PowerPoint</Application>
  <PresentationFormat>Benutzerdefiniert</PresentationFormat>
  <Paragraphs>17</Paragraphs>
  <Slides>1</Slides>
  <Notes>1</Notes>
  <HiddenSlides>0</HiddenSlides>
  <MMClips>0</MMClips>
  <ScaleCrop>false</ScaleCrop>
  <HeadingPairs>
    <vt:vector size="6" baseType="variant">
      <vt:variant>
        <vt:lpstr>Verwendete Schriftarten</vt:lpstr>
      </vt:variant>
      <vt:variant>
        <vt:i4>5</vt:i4>
      </vt:variant>
      <vt:variant>
        <vt:lpstr>Design</vt:lpstr>
      </vt:variant>
      <vt:variant>
        <vt:i4>3</vt:i4>
      </vt:variant>
      <vt:variant>
        <vt:lpstr>Folientitel</vt:lpstr>
      </vt:variant>
      <vt:variant>
        <vt:i4>1</vt:i4>
      </vt:variant>
    </vt:vector>
  </HeadingPairs>
  <TitlesOfParts>
    <vt:vector size="9" baseType="lpstr">
      <vt:lpstr>Arial</vt:lpstr>
      <vt:lpstr>Arial Narrow</vt:lpstr>
      <vt:lpstr>Bebas Neue</vt:lpstr>
      <vt:lpstr>Calibri Light</vt:lpstr>
      <vt:lpstr>Wingdings</vt:lpstr>
      <vt:lpstr>PUM_533_AHI_Auswertungsmaster_dt</vt:lpstr>
      <vt:lpstr>PRESENTATIONLOAD</vt:lpstr>
      <vt:lpstr>Produkt + Markt</vt:lpstr>
      <vt:lpstr>How might we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Systematisch zu erfolgreichen Innovationen</dc:title>
  <dc:creator>office</dc:creator>
  <dc:description>www.presentationload.com</dc:description>
  <cp:lastModifiedBy>Christa Demuth</cp:lastModifiedBy>
  <cp:revision>44</cp:revision>
  <cp:lastPrinted>2021-08-03T14:29:13Z</cp:lastPrinted>
  <dcterms:created xsi:type="dcterms:W3CDTF">2018-01-29T08:32:25Z</dcterms:created>
  <dcterms:modified xsi:type="dcterms:W3CDTF">2021-08-04T08:57:11Z</dcterms:modified>
</cp:coreProperties>
</file>