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2.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952" r:id="rId2"/>
    <p:sldMasterId id="2147483975" r:id="rId3"/>
  </p:sldMasterIdLst>
  <p:notesMasterIdLst>
    <p:notesMasterId r:id="rId6"/>
  </p:notesMasterIdLst>
  <p:handoutMasterIdLst>
    <p:handoutMasterId r:id="rId7"/>
  </p:handoutMasterIdLst>
  <p:sldIdLst>
    <p:sldId id="1254" r:id="rId4"/>
    <p:sldId id="1253" r:id="rId5"/>
  </p:sldIdLst>
  <p:sldSz cx="12190413"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arbe &amp; Toolbox" id="{F866BFD9-D5B6-43C9-92D2-40550B61C22C}">
          <p14:sldIdLst>
            <p14:sldId id="1254"/>
            <p14:sldId id="1253"/>
          </p14:sldIdLst>
        </p14:section>
      </p14:sectionLst>
    </p:ext>
    <p:ext uri="{EFAFB233-063F-42B5-8137-9DF3F51BA10A}">
      <p15:sldGuideLst xmlns:p15="http://schemas.microsoft.com/office/powerpoint/2012/main">
        <p15:guide id="1" orient="horz" pos="273">
          <p15:clr>
            <a:srgbClr val="A4A3A4"/>
          </p15:clr>
        </p15:guide>
        <p15:guide id="2" orient="horz" pos="956">
          <p15:clr>
            <a:srgbClr val="A4A3A4"/>
          </p15:clr>
        </p15:guide>
        <p15:guide id="3" orient="horz" pos="3664">
          <p15:clr>
            <a:srgbClr val="A4A3A4"/>
          </p15:clr>
        </p15:guide>
        <p15:guide id="4" pos="340">
          <p15:clr>
            <a:srgbClr val="A4A3A4"/>
          </p15:clr>
        </p15:guide>
        <p15:guide id="5" pos="3840">
          <p15:clr>
            <a:srgbClr val="A4A3A4"/>
          </p15:clr>
        </p15:guide>
        <p15:guide id="6" pos="7338">
          <p15:clr>
            <a:srgbClr val="A4A3A4"/>
          </p15:clr>
        </p15:guide>
        <p15:guide id="7" orient="horz" pos="3660">
          <p15:clr>
            <a:srgbClr val="A4A3A4"/>
          </p15:clr>
        </p15:guide>
        <p15:guide id="8" orient="horz" pos="952">
          <p15:clr>
            <a:srgbClr val="A4A3A4"/>
          </p15:clr>
        </p15:guide>
        <p15:guide id="9" pos="341">
          <p15:clr>
            <a:srgbClr val="A4A3A4"/>
          </p15:clr>
        </p15:guide>
        <p15:guide id="10" orient="horz" pos="4156">
          <p15:clr>
            <a:srgbClr val="A4A3A4"/>
          </p15:clr>
        </p15:guide>
        <p15:guide id="11" pos="7339">
          <p15:clr>
            <a:srgbClr val="A4A3A4"/>
          </p15:clr>
        </p15:guide>
      </p15:sldGuideLst>
    </p:ext>
    <p:ext uri="{2D200454-40CA-4A62-9FC3-DE9A4176ACB9}">
      <p15:notesGuideLst xmlns:p15="http://schemas.microsoft.com/office/powerpoint/2012/main">
        <p15:guide id="1" orient="horz" pos="2875" userDrawn="1">
          <p15:clr>
            <a:srgbClr val="A4A3A4"/>
          </p15:clr>
        </p15:guide>
        <p15:guide id="2" pos="2141" userDrawn="1">
          <p15:clr>
            <a:srgbClr val="A4A3A4"/>
          </p15:clr>
        </p15:guide>
        <p15:guide id="3" orient="horz" pos="312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DCB40A"/>
    <a:srgbClr val="E8E8E8"/>
    <a:srgbClr val="FDFDFD"/>
    <a:srgbClr val="404040"/>
    <a:srgbClr val="F0F0F0"/>
    <a:srgbClr val="232F3D"/>
    <a:srgbClr val="F3F3F3"/>
    <a:srgbClr val="ECECEC"/>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FD0F851-EC5A-4D38-B0AD-8093EC10F338}">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ittlere Formatvorlage 2 - Akz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D27102A9-8310-4765-A935-A1911B00CA55}" styleName="Helle Formatvorlage 1 - Akz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Helle Formatvorlage 1 - Akz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26"/>
      </p:cViewPr>
      <p:guideLst>
        <p:guide orient="horz" pos="273"/>
        <p:guide orient="horz" pos="956"/>
        <p:guide orient="horz" pos="3664"/>
        <p:guide pos="340"/>
        <p:guide pos="3840"/>
        <p:guide pos="7338"/>
        <p:guide orient="horz" pos="3660"/>
        <p:guide orient="horz" pos="952"/>
        <p:guide pos="341"/>
        <p:guide orient="horz" pos="4156"/>
        <p:guide pos="7339"/>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75"/>
        <p:guide pos="2141"/>
        <p:guide orient="horz"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handoutMaster" Target="handoutMasters/handout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ußzeile"/>
          <p:cNvSpPr>
            <a:spLocks noGrp="1"/>
          </p:cNvSpPr>
          <p:nvPr>
            <p:ph type="ftr" sz="quarter" idx="2"/>
          </p:nvPr>
        </p:nvSpPr>
        <p:spPr>
          <a:xfrm>
            <a:off x="3" y="9340421"/>
            <a:ext cx="4995667" cy="586219"/>
          </a:xfrm>
          <a:prstGeom prst="rect">
            <a:avLst/>
          </a:prstGeom>
        </p:spPr>
        <p:txBody>
          <a:bodyPr vert="horz" lIns="359992" tIns="0" rIns="0" bIns="179996" rtlCol="0" anchor="b"/>
          <a:lstStyle>
            <a:lvl1pPr algn="l">
              <a:defRPr sz="1200"/>
            </a:lvl1pPr>
          </a:lstStyle>
          <a:p>
            <a:endParaRPr lang="de-DE"/>
          </a:p>
        </p:txBody>
      </p:sp>
      <p:sp>
        <p:nvSpPr>
          <p:cNvPr id="5" name="Foliennummer"/>
          <p:cNvSpPr>
            <a:spLocks noGrp="1"/>
          </p:cNvSpPr>
          <p:nvPr>
            <p:ph type="sldNum" sz="quarter" idx="3"/>
          </p:nvPr>
        </p:nvSpPr>
        <p:spPr>
          <a:xfrm>
            <a:off x="5370345" y="9340421"/>
            <a:ext cx="1427333" cy="586219"/>
          </a:xfrm>
          <a:prstGeom prst="rect">
            <a:avLst/>
          </a:prstGeom>
        </p:spPr>
        <p:txBody>
          <a:bodyPr vert="horz" lIns="0" tIns="0" rIns="359992" bIns="179996" rtlCol="0" anchor="b"/>
          <a:lstStyle>
            <a:lvl1pPr algn="r">
              <a:defRPr sz="1200"/>
            </a:lvl1pPr>
          </a:lstStyle>
          <a:p>
            <a:fld id="{CD9C266D-9BF6-45DD-93F4-23D3D4380AFF}" type="slidenum">
              <a:rPr lang="de-DE" smtClean="0"/>
              <a:pPr/>
              <a:t>‹Nr.›</a:t>
            </a:fld>
            <a:endParaRPr lang="de-DE"/>
          </a:p>
        </p:txBody>
      </p:sp>
    </p:spTree>
    <p:extLst>
      <p:ext uri="{BB962C8B-B14F-4D97-AF65-F5344CB8AC3E}">
        <p14:creationId xmlns:p14="http://schemas.microsoft.com/office/powerpoint/2010/main" val="15679399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lienbild"/>
          <p:cNvSpPr>
            <a:spLocks noGrp="1" noRot="1" noChangeAspect="1"/>
          </p:cNvSpPr>
          <p:nvPr>
            <p:ph type="sldImg" idx="2"/>
          </p:nvPr>
        </p:nvSpPr>
        <p:spPr>
          <a:xfrm>
            <a:off x="66675" y="469900"/>
            <a:ext cx="6664325" cy="3749675"/>
          </a:xfrm>
          <a:prstGeom prst="rect">
            <a:avLst/>
          </a:prstGeom>
          <a:noFill/>
          <a:ln w="12700">
            <a:solidFill>
              <a:prstClr val="black"/>
            </a:solidFill>
            <a:miter lim="800000"/>
          </a:ln>
        </p:spPr>
        <p:txBody>
          <a:bodyPr vert="horz" lIns="0" tIns="0" rIns="0" bIns="0" rtlCol="0" anchor="ctr"/>
          <a:lstStyle/>
          <a:p>
            <a:endParaRPr lang="de-DE" noProof="0"/>
          </a:p>
        </p:txBody>
      </p:sp>
      <p:sp>
        <p:nvSpPr>
          <p:cNvPr id="5" name="Notizen"/>
          <p:cNvSpPr>
            <a:spLocks noGrp="1"/>
          </p:cNvSpPr>
          <p:nvPr>
            <p:ph type="body" sz="quarter" idx="3"/>
          </p:nvPr>
        </p:nvSpPr>
        <p:spPr>
          <a:xfrm>
            <a:off x="356833" y="4611589"/>
            <a:ext cx="6084008" cy="4416181"/>
          </a:xfrm>
          <a:prstGeom prst="rect">
            <a:avLst/>
          </a:prstGeom>
        </p:spPr>
        <p:txBody>
          <a:bodyPr vert="horz" lIns="0" tIns="0" rIns="0" bIns="0" rtlCol="0"/>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ußzeile"/>
          <p:cNvSpPr>
            <a:spLocks noGrp="1"/>
          </p:cNvSpPr>
          <p:nvPr>
            <p:ph type="ftr" sz="quarter" idx="4"/>
          </p:nvPr>
        </p:nvSpPr>
        <p:spPr>
          <a:xfrm>
            <a:off x="3" y="9340421"/>
            <a:ext cx="4995667" cy="586219"/>
          </a:xfrm>
          <a:prstGeom prst="rect">
            <a:avLst/>
          </a:prstGeom>
        </p:spPr>
        <p:txBody>
          <a:bodyPr vert="horz" lIns="359992" tIns="0" rIns="0" bIns="179996" rtlCol="0" anchor="b"/>
          <a:lstStyle>
            <a:lvl1pPr algn="l">
              <a:defRPr sz="1200">
                <a:latin typeface="+mn-lt"/>
              </a:defRPr>
            </a:lvl1pPr>
          </a:lstStyle>
          <a:p>
            <a:endParaRPr lang="de-DE"/>
          </a:p>
        </p:txBody>
      </p:sp>
      <p:sp>
        <p:nvSpPr>
          <p:cNvPr id="7" name="Foliennummer"/>
          <p:cNvSpPr>
            <a:spLocks noGrp="1"/>
          </p:cNvSpPr>
          <p:nvPr>
            <p:ph type="sldNum" sz="quarter" idx="5"/>
          </p:nvPr>
        </p:nvSpPr>
        <p:spPr>
          <a:xfrm>
            <a:off x="5370345" y="9340421"/>
            <a:ext cx="1427333" cy="586219"/>
          </a:xfrm>
          <a:prstGeom prst="rect">
            <a:avLst/>
          </a:prstGeom>
        </p:spPr>
        <p:txBody>
          <a:bodyPr vert="horz" lIns="0" tIns="0" rIns="359992" bIns="179996" rtlCol="0" anchor="b"/>
          <a:lstStyle>
            <a:lvl1pPr algn="r">
              <a:defRPr sz="1200">
                <a:latin typeface="+mn-lt"/>
              </a:defRPr>
            </a:lvl1pPr>
          </a:lstStyle>
          <a:p>
            <a:fld id="{92DA5471-CC57-402A-9527-36A1D012F698}" type="slidenum">
              <a:rPr lang="de-DE" smtClean="0"/>
              <a:pPr/>
              <a:t>‹Nr.›</a:t>
            </a:fld>
            <a:endParaRPr lang="de-DE"/>
          </a:p>
        </p:txBody>
      </p:sp>
    </p:spTree>
    <p:extLst>
      <p:ext uri="{BB962C8B-B14F-4D97-AF65-F5344CB8AC3E}">
        <p14:creationId xmlns:p14="http://schemas.microsoft.com/office/powerpoint/2010/main" val="128653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EL GRAU">
    <p:spTree>
      <p:nvGrpSpPr>
        <p:cNvPr id="1" name=""/>
        <p:cNvGrpSpPr/>
        <p:nvPr/>
      </p:nvGrpSpPr>
      <p:grpSpPr>
        <a:xfrm>
          <a:off x="0" y="0"/>
          <a:ext cx="0" cy="0"/>
          <a:chOff x="0" y="0"/>
          <a:chExt cx="0" cy="0"/>
        </a:xfrm>
      </p:grpSpPr>
      <p:sp>
        <p:nvSpPr>
          <p:cNvPr id="26" name="Hintergrund"/>
          <p:cNvSpPr>
            <a:spLocks noGrp="1"/>
          </p:cNvSpPr>
          <p:nvPr>
            <p:ph type="body" sz="quarter" idx="13" hasCustomPrompt="1"/>
          </p:nvPr>
        </p:nvSpPr>
        <p:spPr bwMode="gray">
          <a:xfrm>
            <a:off x="-460" y="0"/>
            <a:ext cx="12190059" cy="4932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23"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8"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9"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Textmasterformate durch Klicken bearbeiten</a:t>
            </a:r>
          </a:p>
        </p:txBody>
      </p:sp>
      <p:pic>
        <p:nvPicPr>
          <p:cNvPr id="9"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41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TITEL BILD">
    <p:spTree>
      <p:nvGrpSpPr>
        <p:cNvPr id="1" name=""/>
        <p:cNvGrpSpPr/>
        <p:nvPr/>
      </p:nvGrpSpPr>
      <p:grpSpPr>
        <a:xfrm>
          <a:off x="0" y="0"/>
          <a:ext cx="0" cy="0"/>
          <a:chOff x="0" y="0"/>
          <a:chExt cx="0" cy="0"/>
        </a:xfrm>
      </p:grpSpPr>
      <p:sp>
        <p:nvSpPr>
          <p:cNvPr id="7" name="Bild"/>
          <p:cNvSpPr>
            <a:spLocks noGrp="1" noChangeAspect="1"/>
          </p:cNvSpPr>
          <p:nvPr>
            <p:ph type="pic" sz="quarter" idx="15"/>
          </p:nvPr>
        </p:nvSpPr>
        <p:spPr bwMode="gray">
          <a:xfrm>
            <a:off x="0" y="0"/>
            <a:ext cx="12190413" cy="4932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1"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0"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2"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Textmasterformate durch Klicken bearbeiten</a:t>
            </a:r>
          </a:p>
        </p:txBody>
      </p:sp>
      <p:pic>
        <p:nvPicPr>
          <p:cNvPr id="8"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731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ZWISCHENFOLIE GRAU">
    <p:spTree>
      <p:nvGrpSpPr>
        <p:cNvPr id="1" name=""/>
        <p:cNvGrpSpPr/>
        <p:nvPr/>
      </p:nvGrpSpPr>
      <p:grpSpPr>
        <a:xfrm>
          <a:off x="0" y="0"/>
          <a:ext cx="0" cy="0"/>
          <a:chOff x="0" y="0"/>
          <a:chExt cx="0" cy="0"/>
        </a:xfrm>
      </p:grpSpPr>
      <p:sp>
        <p:nvSpPr>
          <p:cNvPr id="7" name="Hintergrund"/>
          <p:cNvSpPr>
            <a:spLocks noGrp="1"/>
          </p:cNvSpPr>
          <p:nvPr>
            <p:ph type="body" sz="quarter" idx="13" hasCustomPrompt="1"/>
          </p:nvPr>
        </p:nvSpPr>
        <p:spPr bwMode="gray">
          <a:xfrm>
            <a:off x="-460" y="-1"/>
            <a:ext cx="12190059" cy="4320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16"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15"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17"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3001221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ZWISCHENFOLIE BILD">
    <p:spTree>
      <p:nvGrpSpPr>
        <p:cNvPr id="1" name=""/>
        <p:cNvGrpSpPr/>
        <p:nvPr/>
      </p:nvGrpSpPr>
      <p:grpSpPr>
        <a:xfrm>
          <a:off x="0" y="0"/>
          <a:ext cx="0" cy="0"/>
          <a:chOff x="0" y="0"/>
          <a:chExt cx="0" cy="0"/>
        </a:xfrm>
      </p:grpSpPr>
      <p:sp>
        <p:nvSpPr>
          <p:cNvPr id="6"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7"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8"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9"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4068355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p:txBody>
          <a:bodyPr/>
          <a:lstStyle>
            <a:lvl1pPr>
              <a:defRPr>
                <a:solidFill>
                  <a:schemeClr val="accent6"/>
                </a:solidFill>
              </a:defRPr>
            </a:lvl1pPr>
          </a:lstStyle>
          <a:p>
            <a:r>
              <a:rPr lang="de-DE" noProof="0"/>
              <a:t>Titelmasterformat durch Klicken bearbeiten</a:t>
            </a:r>
          </a:p>
        </p:txBody>
      </p:sp>
      <p:sp>
        <p:nvSpPr>
          <p:cNvPr id="7"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436800"/>
            <a:ext cx="4320000" cy="360000"/>
          </a:xfr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756324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LEER">
    <p:spTree>
      <p:nvGrpSpPr>
        <p:cNvPr id="1" name=""/>
        <p:cNvGrpSpPr/>
        <p:nvPr/>
      </p:nvGrpSpPr>
      <p:grpSpPr>
        <a:xfrm>
          <a:off x="0" y="0"/>
          <a:ext cx="0" cy="0"/>
          <a:chOff x="0" y="0"/>
          <a:chExt cx="0" cy="0"/>
        </a:xfrm>
      </p:grpSpPr>
      <p:sp>
        <p:nvSpPr>
          <p:cNvPr id="3" name="Fußzeile"/>
          <p:cNvSpPr>
            <a:spLocks noGrp="1"/>
          </p:cNvSpPr>
          <p:nvPr>
            <p:ph type="ftr" sz="quarter" idx="10"/>
          </p:nvPr>
        </p:nvSpPr>
        <p:spPr bwMode="gray"/>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793838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NUR TITEL">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Titelmasterformat durch Klicken bearbeiten</a:t>
            </a:r>
          </a:p>
        </p:txBody>
      </p:sp>
      <p:sp>
        <p:nvSpPr>
          <p:cNvPr id="3" name="Fußzeile"/>
          <p:cNvSpPr>
            <a:spLocks noGrp="1"/>
          </p:cNvSpPr>
          <p:nvPr>
            <p:ph type="ftr" sz="quarter" idx="10"/>
          </p:nvPr>
        </p:nvSpPr>
        <p:spPr bwMode="gray"/>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269182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ITEL &amp; UNTERTITEL">
    <p:spTree>
      <p:nvGrpSpPr>
        <p:cNvPr id="1" name=""/>
        <p:cNvGrpSpPr/>
        <p:nvPr/>
      </p:nvGrpSpPr>
      <p:grpSpPr>
        <a:xfrm>
          <a:off x="0" y="0"/>
          <a:ext cx="0" cy="0"/>
          <a:chOff x="0" y="0"/>
          <a:chExt cx="0" cy="0"/>
        </a:xfrm>
      </p:grpSpPr>
      <p:sp>
        <p:nvSpPr>
          <p:cNvPr id="77"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7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Fußzeile"/>
          <p:cNvSpPr>
            <a:spLocks noGrp="1"/>
          </p:cNvSpPr>
          <p:nvPr>
            <p:ph type="ftr" sz="quarter" idx="14"/>
          </p:nvPr>
        </p:nvSpPr>
        <p:spPr bwMode="gray"/>
        <p:txBody>
          <a:bodyPr/>
          <a:lstStyle/>
          <a:p>
            <a:r>
              <a:rPr lang="en-US"/>
              <a:t>DESIGN THINKING - BUSINESS MODEL INNOVATION - CPS</a:t>
            </a:r>
            <a:endParaRPr lang="de-DE"/>
          </a:p>
        </p:txBody>
      </p:sp>
      <p:sp>
        <p:nvSpPr>
          <p:cNvPr id="3" name="Foliennummer"/>
          <p:cNvSpPr>
            <a:spLocks noGrp="1"/>
          </p:cNvSpPr>
          <p:nvPr>
            <p:ph type="sldNum" sz="quarter" idx="15"/>
          </p:nvPr>
        </p:nvSpPr>
        <p:spPr/>
        <p:txBody>
          <a:body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092139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9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471085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_TITEL &amp; KOSTEN">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36000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7" name="Inhalt"/>
          <p:cNvSpPr>
            <a:spLocks noGrp="1"/>
          </p:cNvSpPr>
          <p:nvPr>
            <p:ph idx="16"/>
          </p:nvPr>
        </p:nvSpPr>
        <p:spPr bwMode="gray">
          <a:xfrm>
            <a:off x="540000" y="5252952"/>
            <a:ext cx="11109600" cy="557447"/>
          </a:xfrm>
        </p:spPr>
        <p:txBody>
          <a:bodyPr anchor="b" anchorCtr="0"/>
          <a:lstStyle>
            <a:lvl1pPr marL="0" indent="0">
              <a:buNone/>
              <a:defRPr sz="1200"/>
            </a:lvl1pPr>
          </a:lstStyle>
          <a:p>
            <a:pPr lvl="0"/>
            <a:r>
              <a:rPr lang="de-DE" noProof="0"/>
              <a:t>Textmasterformate durch Klicken bearbeiten</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2415955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_ 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38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796085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00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1644440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1999"/>
            <a:ext cx="11109600" cy="1576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p:txBody>
      </p:sp>
      <p:sp>
        <p:nvSpPr>
          <p:cNvPr id="12" name="Bild 1"/>
          <p:cNvSpPr>
            <a:spLocks noGrp="1" noChangeAspect="1"/>
          </p:cNvSpPr>
          <p:nvPr>
            <p:ph type="pic" sz="quarter" idx="15"/>
          </p:nvPr>
        </p:nvSpPr>
        <p:spPr bwMode="gray">
          <a:xfrm>
            <a:off x="0"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4"/>
          </p:nvPr>
        </p:nvSpPr>
        <p:spPr bwMode="gray">
          <a:xfrm>
            <a:off x="6102813"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1" name="Text"/>
          <p:cNvSpPr>
            <a:spLocks noGrp="1" noChangeAspect="1"/>
          </p:cNvSpPr>
          <p:nvPr>
            <p:ph type="body" sz="quarter" idx="23" hasCustomPrompt="1"/>
          </p:nvPr>
        </p:nvSpPr>
        <p:spPr bwMode="gray">
          <a:xfrm>
            <a:off x="5302800" y="383565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2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578770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 name="Fußzeile"/>
          <p:cNvSpPr>
            <a:spLocks noGrp="1"/>
          </p:cNvSpPr>
          <p:nvPr>
            <p:ph type="ftr" sz="quarter" idx="14"/>
          </p:nvPr>
        </p:nvSpPr>
        <p:spPr bwMode="gray"/>
        <p:txBody>
          <a:bodyPr/>
          <a:lstStyle/>
          <a:p>
            <a:r>
              <a:rPr lang="en-US"/>
              <a:t>DESIGN THINKING - BUSINESS MODEL INNOVATION - CPS</a:t>
            </a:r>
            <a:endParaRPr lang="de-DE"/>
          </a:p>
        </p:txBody>
      </p:sp>
      <p:sp>
        <p:nvSpPr>
          <p:cNvPr id="6"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079914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2" name="Bild"/>
          <p:cNvSpPr>
            <a:spLocks noGrp="1" noChangeAspect="1"/>
          </p:cNvSpPr>
          <p:nvPr>
            <p:ph type="pic" sz="quarter" idx="14"/>
          </p:nvPr>
        </p:nvSpPr>
        <p:spPr bwMode="gray">
          <a:xfrm>
            <a:off x="631080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2880725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6_TEXT &amp; BILD">
    <p:spTree>
      <p:nvGrpSpPr>
        <p:cNvPr id="1" name=""/>
        <p:cNvGrpSpPr/>
        <p:nvPr/>
      </p:nvGrpSpPr>
      <p:grpSpPr>
        <a:xfrm>
          <a:off x="0" y="0"/>
          <a:ext cx="0" cy="0"/>
          <a:chOff x="0" y="0"/>
          <a:chExt cx="0" cy="0"/>
        </a:xfrm>
      </p:grpSpPr>
      <p:sp>
        <p:nvSpPr>
          <p:cNvPr id="12" name="Bild"/>
          <p:cNvSpPr>
            <a:spLocks noGrp="1" noChangeAspect="1"/>
          </p:cNvSpPr>
          <p:nvPr>
            <p:ph type="pic" sz="quarter" idx="14"/>
          </p:nvPr>
        </p:nvSpPr>
        <p:spPr bwMode="gray">
          <a:xfrm>
            <a:off x="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 name="Inhalt"/>
          <p:cNvSpPr>
            <a:spLocks noGrp="1"/>
          </p:cNvSpPr>
          <p:nvPr>
            <p:ph sz="half" idx="1"/>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 name="Titel"/>
          <p:cNvSpPr>
            <a:spLocks noGrp="1"/>
          </p:cNvSpPr>
          <p:nvPr>
            <p:ph type="title"/>
          </p:nvPr>
        </p:nvSpPr>
        <p:spPr bwMode="gray"/>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4137727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7_TITEL &amp; INHALT">
    <p:spTree>
      <p:nvGrpSpPr>
        <p:cNvPr id="1" name=""/>
        <p:cNvGrpSpPr/>
        <p:nvPr/>
      </p:nvGrpSpPr>
      <p:grpSpPr>
        <a:xfrm>
          <a:off x="0" y="0"/>
          <a:ext cx="0" cy="0"/>
          <a:chOff x="0" y="0"/>
          <a:chExt cx="0" cy="0"/>
        </a:xfrm>
      </p:grpSpPr>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5" name="Inhalt 1"/>
          <p:cNvSpPr>
            <a:spLocks noGrp="1"/>
          </p:cNvSpPr>
          <p:nvPr>
            <p:ph sz="half" idx="24"/>
          </p:nvPr>
        </p:nvSpPr>
        <p:spPr bwMode="gray">
          <a:xfrm>
            <a:off x="5400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Inhalt 2"/>
          <p:cNvSpPr>
            <a:spLocks noGrp="1"/>
          </p:cNvSpPr>
          <p:nvPr>
            <p:ph sz="half" idx="25"/>
          </p:nvPr>
        </p:nvSpPr>
        <p:spPr bwMode="gray">
          <a:xfrm>
            <a:off x="63108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8" name="Inhalt 3"/>
          <p:cNvSpPr>
            <a:spLocks noGrp="1"/>
          </p:cNvSpPr>
          <p:nvPr>
            <p:ph sz="half" idx="1"/>
          </p:nvPr>
        </p:nvSpPr>
        <p:spPr bwMode="gray">
          <a:xfrm>
            <a:off x="5400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4"/>
          <p:cNvSpPr>
            <a:spLocks noGrp="1"/>
          </p:cNvSpPr>
          <p:nvPr>
            <p:ph sz="half" idx="2"/>
          </p:nvPr>
        </p:nvSpPr>
        <p:spPr bwMode="gray">
          <a:xfrm>
            <a:off x="63108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646540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8" name="Inhalt 1"/>
          <p:cNvSpPr>
            <a:spLocks noGrp="1"/>
          </p:cNvSpPr>
          <p:nvPr>
            <p:ph sz="half" idx="1"/>
          </p:nvPr>
        </p:nvSpPr>
        <p:spPr bwMode="gray">
          <a:xfrm>
            <a:off x="5400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0" name="Bild 2"/>
          <p:cNvSpPr>
            <a:spLocks noGrp="1" noChangeAspect="1"/>
          </p:cNvSpPr>
          <p:nvPr>
            <p:ph type="pic" sz="quarter" idx="20"/>
          </p:nvPr>
        </p:nvSpPr>
        <p:spPr bwMode="gray">
          <a:xfrm>
            <a:off x="63108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16866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376835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9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3"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0"/>
          </p:nvPr>
        </p:nvSpPr>
        <p:spPr bwMode="gray">
          <a:xfrm>
            <a:off x="540000" y="38772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6" name="Inhalt 1"/>
          <p:cNvSpPr>
            <a:spLocks noGrp="1"/>
          </p:cNvSpPr>
          <p:nvPr>
            <p:ph sz="half" idx="25"/>
          </p:nvPr>
        </p:nvSpPr>
        <p:spPr bwMode="gray">
          <a:xfrm>
            <a:off x="6310800" y="15120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730215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0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6310800" y="432000"/>
            <a:ext cx="5338800" cy="1080000"/>
          </a:xfrm>
        </p:spPr>
        <p:txBody>
          <a:bodyPr/>
          <a:lstStyle/>
          <a:p>
            <a:r>
              <a:rPr lang="de-DE" noProof="0"/>
              <a:t>Titelformat bearbeiten</a:t>
            </a:r>
          </a:p>
        </p:txBody>
      </p:sp>
      <p:sp>
        <p:nvSpPr>
          <p:cNvPr id="8" name="Untertitel"/>
          <p:cNvSpPr>
            <a:spLocks noGrp="1"/>
          </p:cNvSpPr>
          <p:nvPr>
            <p:ph type="body" sz="quarter" idx="13" hasCustomPrompt="1"/>
          </p:nvPr>
        </p:nvSpPr>
        <p:spPr bwMode="gray">
          <a:xfrm>
            <a:off x="6310800" y="972000"/>
            <a:ext cx="5338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4"/>
          </p:nvPr>
        </p:nvSpPr>
        <p:spPr bwMode="gray">
          <a:xfrm>
            <a:off x="0" y="0"/>
            <a:ext cx="58788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Inhalt"/>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257532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3689904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2_TEXT &amp; BILD">
    <p:spTree>
      <p:nvGrpSpPr>
        <p:cNvPr id="1" name=""/>
        <p:cNvGrpSpPr/>
        <p:nvPr/>
      </p:nvGrpSpPr>
      <p:grpSpPr>
        <a:xfrm>
          <a:off x="0" y="0"/>
          <a:ext cx="0" cy="0"/>
          <a:chOff x="0" y="0"/>
          <a:chExt cx="0" cy="0"/>
        </a:xfrm>
      </p:grpSpPr>
      <p:sp>
        <p:nvSpPr>
          <p:cNvPr id="10" name="Bild"/>
          <p:cNvSpPr>
            <a:spLocks noGrp="1" noChangeAspect="1"/>
          </p:cNvSpPr>
          <p:nvPr>
            <p:ph type="pic" sz="quarter" idx="23"/>
          </p:nvPr>
        </p:nvSpPr>
        <p:spPr bwMode="gray">
          <a:xfrm>
            <a:off x="0" y="1512000"/>
            <a:ext cx="3956399"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7" name="Inhalt 1"/>
          <p:cNvSpPr>
            <a:spLocks noGrp="1"/>
          </p:cNvSpPr>
          <p:nvPr>
            <p:ph sz="half" idx="14"/>
          </p:nvPr>
        </p:nvSpPr>
        <p:spPr bwMode="gray">
          <a:xfrm>
            <a:off x="43866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82332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1513499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316916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Text 1"/>
          <p:cNvSpPr>
            <a:spLocks noGrp="1"/>
          </p:cNvSpPr>
          <p:nvPr>
            <p:ph type="body" sz="quarter" idx="27"/>
          </p:nvPr>
        </p:nvSpPr>
        <p:spPr bwMode="gray">
          <a:xfrm>
            <a:off x="5400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51" name="Bild 2"/>
          <p:cNvSpPr>
            <a:spLocks noGrp="1" noChangeAspect="1"/>
          </p:cNvSpPr>
          <p:nvPr>
            <p:ph type="pic" sz="quarter" idx="20"/>
          </p:nvPr>
        </p:nvSpPr>
        <p:spPr bwMode="gray">
          <a:xfrm>
            <a:off x="42912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Text 2"/>
          <p:cNvSpPr>
            <a:spLocks noGrp="1"/>
          </p:cNvSpPr>
          <p:nvPr>
            <p:ph type="body" sz="quarter" idx="28"/>
          </p:nvPr>
        </p:nvSpPr>
        <p:spPr bwMode="gray">
          <a:xfrm>
            <a:off x="42912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80424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Text 3"/>
          <p:cNvSpPr>
            <a:spLocks noGrp="1"/>
          </p:cNvSpPr>
          <p:nvPr>
            <p:ph type="body" sz="quarter" idx="29"/>
          </p:nvPr>
        </p:nvSpPr>
        <p:spPr bwMode="gray">
          <a:xfrm>
            <a:off x="80424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12"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3"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508562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5_TEXT &amp; BILD">
    <p:spTree>
      <p:nvGrpSpPr>
        <p:cNvPr id="1" name=""/>
        <p:cNvGrpSpPr/>
        <p:nvPr/>
      </p:nvGrpSpPr>
      <p:grpSpPr>
        <a:xfrm>
          <a:off x="0" y="0"/>
          <a:ext cx="0" cy="0"/>
          <a:chOff x="0" y="0"/>
          <a:chExt cx="0" cy="0"/>
        </a:xfrm>
      </p:grpSpPr>
      <p:sp>
        <p:nvSpPr>
          <p:cNvPr id="12" name="Bild"/>
          <p:cNvSpPr>
            <a:spLocks noGrp="1" noChangeAspect="1"/>
          </p:cNvSpPr>
          <p:nvPr>
            <p:ph type="pic" sz="quarter" idx="15"/>
          </p:nvPr>
        </p:nvSpPr>
        <p:spPr bwMode="gray">
          <a:xfrm>
            <a:off x="540000" y="15118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44" name="Inhalt 1"/>
          <p:cNvSpPr>
            <a:spLocks noGrp="1"/>
          </p:cNvSpPr>
          <p:nvPr>
            <p:ph sz="quarter" idx="25"/>
          </p:nvPr>
        </p:nvSpPr>
        <p:spPr bwMode="gray">
          <a:xfrm>
            <a:off x="4291200" y="151200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42" name="Inhalt 2"/>
          <p:cNvSpPr>
            <a:spLocks noGrp="1"/>
          </p:cNvSpPr>
          <p:nvPr>
            <p:ph sz="quarter" idx="23"/>
          </p:nvPr>
        </p:nvSpPr>
        <p:spPr bwMode="gray">
          <a:xfrm>
            <a:off x="4291200" y="2993325"/>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8" name="Inhalt 3"/>
          <p:cNvSpPr>
            <a:spLocks noGrp="1"/>
          </p:cNvSpPr>
          <p:nvPr>
            <p:ph sz="quarter" idx="21"/>
          </p:nvPr>
        </p:nvSpPr>
        <p:spPr bwMode="gray">
          <a:xfrm>
            <a:off x="4291200" y="447465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4" name="Bild"/>
          <p:cNvSpPr>
            <a:spLocks noGrp="1" noChangeAspect="1"/>
          </p:cNvSpPr>
          <p:nvPr>
            <p:ph type="pic" sz="quarter" idx="28"/>
          </p:nvPr>
        </p:nvSpPr>
        <p:spPr bwMode="gray">
          <a:xfrm>
            <a:off x="540000" y="2993325"/>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6" name="Bild"/>
          <p:cNvSpPr>
            <a:spLocks noGrp="1" noChangeAspect="1"/>
          </p:cNvSpPr>
          <p:nvPr>
            <p:ph type="pic" sz="quarter" idx="29"/>
          </p:nvPr>
        </p:nvSpPr>
        <p:spPr bwMode="gray">
          <a:xfrm>
            <a:off x="540000" y="44746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929234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6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9"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0"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1"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2"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3"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4"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5"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181617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7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207835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9" name="Inhalt 2"/>
          <p:cNvSpPr>
            <a:spLocks noGrp="1"/>
          </p:cNvSpPr>
          <p:nvPr>
            <p:ph sz="half" idx="30"/>
          </p:nvPr>
        </p:nvSpPr>
        <p:spPr bwMode="gray">
          <a:xfrm>
            <a:off x="4291201" y="15119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2" name="Inhalt 3"/>
          <p:cNvSpPr>
            <a:spLocks noGrp="1"/>
          </p:cNvSpPr>
          <p:nvPr>
            <p:ph sz="half" idx="33"/>
          </p:nvPr>
        </p:nvSpPr>
        <p:spPr bwMode="gray">
          <a:xfrm>
            <a:off x="540000"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3" name="Inhalt 4"/>
          <p:cNvSpPr>
            <a:spLocks noGrp="1"/>
          </p:cNvSpPr>
          <p:nvPr>
            <p:ph sz="half" idx="34"/>
          </p:nvPr>
        </p:nvSpPr>
        <p:spPr bwMode="gray">
          <a:xfrm>
            <a:off x="4291201"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Text"/>
          <p:cNvSpPr>
            <a:spLocks noGrp="1" noChangeAspect="1"/>
          </p:cNvSpPr>
          <p:nvPr>
            <p:ph type="body" sz="quarter" idx="22" hasCustomPrompt="1"/>
          </p:nvPr>
        </p:nvSpPr>
        <p:spPr bwMode="gray">
          <a:xfrm>
            <a:off x="3427201"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143702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8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7"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7"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8"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9"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0"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1"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2"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1" name="Bild"/>
          <p:cNvSpPr>
            <a:spLocks noGrp="1" noChangeAspect="1"/>
          </p:cNvSpPr>
          <p:nvPr>
            <p:ph type="pic" sz="quarter" idx="15"/>
          </p:nvPr>
        </p:nvSpPr>
        <p:spPr bwMode="gray">
          <a:xfrm>
            <a:off x="8042399"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98954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9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p:cNvSpPr>
            <a:spLocks noGrp="1" noChangeAspect="1"/>
          </p:cNvSpPr>
          <p:nvPr>
            <p:ph type="pic" sz="quarter" idx="15"/>
          </p:nvPr>
        </p:nvSpPr>
        <p:spPr bwMode="gray">
          <a:xfrm>
            <a:off x="0"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7" name="Inhalt 1"/>
          <p:cNvSpPr>
            <a:spLocks noGrp="1"/>
          </p:cNvSpPr>
          <p:nvPr>
            <p:ph sz="half" idx="29"/>
          </p:nvPr>
        </p:nvSpPr>
        <p:spPr bwMode="gray">
          <a:xfrm>
            <a:off x="4291201"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Inhalt 2"/>
          <p:cNvSpPr>
            <a:spLocks noGrp="1"/>
          </p:cNvSpPr>
          <p:nvPr>
            <p:ph sz="half" idx="30"/>
          </p:nvPr>
        </p:nvSpPr>
        <p:spPr bwMode="gray">
          <a:xfrm>
            <a:off x="8042400"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7" name="Inhalt 3"/>
          <p:cNvSpPr>
            <a:spLocks noGrp="1"/>
          </p:cNvSpPr>
          <p:nvPr>
            <p:ph sz="half" idx="31"/>
          </p:nvPr>
        </p:nvSpPr>
        <p:spPr bwMode="gray">
          <a:xfrm>
            <a:off x="4291201"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8" name="Inhalt 4"/>
          <p:cNvSpPr>
            <a:spLocks noGrp="1"/>
          </p:cNvSpPr>
          <p:nvPr>
            <p:ph sz="half" idx="32"/>
          </p:nvPr>
        </p:nvSpPr>
        <p:spPr bwMode="gray">
          <a:xfrm>
            <a:off x="8042400"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9" name="Inhalt 5"/>
          <p:cNvSpPr>
            <a:spLocks noGrp="1"/>
          </p:cNvSpPr>
          <p:nvPr>
            <p:ph sz="half" idx="33"/>
          </p:nvPr>
        </p:nvSpPr>
        <p:spPr bwMode="gray">
          <a:xfrm>
            <a:off x="4291201"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0" name="Inhalt 6"/>
          <p:cNvSpPr>
            <a:spLocks noGrp="1"/>
          </p:cNvSpPr>
          <p:nvPr>
            <p:ph sz="half" idx="34"/>
          </p:nvPr>
        </p:nvSpPr>
        <p:spPr bwMode="gray">
          <a:xfrm>
            <a:off x="8042400"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1" name="Inhalt 7"/>
          <p:cNvSpPr>
            <a:spLocks noGrp="1"/>
          </p:cNvSpPr>
          <p:nvPr>
            <p:ph sz="half" idx="35"/>
          </p:nvPr>
        </p:nvSpPr>
        <p:spPr bwMode="gray">
          <a:xfrm>
            <a:off x="4291201"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2" name="Inhalt 8"/>
          <p:cNvSpPr>
            <a:spLocks noGrp="1"/>
          </p:cNvSpPr>
          <p:nvPr>
            <p:ph sz="half" idx="36"/>
          </p:nvPr>
        </p:nvSpPr>
        <p:spPr bwMode="gray">
          <a:xfrm>
            <a:off x="8042400"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048109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30_TEXT &amp; BILD">
    <p:spTree>
      <p:nvGrpSpPr>
        <p:cNvPr id="1" name=""/>
        <p:cNvGrpSpPr/>
        <p:nvPr/>
      </p:nvGrpSpPr>
      <p:grpSpPr>
        <a:xfrm>
          <a:off x="0" y="0"/>
          <a:ext cx="0" cy="0"/>
          <a:chOff x="0" y="0"/>
          <a:chExt cx="0" cy="0"/>
        </a:xfrm>
      </p:grpSpPr>
      <p:sp>
        <p:nvSpPr>
          <p:cNvPr id="12" name="Inhalt 1"/>
          <p:cNvSpPr>
            <a:spLocks noGrp="1"/>
          </p:cNvSpPr>
          <p:nvPr>
            <p:ph sz="half" idx="21"/>
          </p:nvPr>
        </p:nvSpPr>
        <p:spPr bwMode="gray">
          <a:xfrm>
            <a:off x="540000" y="1511300"/>
            <a:ext cx="2671200"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Bild"/>
          <p:cNvSpPr>
            <a:spLocks noGrp="1" noChangeAspect="1"/>
          </p:cNvSpPr>
          <p:nvPr>
            <p:ph type="pic" sz="quarter" idx="28"/>
          </p:nvPr>
        </p:nvSpPr>
        <p:spPr bwMode="gray">
          <a:xfrm>
            <a:off x="3352800" y="0"/>
            <a:ext cx="26712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Inhalt 2"/>
          <p:cNvSpPr>
            <a:spLocks noGrp="1"/>
          </p:cNvSpPr>
          <p:nvPr>
            <p:ph sz="half" idx="29"/>
          </p:nvPr>
        </p:nvSpPr>
        <p:spPr bwMode="gray">
          <a:xfrm>
            <a:off x="6165599" y="1512000"/>
            <a:ext cx="5483475"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Text"/>
          <p:cNvSpPr>
            <a:spLocks noGrp="1" noChangeAspect="1"/>
          </p:cNvSpPr>
          <p:nvPr>
            <p:ph type="body" sz="quarter" idx="46"/>
          </p:nvPr>
        </p:nvSpPr>
        <p:spPr bwMode="gray">
          <a:xfrm>
            <a:off x="5706000" y="1224000"/>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9"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968735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1"/>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4" name="Inhalt 2"/>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4250399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2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Inhal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3" name="Inhalt 2"/>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978796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7"/>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895030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7"/>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Inhalt"/>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944038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1"/>
          <p:cNvSpPr>
            <a:spLocks noGrp="1"/>
          </p:cNvSpPr>
          <p:nvPr>
            <p:ph sz="half" idx="21"/>
          </p:nvPr>
        </p:nvSpPr>
        <p:spPr bwMode="gray">
          <a:xfrm>
            <a:off x="33528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8" name="Bild 2"/>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2"/>
          <p:cNvSpPr>
            <a:spLocks noGrp="1"/>
          </p:cNvSpPr>
          <p:nvPr>
            <p:ph sz="half" idx="25"/>
          </p:nvPr>
        </p:nvSpPr>
        <p:spPr bwMode="gray">
          <a:xfrm>
            <a:off x="89784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884282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3" name="Bild 2"/>
          <p:cNvSpPr>
            <a:spLocks noGrp="1" noChangeAspect="1"/>
          </p:cNvSpPr>
          <p:nvPr>
            <p:ph type="pic" sz="quarter" idx="28"/>
          </p:nvPr>
        </p:nvSpPr>
        <p:spPr bwMode="gray">
          <a:xfrm>
            <a:off x="3352800" y="1512000"/>
            <a:ext cx="2671200" cy="2077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2" name="Inhalt"/>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180000" rIns="180000" bIns="180000" anchor="t" anchorCtr="0"/>
          <a:lstStyle>
            <a:lvl1pPr marL="0" indent="0" algn="l">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4"/>
          <p:cNvSpPr>
            <a:spLocks noGrp="1" noChangeAspect="1"/>
          </p:cNvSpPr>
          <p:nvPr>
            <p:ph type="pic" sz="quarter" idx="29"/>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562824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7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1"/>
          <p:cNvSpPr>
            <a:spLocks noGrp="1"/>
          </p:cNvSpPr>
          <p:nvPr>
            <p:ph sz="half" idx="19"/>
          </p:nvPr>
        </p:nvSpPr>
        <p:spPr bwMode="gray">
          <a:xfrm>
            <a:off x="5400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1" name="Bild 2"/>
          <p:cNvSpPr>
            <a:spLocks noGrp="1" noChangeAspect="1"/>
          </p:cNvSpPr>
          <p:nvPr>
            <p:ph type="pic" sz="quarter" idx="20"/>
          </p:nvPr>
        </p:nvSpPr>
        <p:spPr bwMode="gray">
          <a:xfrm>
            <a:off x="33528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2"/>
          <p:cNvSpPr>
            <a:spLocks noGrp="1"/>
          </p:cNvSpPr>
          <p:nvPr>
            <p:ph sz="half" idx="21"/>
          </p:nvPr>
        </p:nvSpPr>
        <p:spPr bwMode="gray">
          <a:xfrm>
            <a:off x="33528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9" name="Inhalt 3"/>
          <p:cNvSpPr>
            <a:spLocks noGrp="1"/>
          </p:cNvSpPr>
          <p:nvPr>
            <p:ph sz="half" idx="23"/>
          </p:nvPr>
        </p:nvSpPr>
        <p:spPr bwMode="gray">
          <a:xfrm>
            <a:off x="61656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60" name="Bild 4"/>
          <p:cNvSpPr>
            <a:spLocks noGrp="1" noChangeAspect="1"/>
          </p:cNvSpPr>
          <p:nvPr>
            <p:ph type="pic" sz="quarter" idx="24"/>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4"/>
          <p:cNvSpPr>
            <a:spLocks noGrp="1"/>
          </p:cNvSpPr>
          <p:nvPr>
            <p:ph sz="half" idx="25"/>
          </p:nvPr>
        </p:nvSpPr>
        <p:spPr bwMode="gray">
          <a:xfrm>
            <a:off x="89784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6"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26"/>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538218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1" name="Inhalt 1"/>
          <p:cNvSpPr>
            <a:spLocks noGrp="1"/>
          </p:cNvSpPr>
          <p:nvPr>
            <p:ph sz="half" idx="31"/>
          </p:nvPr>
        </p:nvSpPr>
        <p:spPr bwMode="gray">
          <a:xfrm>
            <a:off x="5400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2" name="Inhalt 2"/>
          <p:cNvSpPr>
            <a:spLocks noGrp="1"/>
          </p:cNvSpPr>
          <p:nvPr>
            <p:ph sz="half" idx="32"/>
          </p:nvPr>
        </p:nvSpPr>
        <p:spPr bwMode="gray">
          <a:xfrm>
            <a:off x="5400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2" name="Inhalt 3"/>
          <p:cNvSpPr>
            <a:spLocks noGrp="1"/>
          </p:cNvSpPr>
          <p:nvPr>
            <p:ph sz="half" idx="21"/>
          </p:nvPr>
        </p:nvSpPr>
        <p:spPr bwMode="gray">
          <a:xfrm>
            <a:off x="33528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5" name="Inhalt 4"/>
          <p:cNvSpPr>
            <a:spLocks noGrp="1"/>
          </p:cNvSpPr>
          <p:nvPr>
            <p:ph sz="half" idx="29"/>
          </p:nvPr>
        </p:nvSpPr>
        <p:spPr bwMode="gray">
          <a:xfrm>
            <a:off x="33528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3" name="Inhalt 5"/>
          <p:cNvSpPr>
            <a:spLocks noGrp="1"/>
          </p:cNvSpPr>
          <p:nvPr>
            <p:ph sz="half" idx="33"/>
          </p:nvPr>
        </p:nvSpPr>
        <p:spPr bwMode="gray">
          <a:xfrm>
            <a:off x="61656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4" name="Inhalt 6"/>
          <p:cNvSpPr>
            <a:spLocks noGrp="1"/>
          </p:cNvSpPr>
          <p:nvPr>
            <p:ph sz="half" idx="34"/>
          </p:nvPr>
        </p:nvSpPr>
        <p:spPr bwMode="gray">
          <a:xfrm>
            <a:off x="61656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61" name="Inhalt 7"/>
          <p:cNvSpPr>
            <a:spLocks noGrp="1"/>
          </p:cNvSpPr>
          <p:nvPr>
            <p:ph sz="half" idx="25"/>
          </p:nvPr>
        </p:nvSpPr>
        <p:spPr bwMode="gray">
          <a:xfrm>
            <a:off x="89784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6" name="Inhalt 8"/>
          <p:cNvSpPr>
            <a:spLocks noGrp="1"/>
          </p:cNvSpPr>
          <p:nvPr>
            <p:ph sz="half" idx="30"/>
          </p:nvPr>
        </p:nvSpPr>
        <p:spPr bwMode="gray">
          <a:xfrm>
            <a:off x="89784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5" name="Text 1"/>
          <p:cNvSpPr>
            <a:spLocks noGrp="1"/>
          </p:cNvSpPr>
          <p:nvPr>
            <p:ph type="body" sz="quarter" idx="35"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8" name="Text 2"/>
          <p:cNvSpPr>
            <a:spLocks noGrp="1"/>
          </p:cNvSpPr>
          <p:nvPr>
            <p:ph type="body" sz="quarter" idx="36"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6" name="Text 3"/>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9" name="Text 4"/>
          <p:cNvSpPr>
            <a:spLocks noGrp="1"/>
          </p:cNvSpPr>
          <p:nvPr>
            <p:ph type="body" sz="quarter" idx="37"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7" name="Text 5"/>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0"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7" name="Text 7"/>
          <p:cNvSpPr>
            <a:spLocks noGrp="1"/>
          </p:cNvSpPr>
          <p:nvPr>
            <p:ph type="body" sz="quarter" idx="38"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8" name="Text 8"/>
          <p:cNvSpPr>
            <a:spLocks noGrp="1"/>
          </p:cNvSpPr>
          <p:nvPr>
            <p:ph type="body" sz="quarter" idx="39"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435721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39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idx="1"/>
          </p:nvPr>
        </p:nvSpPr>
        <p:spPr bwMode="gray">
          <a:xfrm>
            <a:off x="5400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stStyle>
          <a:p>
            <a:pPr lvl="0"/>
            <a:r>
              <a:rPr lang="de-DE" noProof="0"/>
              <a:t>Textmasterformate durch Klicken bearbeiten</a:t>
            </a:r>
          </a:p>
        </p:txBody>
      </p:sp>
      <p:sp>
        <p:nvSpPr>
          <p:cNvPr id="20" name="Text 1"/>
          <p:cNvSpPr>
            <a:spLocks noGrp="1"/>
          </p:cNvSpPr>
          <p:nvPr>
            <p:ph type="body" sz="quarter" idx="21"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1" name="Inhalt 2"/>
          <p:cNvSpPr>
            <a:spLocks noGrp="1"/>
          </p:cNvSpPr>
          <p:nvPr>
            <p:ph idx="15"/>
          </p:nvPr>
        </p:nvSpPr>
        <p:spPr bwMode="gray">
          <a:xfrm>
            <a:off x="33528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8" name="Inhalt 4"/>
          <p:cNvSpPr>
            <a:spLocks noGrp="1"/>
          </p:cNvSpPr>
          <p:nvPr>
            <p:ph idx="14"/>
          </p:nvPr>
        </p:nvSpPr>
        <p:spPr bwMode="gray">
          <a:xfrm>
            <a:off x="5400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4" name="Text 4"/>
          <p:cNvSpPr>
            <a:spLocks noGrp="1"/>
          </p:cNvSpPr>
          <p:nvPr>
            <p:ph type="body" sz="quarter" idx="25"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5"/>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5" name="Text 5"/>
          <p:cNvSpPr>
            <a:spLocks noGrp="1"/>
          </p:cNvSpPr>
          <p:nvPr>
            <p:ph type="body" sz="quarter" idx="26"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Inhalt 6"/>
          <p:cNvSpPr>
            <a:spLocks noGrp="1"/>
          </p:cNvSpPr>
          <p:nvPr>
            <p:ph idx="19"/>
          </p:nvPr>
        </p:nvSpPr>
        <p:spPr bwMode="gray">
          <a:xfrm>
            <a:off x="61656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6"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4" name="Text 7"/>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9" name="Foliennummer"/>
          <p:cNvSpPr>
            <a:spLocks noGrp="1"/>
          </p:cNvSpPr>
          <p:nvPr>
            <p:ph type="sldNum" sz="quarter" idx="28"/>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3" name="Fußzeile"/>
          <p:cNvSpPr>
            <a:spLocks noGrp="1"/>
          </p:cNvSpPr>
          <p:nvPr>
            <p:ph type="ftr" sz="quarter" idx="29"/>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272500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0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Foliennummer"/>
          <p:cNvSpPr>
            <a:spLocks noGrp="1"/>
          </p:cNvSpPr>
          <p:nvPr>
            <p:ph type="sldNum" sz="quarter" idx="24"/>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2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96358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41_KACHEL MIT TEXT">
    <p:spTree>
      <p:nvGrpSpPr>
        <p:cNvPr id="1" name=""/>
        <p:cNvGrpSpPr/>
        <p:nvPr/>
      </p:nvGrpSpPr>
      <p:grpSpPr>
        <a:xfrm>
          <a:off x="0" y="0"/>
          <a:ext cx="0" cy="0"/>
          <a:chOff x="0" y="0"/>
          <a:chExt cx="0" cy="0"/>
        </a:xfrm>
      </p:grpSpPr>
      <p:sp>
        <p:nvSpPr>
          <p:cNvPr id="15" name="Bild"/>
          <p:cNvSpPr>
            <a:spLocks noGrp="1" noChangeAspect="1"/>
          </p:cNvSpPr>
          <p:nvPr>
            <p:ph type="pic" sz="quarter" idx="31"/>
          </p:nvPr>
        </p:nvSpPr>
        <p:spPr bwMode="gray">
          <a:xfrm>
            <a:off x="4388400" y="0"/>
            <a:ext cx="7802013" cy="630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39999" y="432000"/>
            <a:ext cx="37008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39999" y="972000"/>
            <a:ext cx="3700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Foliennummer"/>
          <p:cNvSpPr>
            <a:spLocks noGrp="1"/>
          </p:cNvSpPr>
          <p:nvPr>
            <p:ph type="sldNum" sz="quarter" idx="32"/>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3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94725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42_KACHEL MIT TEXT">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1"/>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Bild"/>
          <p:cNvSpPr>
            <a:spLocks noGrp="1" noChangeAspect="1"/>
          </p:cNvSpPr>
          <p:nvPr>
            <p:ph type="pic" sz="quarter" idx="15"/>
          </p:nvPr>
        </p:nvSpPr>
        <p:spPr bwMode="gray">
          <a:xfrm>
            <a:off x="2811987" y="0"/>
            <a:ext cx="9378426" cy="46332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3" name="Inhalt 2"/>
          <p:cNvSpPr>
            <a:spLocks noGrp="1"/>
          </p:cNvSpPr>
          <p:nvPr>
            <p:ph idx="28"/>
          </p:nvPr>
        </p:nvSpPr>
        <p:spPr bwMode="gray">
          <a:xfrm>
            <a:off x="33528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4" name="Text 2"/>
          <p:cNvSpPr>
            <a:spLocks noGrp="1"/>
          </p:cNvSpPr>
          <p:nvPr>
            <p:ph type="body" sz="quarter" idx="22"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3"/>
          <p:cNvSpPr>
            <a:spLocks noGrp="1"/>
          </p:cNvSpPr>
          <p:nvPr>
            <p:ph idx="29"/>
          </p:nvPr>
        </p:nvSpPr>
        <p:spPr bwMode="gray">
          <a:xfrm>
            <a:off x="61656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6" name="Text 3"/>
          <p:cNvSpPr>
            <a:spLocks noGrp="1"/>
          </p:cNvSpPr>
          <p:nvPr>
            <p:ph type="body" sz="quarter" idx="23"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7" name="Inhalt 4"/>
          <p:cNvSpPr>
            <a:spLocks noGrp="1"/>
          </p:cNvSpPr>
          <p:nvPr>
            <p:ph idx="30"/>
          </p:nvPr>
        </p:nvSpPr>
        <p:spPr bwMode="gray">
          <a:xfrm>
            <a:off x="89784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18" name="Text 4"/>
          <p:cNvSpPr>
            <a:spLocks noGrp="1"/>
          </p:cNvSpPr>
          <p:nvPr>
            <p:ph type="body" sz="quarter" idx="21"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1" name="Fußzeile"/>
          <p:cNvSpPr>
            <a:spLocks noGrp="1"/>
          </p:cNvSpPr>
          <p:nvPr>
            <p:ph type="ftr" sz="quarter" idx="32"/>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413537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43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Bild"/>
          <p:cNvSpPr>
            <a:spLocks noGrp="1" noChangeAspect="1"/>
          </p:cNvSpPr>
          <p:nvPr>
            <p:ph type="pic" sz="quarter" idx="15"/>
          </p:nvPr>
        </p:nvSpPr>
        <p:spPr bwMode="gray">
          <a:xfrm>
            <a:off x="2811987" y="0"/>
            <a:ext cx="9378426" cy="648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32"/>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57461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endParaRPr lang="en-US"/>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grpSp>
        <p:nvGrpSpPr>
          <p:cNvPr id="5" name="Linie"/>
          <p:cNvGrpSpPr/>
          <p:nvPr userDrawn="1"/>
        </p:nvGrpSpPr>
        <p:grpSpPr bwMode="gray">
          <a:xfrm>
            <a:off x="0" y="5083252"/>
            <a:ext cx="12189600" cy="108000"/>
            <a:chOff x="0" y="5083252"/>
            <a:chExt cx="12189600" cy="108000"/>
          </a:xfrm>
        </p:grpSpPr>
        <p:cxnSp>
          <p:nvCxnSpPr>
            <p:cNvPr id="6" name="Linie"/>
            <p:cNvCxnSpPr/>
            <p:nvPr userDrawn="1"/>
          </p:nvCxnSpPr>
          <p:spPr bwMode="gray">
            <a:xfrm>
              <a:off x="0" y="5137252"/>
              <a:ext cx="121896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7" name="Ellipse 2"/>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8" name="Ellipse3"/>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9" name="Ellipse 4"/>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394447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4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grpSp>
        <p:nvGrpSpPr>
          <p:cNvPr id="5" name="Linie"/>
          <p:cNvGrpSpPr/>
          <p:nvPr userDrawn="1"/>
        </p:nvGrpSpPr>
        <p:grpSpPr bwMode="gray">
          <a:xfrm>
            <a:off x="0" y="5083252"/>
            <a:ext cx="10650600" cy="108000"/>
            <a:chOff x="0" y="5083252"/>
            <a:chExt cx="10650600" cy="108000"/>
          </a:xfrm>
        </p:grpSpPr>
        <p:cxnSp>
          <p:nvCxnSpPr>
            <p:cNvPr id="6" name="Linie"/>
            <p:cNvCxnSpPr/>
            <p:nvPr userDrawn="1"/>
          </p:nvCxnSpPr>
          <p:spPr bwMode="gray">
            <a:xfrm>
              <a:off x="0" y="5137252"/>
              <a:ext cx="106200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7" name="Ellipse 3"/>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8" name="Ellipse 4"/>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9" name="Ellipse 5"/>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67181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10062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1" name="Kreis 1"/>
          <p:cNvSpPr>
            <a:spLocks noGrp="1" noChangeAspect="1"/>
          </p:cNvSpPr>
          <p:nvPr>
            <p:ph type="body" sz="quarter" idx="22"/>
          </p:nvPr>
        </p:nvSpPr>
        <p:spPr bwMode="gray">
          <a:xfrm>
            <a:off x="2714879"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2" name="Gerade Verbindung 11"/>
          <p:cNvCxnSpPr>
            <a:stCxn id="11" idx="4"/>
            <a:endCxn id="22" idx="0"/>
          </p:cNvCxnSpPr>
          <p:nvPr userDrawn="1"/>
        </p:nvCxnSpPr>
        <p:spPr bwMode="auto">
          <a:xfrm>
            <a:off x="22482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2" name="Text 1"/>
          <p:cNvSpPr>
            <a:spLocks noGrp="1"/>
          </p:cNvSpPr>
          <p:nvPr>
            <p:ph type="body" sz="quarter" idx="41"/>
          </p:nvPr>
        </p:nvSpPr>
        <p:spPr bwMode="gray">
          <a:xfrm>
            <a:off x="5400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6" name="Bild 2"/>
          <p:cNvSpPr>
            <a:spLocks noGrp="1" noChangeAspect="1"/>
          </p:cNvSpPr>
          <p:nvPr>
            <p:ph type="pic" sz="quarter" idx="26"/>
          </p:nvPr>
        </p:nvSpPr>
        <p:spPr bwMode="gray">
          <a:xfrm>
            <a:off x="48528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marR="0" indent="0" algn="ctr" defTabSz="914400" rtl="0" eaLnBrk="1" fontAlgn="auto" latinLnBrk="0" hangingPunct="1">
              <a:lnSpc>
                <a:spcPct val="90000"/>
              </a:lnSpc>
              <a:spcBef>
                <a:spcPts val="0"/>
              </a:spcBef>
              <a:spcAft>
                <a:spcPts val="1000"/>
              </a:spcAft>
              <a:buClrTx/>
              <a:buSzTx/>
              <a:buFont typeface="Wingdings" panose="05000000000000000000" pitchFamily="2" charset="2"/>
              <a:buNone/>
              <a:tabLst/>
              <a:defRPr/>
            </a:lvl1pPr>
          </a:lstStyle>
          <a:p>
            <a:r>
              <a:rPr lang="de-DE" noProof="0"/>
              <a:t>Bild durch Klicken auf Symbol hinzufügen</a:t>
            </a:r>
          </a:p>
        </p:txBody>
      </p:sp>
      <p:sp>
        <p:nvSpPr>
          <p:cNvPr id="25" name="Kreis 2"/>
          <p:cNvSpPr>
            <a:spLocks noGrp="1" noChangeAspect="1"/>
          </p:cNvSpPr>
          <p:nvPr>
            <p:ph type="body" sz="quarter" idx="46"/>
          </p:nvPr>
        </p:nvSpPr>
        <p:spPr bwMode="gray">
          <a:xfrm>
            <a:off x="6573660"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5" name="Gerade Verbindung 2"/>
          <p:cNvCxnSpPr>
            <a:stCxn id="16" idx="4"/>
            <a:endCxn id="23" idx="0"/>
          </p:cNvCxnSpPr>
          <p:nvPr userDrawn="1"/>
        </p:nvCxnSpPr>
        <p:spPr bwMode="auto">
          <a:xfrm>
            <a:off x="60948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Text 2"/>
          <p:cNvSpPr>
            <a:spLocks noGrp="1"/>
          </p:cNvSpPr>
          <p:nvPr>
            <p:ph type="body" sz="quarter" idx="42"/>
          </p:nvPr>
        </p:nvSpPr>
        <p:spPr bwMode="gray">
          <a:xfrm>
            <a:off x="43866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7" name="Bild 3"/>
          <p:cNvSpPr>
            <a:spLocks noGrp="1" noChangeAspect="1"/>
          </p:cNvSpPr>
          <p:nvPr>
            <p:ph type="pic" sz="quarter" idx="27"/>
          </p:nvPr>
        </p:nvSpPr>
        <p:spPr bwMode="gray">
          <a:xfrm>
            <a:off x="86994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6" name="Kreis 3"/>
          <p:cNvSpPr>
            <a:spLocks noGrp="1" noChangeAspect="1"/>
          </p:cNvSpPr>
          <p:nvPr>
            <p:ph type="body" sz="quarter" idx="47"/>
          </p:nvPr>
        </p:nvSpPr>
        <p:spPr bwMode="gray">
          <a:xfrm>
            <a:off x="10432441"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8" name="Gerade Verbindung 3"/>
          <p:cNvCxnSpPr>
            <a:stCxn id="17" idx="4"/>
            <a:endCxn id="24" idx="0"/>
          </p:cNvCxnSpPr>
          <p:nvPr userDrawn="1"/>
        </p:nvCxnSpPr>
        <p:spPr bwMode="auto">
          <a:xfrm>
            <a:off x="99414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3"/>
          <p:cNvSpPr>
            <a:spLocks noGrp="1"/>
          </p:cNvSpPr>
          <p:nvPr>
            <p:ph type="body" sz="quarter" idx="43"/>
          </p:nvPr>
        </p:nvSpPr>
        <p:spPr bwMode="gray">
          <a:xfrm>
            <a:off x="82332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64776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7_TEXT &amp; BILD">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Bild 1"/>
          <p:cNvSpPr>
            <a:spLocks noGrp="1" noChangeAspect="1"/>
          </p:cNvSpPr>
          <p:nvPr>
            <p:ph type="pic" sz="quarter" idx="15"/>
          </p:nvPr>
        </p:nvSpPr>
        <p:spPr bwMode="gray">
          <a:xfrm>
            <a:off x="2890800" y="1872000"/>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cxnSp>
        <p:nvCxnSpPr>
          <p:cNvPr id="31" name="Gerade Verbindung 1"/>
          <p:cNvCxnSpPr/>
          <p:nvPr userDrawn="1"/>
        </p:nvCxnSpPr>
        <p:spPr bwMode="auto">
          <a:xfrm flipH="1">
            <a:off x="26460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Bild 2"/>
          <p:cNvSpPr>
            <a:spLocks noGrp="1" noChangeAspect="1"/>
          </p:cNvSpPr>
          <p:nvPr>
            <p:ph type="pic" sz="quarter" idx="51"/>
          </p:nvPr>
        </p:nvSpPr>
        <p:spPr bwMode="gray">
          <a:xfrm>
            <a:off x="5698800" y="1863374"/>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2" name="Text 2"/>
          <p:cNvSpPr>
            <a:spLocks noGrp="1"/>
          </p:cNvSpPr>
          <p:nvPr>
            <p:ph type="body" sz="quarter" idx="41"/>
          </p:nvPr>
        </p:nvSpPr>
        <p:spPr bwMode="gray">
          <a:xfrm>
            <a:off x="540000" y="3159374"/>
            <a:ext cx="2106000" cy="1008000"/>
          </a:xfrm>
        </p:spPr>
        <p:txBody>
          <a:bodyPr lIns="0" tIns="0" rIns="180000" anchor="ctr" anchorCtr="0"/>
          <a:lstStyle>
            <a:lvl1pPr marL="0" indent="0" algn="r">
              <a:buFontTx/>
              <a:buNone/>
              <a:defRPr/>
            </a:lvl1pPr>
          </a:lstStyle>
          <a:p>
            <a:pPr lvl="0"/>
            <a:r>
              <a:rPr lang="de-DE" noProof="0"/>
              <a:t>Textmasterformate durch Klicken bearbeiten</a:t>
            </a:r>
          </a:p>
        </p:txBody>
      </p:sp>
      <p:cxnSp>
        <p:nvCxnSpPr>
          <p:cNvPr id="32" name="Gerade Verbindung 2"/>
          <p:cNvCxnSpPr>
            <a:endCxn id="24" idx="1"/>
          </p:cNvCxnSpPr>
          <p:nvPr userDrawn="1"/>
        </p:nvCxnSpPr>
        <p:spPr bwMode="auto">
          <a:xfrm>
            <a:off x="92988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4"/>
          <p:cNvSpPr>
            <a:spLocks noGrp="1"/>
          </p:cNvSpPr>
          <p:nvPr>
            <p:ph type="body" sz="quarter" idx="43"/>
          </p:nvPr>
        </p:nvSpPr>
        <p:spPr bwMode="gray">
          <a:xfrm>
            <a:off x="9543600" y="3159374"/>
            <a:ext cx="2106000" cy="1008000"/>
          </a:xfrm>
        </p:spPr>
        <p:txBody>
          <a:bodyPr lIns="180000" tIns="0" rIns="0" anchor="ctr" anchorCtr="0"/>
          <a:lstStyle>
            <a:lvl1pPr marL="0" indent="0" algn="l">
              <a:buFontTx/>
              <a:buNone/>
              <a:defRPr/>
            </a:lvl1pPr>
          </a:lstStyle>
          <a:p>
            <a:pPr lvl="0"/>
            <a:r>
              <a:rPr lang="de-DE" noProof="0"/>
              <a:t>Textmasterformate durch Klicken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734670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48_TITEL &amp; INHALT">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
        <p:nvSpPr>
          <p:cNvPr id="16" name="Text 1"/>
          <p:cNvSpPr>
            <a:spLocks noGrp="1" noChangeAspect="1"/>
          </p:cNvSpPr>
          <p:nvPr>
            <p:ph type="body" sz="quarter" idx="52" hasCustomPrompt="1"/>
          </p:nvPr>
        </p:nvSpPr>
        <p:spPr bwMode="gray">
          <a:xfrm>
            <a:off x="540000" y="2171576"/>
            <a:ext cx="2520000" cy="252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18" name="Text 1"/>
          <p:cNvSpPr>
            <a:spLocks noGrp="1" noChangeAspect="1"/>
          </p:cNvSpPr>
          <p:nvPr>
            <p:ph type="body" sz="quarter" idx="53" hasCustomPrompt="1"/>
          </p:nvPr>
        </p:nvSpPr>
        <p:spPr bwMode="gray">
          <a:xfrm>
            <a:off x="3208901" y="2805944"/>
            <a:ext cx="2808000" cy="2808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2" name="Text 1"/>
          <p:cNvSpPr>
            <a:spLocks noGrp="1" noChangeAspect="1"/>
          </p:cNvSpPr>
          <p:nvPr>
            <p:ph type="body" sz="quarter" idx="54" hasCustomPrompt="1"/>
          </p:nvPr>
        </p:nvSpPr>
        <p:spPr bwMode="gray">
          <a:xfrm>
            <a:off x="5968910" y="1736365"/>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4" name="Text 1"/>
          <p:cNvSpPr>
            <a:spLocks noGrp="1" noChangeAspect="1"/>
          </p:cNvSpPr>
          <p:nvPr>
            <p:ph type="body" sz="quarter" idx="55" hasCustomPrompt="1"/>
          </p:nvPr>
        </p:nvSpPr>
        <p:spPr bwMode="gray">
          <a:xfrm>
            <a:off x="7818060" y="3628792"/>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5" name="Text 1"/>
          <p:cNvSpPr>
            <a:spLocks noGrp="1" noChangeAspect="1"/>
          </p:cNvSpPr>
          <p:nvPr>
            <p:ph type="body" sz="quarter" idx="56" hasCustomPrompt="1"/>
          </p:nvPr>
        </p:nvSpPr>
        <p:spPr bwMode="gray">
          <a:xfrm>
            <a:off x="10065600" y="2676128"/>
            <a:ext cx="1584000" cy="1584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Tree>
    <p:extLst>
      <p:ext uri="{BB962C8B-B14F-4D97-AF65-F5344CB8AC3E}">
        <p14:creationId xmlns:p14="http://schemas.microsoft.com/office/powerpoint/2010/main" val="1734766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49_KONTAKT">
    <p:spTree>
      <p:nvGrpSpPr>
        <p:cNvPr id="1" name=""/>
        <p:cNvGrpSpPr/>
        <p:nvPr/>
      </p:nvGrpSpPr>
      <p:grpSpPr>
        <a:xfrm>
          <a:off x="0" y="0"/>
          <a:ext cx="0" cy="0"/>
          <a:chOff x="0" y="0"/>
          <a:chExt cx="0" cy="0"/>
        </a:xfrm>
      </p:grpSpPr>
      <p:pic>
        <p:nvPicPr>
          <p:cNvPr id="11"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Textmasterformate durch Klicken bearbeiten</a:t>
            </a:r>
          </a:p>
        </p:txBody>
      </p:sp>
      <p:sp>
        <p:nvSpPr>
          <p:cNvPr id="7" name="Inhalt 1"/>
          <p:cNvSpPr>
            <a:spLocks noGrp="1"/>
          </p:cNvSpPr>
          <p:nvPr>
            <p:ph idx="1"/>
          </p:nvPr>
        </p:nvSpPr>
        <p:spPr bwMode="gray">
          <a:xfrm>
            <a:off x="540000" y="4665450"/>
            <a:ext cx="5484000" cy="1144800"/>
          </a:xfrm>
        </p:spPr>
        <p:txBody>
          <a:bodyPr/>
          <a:lstStyle>
            <a:lvl1pPr marL="0" indent="0" defTabSz="542925">
              <a:buNone/>
              <a:defRPr sz="1200"/>
            </a:lvl1pPr>
          </a:lstStyle>
          <a:p>
            <a:pPr lvl="0"/>
            <a:r>
              <a:rPr lang="de-DE" noProof="0"/>
              <a:t>Textmasterformate durch Klicken bearbeiten</a:t>
            </a:r>
          </a:p>
        </p:txBody>
      </p:sp>
      <p:sp>
        <p:nvSpPr>
          <p:cNvPr id="12" name="Inhalt 2"/>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3" name="Inhalt 3"/>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Textmasterformate durch Klicken bearbeiten</a:t>
            </a:r>
          </a:p>
        </p:txBody>
      </p:sp>
    </p:spTree>
    <p:extLst>
      <p:ext uri="{BB962C8B-B14F-4D97-AF65-F5344CB8AC3E}">
        <p14:creationId xmlns:p14="http://schemas.microsoft.com/office/powerpoint/2010/main" val="3101072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50_KONTAKT">
    <p:spTree>
      <p:nvGrpSpPr>
        <p:cNvPr id="1" name=""/>
        <p:cNvGrpSpPr/>
        <p:nvPr/>
      </p:nvGrpSpPr>
      <p:grpSpPr>
        <a:xfrm>
          <a:off x="0" y="0"/>
          <a:ext cx="0" cy="0"/>
          <a:chOff x="0" y="0"/>
          <a:chExt cx="0" cy="0"/>
        </a:xfrm>
      </p:grpSpPr>
      <p:pic>
        <p:nvPicPr>
          <p:cNvPr id="11"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Textmasterformate durch Klicken bearbeiten</a:t>
            </a:r>
          </a:p>
        </p:txBody>
      </p:sp>
      <p:sp>
        <p:nvSpPr>
          <p:cNvPr id="3" name="Inhalt 1"/>
          <p:cNvSpPr>
            <a:spLocks noGrp="1"/>
          </p:cNvSpPr>
          <p:nvPr>
            <p:ph idx="1"/>
          </p:nvPr>
        </p:nvSpPr>
        <p:spPr bwMode="gray">
          <a:xfrm>
            <a:off x="5400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3" name="Inhalt 2"/>
          <p:cNvSpPr>
            <a:spLocks noGrp="1"/>
          </p:cNvSpPr>
          <p:nvPr>
            <p:ph idx="49"/>
          </p:nvPr>
        </p:nvSpPr>
        <p:spPr bwMode="gray">
          <a:xfrm>
            <a:off x="33528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8" name="Inhalt 3"/>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2" name="Inhalt 4"/>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Textmasterformate durch Klicken bearbeiten</a:t>
            </a:r>
          </a:p>
        </p:txBody>
      </p:sp>
    </p:spTree>
    <p:extLst>
      <p:ext uri="{BB962C8B-B14F-4D97-AF65-F5344CB8AC3E}">
        <p14:creationId xmlns:p14="http://schemas.microsoft.com/office/powerpoint/2010/main" val="3198977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LEFT">
    <p:spTree>
      <p:nvGrpSpPr>
        <p:cNvPr id="1" name=""/>
        <p:cNvGrpSpPr/>
        <p:nvPr/>
      </p:nvGrpSpPr>
      <p:grpSpPr>
        <a:xfrm>
          <a:off x="0" y="0"/>
          <a:ext cx="0" cy="0"/>
          <a:chOff x="0" y="0"/>
          <a:chExt cx="0" cy="0"/>
        </a:xfrm>
      </p:grpSpPr>
      <p:sp>
        <p:nvSpPr>
          <p:cNvPr id="8" name="Backgrund"/>
          <p:cNvSpPr/>
          <p:nvPr userDrawn="1"/>
        </p:nvSpPr>
        <p:spPr bwMode="gray">
          <a:xfrm>
            <a:off x="0" y="0"/>
            <a:ext cx="12190413" cy="58166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7" name="Bar"/>
          <p:cNvSpPr/>
          <p:nvPr userDrawn="1"/>
        </p:nvSpPr>
        <p:spPr bwMode="ltGray">
          <a:xfrm>
            <a:off x="0" y="5816600"/>
            <a:ext cx="12190413" cy="1044000"/>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2" name="Title"/>
          <p:cNvSpPr>
            <a:spLocks noGrp="1"/>
          </p:cNvSpPr>
          <p:nvPr>
            <p:ph type="ctrTitle"/>
          </p:nvPr>
        </p:nvSpPr>
        <p:spPr bwMode="gray">
          <a:xfrm>
            <a:off x="1055206" y="0"/>
            <a:ext cx="10080000" cy="3744000"/>
          </a:xfrm>
        </p:spPr>
        <p:txBody>
          <a:bodyPr anchor="b"/>
          <a:lstStyle>
            <a:lvl1pPr>
              <a:lnSpc>
                <a:spcPct val="80000"/>
              </a:lnSpc>
              <a:spcBef>
                <a:spcPts val="0"/>
              </a:spcBef>
              <a:spcAft>
                <a:spcPts val="1000"/>
              </a:spcAft>
              <a:defRPr sz="8800">
                <a:solidFill>
                  <a:srgbClr val="FFFFFF"/>
                </a:solidFill>
                <a:latin typeface="Bebas Neue" panose="020B0506020202020201" pitchFamily="34" charset="0"/>
              </a:defRPr>
            </a:lvl1pPr>
          </a:lstStyle>
          <a:p>
            <a:r>
              <a:rPr lang="en-US"/>
              <a:t>Click to edit Master title style</a:t>
            </a:r>
          </a:p>
        </p:txBody>
      </p:sp>
      <p:sp>
        <p:nvSpPr>
          <p:cNvPr id="3" name="Subtitle"/>
          <p:cNvSpPr>
            <a:spLocks noGrp="1"/>
          </p:cNvSpPr>
          <p:nvPr>
            <p:ph type="subTitle" idx="1"/>
          </p:nvPr>
        </p:nvSpPr>
        <p:spPr bwMode="gray">
          <a:xfrm>
            <a:off x="1055206" y="3744000"/>
            <a:ext cx="10080000" cy="2070000"/>
          </a:xfrm>
        </p:spPr>
        <p:txBody>
          <a:bodyPr/>
          <a:lstStyle>
            <a:lvl1pPr marL="0" indent="0" algn="l">
              <a:buNone/>
              <a:defRPr sz="4400">
                <a:solidFill>
                  <a:srgbClr val="B2B2B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229880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CENTER">
    <p:spTree>
      <p:nvGrpSpPr>
        <p:cNvPr id="1" name=""/>
        <p:cNvGrpSpPr/>
        <p:nvPr/>
      </p:nvGrpSpPr>
      <p:grpSpPr>
        <a:xfrm>
          <a:off x="0" y="0"/>
          <a:ext cx="0" cy="0"/>
          <a:chOff x="0" y="0"/>
          <a:chExt cx="0" cy="0"/>
        </a:xfrm>
      </p:grpSpPr>
      <p:sp>
        <p:nvSpPr>
          <p:cNvPr id="8" name="Backgrund"/>
          <p:cNvSpPr/>
          <p:nvPr userDrawn="1"/>
        </p:nvSpPr>
        <p:spPr bwMode="gray">
          <a:xfrm>
            <a:off x="0" y="0"/>
            <a:ext cx="12190413" cy="58166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7" name="Bar"/>
          <p:cNvSpPr/>
          <p:nvPr userDrawn="1"/>
        </p:nvSpPr>
        <p:spPr bwMode="ltGray">
          <a:xfrm>
            <a:off x="0" y="5816600"/>
            <a:ext cx="12190413" cy="1044000"/>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2" name="Title"/>
          <p:cNvSpPr>
            <a:spLocks noGrp="1"/>
          </p:cNvSpPr>
          <p:nvPr>
            <p:ph type="ctrTitle"/>
          </p:nvPr>
        </p:nvSpPr>
        <p:spPr bwMode="gray">
          <a:xfrm>
            <a:off x="1055206" y="0"/>
            <a:ext cx="10080000" cy="3744000"/>
          </a:xfrm>
        </p:spPr>
        <p:txBody>
          <a:bodyPr anchor="b"/>
          <a:lstStyle>
            <a:lvl1pPr algn="ctr">
              <a:lnSpc>
                <a:spcPct val="80000"/>
              </a:lnSpc>
              <a:spcBef>
                <a:spcPts val="0"/>
              </a:spcBef>
              <a:spcAft>
                <a:spcPts val="1000"/>
              </a:spcAft>
              <a:defRPr sz="8800">
                <a:solidFill>
                  <a:srgbClr val="FFFFFF"/>
                </a:solidFill>
                <a:latin typeface="Bebas Neue" panose="020B0506020202020201" pitchFamily="34" charset="0"/>
              </a:defRPr>
            </a:lvl1pPr>
          </a:lstStyle>
          <a:p>
            <a:r>
              <a:rPr lang="en-US"/>
              <a:t>Click to edit Master title style</a:t>
            </a:r>
          </a:p>
        </p:txBody>
      </p:sp>
      <p:sp>
        <p:nvSpPr>
          <p:cNvPr id="3" name="Subtitle"/>
          <p:cNvSpPr>
            <a:spLocks noGrp="1"/>
          </p:cNvSpPr>
          <p:nvPr>
            <p:ph type="subTitle" idx="1"/>
          </p:nvPr>
        </p:nvSpPr>
        <p:spPr bwMode="gray">
          <a:xfrm>
            <a:off x="1055206" y="3744000"/>
            <a:ext cx="10080000" cy="2070000"/>
          </a:xfrm>
        </p:spPr>
        <p:txBody>
          <a:bodyPr/>
          <a:lstStyle>
            <a:lvl1pPr marL="0" indent="0" algn="ctr">
              <a:buNone/>
              <a:defRPr sz="4400">
                <a:solidFill>
                  <a:srgbClr val="B2B2B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322581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7"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4188093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017004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483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7"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9" name="Picture"/>
          <p:cNvSpPr>
            <a:spLocks noGrp="1"/>
          </p:cNvSpPr>
          <p:nvPr>
            <p:ph type="pic" sz="quarter" idx="25"/>
          </p:nvPr>
        </p:nvSpPr>
        <p:spPr bwMode="gray">
          <a:xfrm>
            <a:off x="540000"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0" name="Picture"/>
          <p:cNvSpPr>
            <a:spLocks noGrp="1"/>
          </p:cNvSpPr>
          <p:nvPr>
            <p:ph type="pic" sz="quarter" idx="26"/>
          </p:nvPr>
        </p:nvSpPr>
        <p:spPr bwMode="gray">
          <a:xfrm>
            <a:off x="540000"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1" name="Picture"/>
          <p:cNvSpPr>
            <a:spLocks noGrp="1"/>
          </p:cNvSpPr>
          <p:nvPr>
            <p:ph type="pic" sz="quarter" idx="27"/>
          </p:nvPr>
        </p:nvSpPr>
        <p:spPr bwMode="gray">
          <a:xfrm>
            <a:off x="2410749"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2" name="Picture"/>
          <p:cNvSpPr>
            <a:spLocks noGrp="1"/>
          </p:cNvSpPr>
          <p:nvPr>
            <p:ph type="pic" sz="quarter" idx="28"/>
          </p:nvPr>
        </p:nvSpPr>
        <p:spPr bwMode="gray">
          <a:xfrm>
            <a:off x="2410749"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3" name="Picture"/>
          <p:cNvSpPr>
            <a:spLocks noGrp="1"/>
          </p:cNvSpPr>
          <p:nvPr>
            <p:ph type="pic" sz="quarter" idx="29"/>
          </p:nvPr>
        </p:nvSpPr>
        <p:spPr bwMode="gray">
          <a:xfrm>
            <a:off x="4281498"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4" name="Picture"/>
          <p:cNvSpPr>
            <a:spLocks noGrp="1"/>
          </p:cNvSpPr>
          <p:nvPr>
            <p:ph type="pic" sz="quarter" idx="30"/>
          </p:nvPr>
        </p:nvSpPr>
        <p:spPr bwMode="gray">
          <a:xfrm>
            <a:off x="4281498"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5" name="Picture"/>
          <p:cNvSpPr>
            <a:spLocks noGrp="1"/>
          </p:cNvSpPr>
          <p:nvPr>
            <p:ph type="pic" sz="quarter" idx="31"/>
          </p:nvPr>
        </p:nvSpPr>
        <p:spPr bwMode="gray">
          <a:xfrm>
            <a:off x="6152247"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6" name="Picture"/>
          <p:cNvSpPr>
            <a:spLocks noGrp="1"/>
          </p:cNvSpPr>
          <p:nvPr>
            <p:ph type="pic" sz="quarter" idx="32"/>
          </p:nvPr>
        </p:nvSpPr>
        <p:spPr bwMode="gray">
          <a:xfrm>
            <a:off x="6152247"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7" name="Picture"/>
          <p:cNvSpPr>
            <a:spLocks noGrp="1"/>
          </p:cNvSpPr>
          <p:nvPr>
            <p:ph type="pic" sz="quarter" idx="33"/>
          </p:nvPr>
        </p:nvSpPr>
        <p:spPr bwMode="gray">
          <a:xfrm>
            <a:off x="8022996"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8" name="Picture"/>
          <p:cNvSpPr>
            <a:spLocks noGrp="1"/>
          </p:cNvSpPr>
          <p:nvPr>
            <p:ph type="pic" sz="quarter" idx="34"/>
          </p:nvPr>
        </p:nvSpPr>
        <p:spPr bwMode="gray">
          <a:xfrm>
            <a:off x="8022996"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9" name="Picture"/>
          <p:cNvSpPr>
            <a:spLocks noGrp="1"/>
          </p:cNvSpPr>
          <p:nvPr>
            <p:ph type="pic" sz="quarter" idx="35"/>
          </p:nvPr>
        </p:nvSpPr>
        <p:spPr bwMode="gray">
          <a:xfrm>
            <a:off x="9893747"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20" name="Picture"/>
          <p:cNvSpPr>
            <a:spLocks noGrp="1"/>
          </p:cNvSpPr>
          <p:nvPr>
            <p:ph type="pic" sz="quarter" idx="36"/>
          </p:nvPr>
        </p:nvSpPr>
        <p:spPr bwMode="gray">
          <a:xfrm>
            <a:off x="9893747"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Tree>
    <p:extLst>
      <p:ext uri="{BB962C8B-B14F-4D97-AF65-F5344CB8AC3E}">
        <p14:creationId xmlns:p14="http://schemas.microsoft.com/office/powerpoint/2010/main" val="3706249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endParaRPr lang="es-ES_tradnl"/>
          </a:p>
        </p:txBody>
      </p:sp>
      <p:sp>
        <p:nvSpPr>
          <p:cNvPr id="27" name="Textplatzhalter 26"/>
          <p:cNvSpPr>
            <a:spLocks noGrp="1"/>
          </p:cNvSpPr>
          <p:nvPr>
            <p:ph type="body" sz="quarter" idx="14" hasCustomPrompt="1"/>
          </p:nvPr>
        </p:nvSpPr>
        <p:spPr>
          <a:xfrm>
            <a:off x="5369455" y="15120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0" name="Textplatzhalter 26"/>
          <p:cNvSpPr>
            <a:spLocks noGrp="1"/>
          </p:cNvSpPr>
          <p:nvPr>
            <p:ph type="body" sz="quarter" idx="15" hasCustomPrompt="1"/>
          </p:nvPr>
        </p:nvSpPr>
        <p:spPr>
          <a:xfrm>
            <a:off x="5369455" y="5299873"/>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2" name="Textplatzhalter 26"/>
          <p:cNvSpPr>
            <a:spLocks noGrp="1"/>
          </p:cNvSpPr>
          <p:nvPr>
            <p:ph type="body" sz="quarter" idx="16" hasCustomPrompt="1"/>
          </p:nvPr>
        </p:nvSpPr>
        <p:spPr>
          <a:xfrm>
            <a:off x="5369455" y="193287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4" name="Textplatzhalter 26"/>
          <p:cNvSpPr>
            <a:spLocks noGrp="1"/>
          </p:cNvSpPr>
          <p:nvPr>
            <p:ph type="body" sz="quarter" idx="18" hasCustomPrompt="1"/>
          </p:nvPr>
        </p:nvSpPr>
        <p:spPr>
          <a:xfrm>
            <a:off x="5369455" y="235375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5" name="Textplatzhalter 26"/>
          <p:cNvSpPr>
            <a:spLocks noGrp="1"/>
          </p:cNvSpPr>
          <p:nvPr>
            <p:ph type="body" sz="quarter" idx="19" hasCustomPrompt="1"/>
          </p:nvPr>
        </p:nvSpPr>
        <p:spPr>
          <a:xfrm>
            <a:off x="5369455" y="277462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6" name="Textplatzhalter 26"/>
          <p:cNvSpPr>
            <a:spLocks noGrp="1"/>
          </p:cNvSpPr>
          <p:nvPr>
            <p:ph type="body" sz="quarter" idx="20" hasCustomPrompt="1"/>
          </p:nvPr>
        </p:nvSpPr>
        <p:spPr>
          <a:xfrm>
            <a:off x="5369455" y="31955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7" name="Textplatzhalter 26"/>
          <p:cNvSpPr>
            <a:spLocks noGrp="1"/>
          </p:cNvSpPr>
          <p:nvPr>
            <p:ph type="body" sz="quarter" idx="21" hasCustomPrompt="1"/>
          </p:nvPr>
        </p:nvSpPr>
        <p:spPr>
          <a:xfrm>
            <a:off x="5369455" y="361637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8" name="Textplatzhalter 26"/>
          <p:cNvSpPr>
            <a:spLocks noGrp="1"/>
          </p:cNvSpPr>
          <p:nvPr>
            <p:ph type="body" sz="quarter" idx="22" hasCustomPrompt="1"/>
          </p:nvPr>
        </p:nvSpPr>
        <p:spPr>
          <a:xfrm>
            <a:off x="5369455" y="403725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9" name="Textplatzhalter 26"/>
          <p:cNvSpPr>
            <a:spLocks noGrp="1"/>
          </p:cNvSpPr>
          <p:nvPr>
            <p:ph type="body" sz="quarter" idx="23" hasCustomPrompt="1"/>
          </p:nvPr>
        </p:nvSpPr>
        <p:spPr>
          <a:xfrm>
            <a:off x="5369455" y="445812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40" name="Textplatzhalter 26"/>
          <p:cNvSpPr>
            <a:spLocks noGrp="1"/>
          </p:cNvSpPr>
          <p:nvPr>
            <p:ph type="body" sz="quarter" idx="24" hasCustomPrompt="1"/>
          </p:nvPr>
        </p:nvSpPr>
        <p:spPr>
          <a:xfrm>
            <a:off x="5369455" y="48790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42" name="Picture"/>
          <p:cNvSpPr>
            <a:spLocks noGrp="1"/>
          </p:cNvSpPr>
          <p:nvPr>
            <p:ph type="pic" sz="quarter" idx="25"/>
          </p:nvPr>
        </p:nvSpPr>
        <p:spPr bwMode="gray">
          <a:xfrm>
            <a:off x="540001" y="1512000"/>
            <a:ext cx="2977899" cy="4109250"/>
          </a:xfrm>
          <a:solidFill>
            <a:schemeClr val="bg1">
              <a:lumMod val="85000"/>
            </a:schemeClr>
          </a:solidFill>
        </p:spPr>
        <p:txBody>
          <a:bodyPr lIns="144000" tIns="144000" rIns="144000" bIns="144000"/>
          <a:lstStyle>
            <a:lvl1pPr marL="0" indent="0">
              <a:buNone/>
              <a:defRPr/>
            </a:lvl1pPr>
          </a:lstStyle>
          <a:p>
            <a:endParaRPr lang="en-US"/>
          </a:p>
        </p:txBody>
      </p:sp>
      <p:sp>
        <p:nvSpPr>
          <p:cNvPr id="45" name="Textplatzhalter 26"/>
          <p:cNvSpPr>
            <a:spLocks noGrp="1"/>
          </p:cNvSpPr>
          <p:nvPr>
            <p:ph type="body" sz="quarter" idx="26" hasCustomPrompt="1"/>
          </p:nvPr>
        </p:nvSpPr>
        <p:spPr>
          <a:xfrm>
            <a:off x="8851900" y="1932875"/>
            <a:ext cx="2795974" cy="1584000"/>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49" name="Textplatzhalter 26"/>
          <p:cNvSpPr>
            <a:spLocks noGrp="1"/>
          </p:cNvSpPr>
          <p:nvPr>
            <p:ph type="body" sz="quarter" idx="27" hasCustomPrompt="1"/>
          </p:nvPr>
        </p:nvSpPr>
        <p:spPr>
          <a:xfrm>
            <a:off x="8851900" y="4037250"/>
            <a:ext cx="2795974" cy="1584000"/>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p>
        </p:txBody>
      </p:sp>
      <p:sp>
        <p:nvSpPr>
          <p:cNvPr id="58" name="Textplatzhalter 26"/>
          <p:cNvSpPr>
            <a:spLocks noGrp="1"/>
          </p:cNvSpPr>
          <p:nvPr>
            <p:ph type="body" sz="quarter" idx="29" hasCustomPrompt="1"/>
          </p:nvPr>
        </p:nvSpPr>
        <p:spPr>
          <a:xfrm>
            <a:off x="3733271" y="5299873"/>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SPRACHEN: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p>
        </p:txBody>
      </p:sp>
      <p:sp>
        <p:nvSpPr>
          <p:cNvPr id="61" name="Textplatzhalter 26"/>
          <p:cNvSpPr>
            <a:spLocks noGrp="1"/>
          </p:cNvSpPr>
          <p:nvPr>
            <p:ph type="body" sz="quarter" idx="32"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INTERESSEN:</a:t>
            </a:r>
          </a:p>
        </p:txBody>
      </p:sp>
      <p:sp>
        <p:nvSpPr>
          <p:cNvPr id="62" name="Textplatzhalter 26"/>
          <p:cNvSpPr>
            <a:spLocks noGrp="1"/>
          </p:cNvSpPr>
          <p:nvPr>
            <p:ph type="body" sz="quarter" idx="33" hasCustomPrompt="1"/>
          </p:nvPr>
        </p:nvSpPr>
        <p:spPr>
          <a:xfrm>
            <a:off x="3733271" y="31955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BILDUNGSNIVEAU:</a:t>
            </a:r>
          </a:p>
        </p:txBody>
      </p:sp>
      <p:sp>
        <p:nvSpPr>
          <p:cNvPr id="63" name="Textplatzhalter 26"/>
          <p:cNvSpPr>
            <a:spLocks noGrp="1"/>
          </p:cNvSpPr>
          <p:nvPr>
            <p:ph type="body" sz="quarter" idx="34"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JOB-TITEL:</a:t>
            </a:r>
            <a:endParaRPr lang="es-ES_tradnl"/>
          </a:p>
        </p:txBody>
      </p:sp>
      <p:sp>
        <p:nvSpPr>
          <p:cNvPr id="64" name="Textplatzhalter 26"/>
          <p:cNvSpPr>
            <a:spLocks noGrp="1"/>
          </p:cNvSpPr>
          <p:nvPr>
            <p:ph type="body" sz="quarter" idx="35" hasCustomPrompt="1"/>
          </p:nvPr>
        </p:nvSpPr>
        <p:spPr>
          <a:xfrm>
            <a:off x="3733271" y="40372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endParaRPr lang="es-ES_tradnl"/>
          </a:p>
        </p:txBody>
      </p:sp>
      <p:sp>
        <p:nvSpPr>
          <p:cNvPr id="65" name="Textplatzhalter 26"/>
          <p:cNvSpPr>
            <a:spLocks noGrp="1"/>
          </p:cNvSpPr>
          <p:nvPr>
            <p:ph type="body" sz="quarter" idx="36" hasCustomPrompt="1"/>
          </p:nvPr>
        </p:nvSpPr>
        <p:spPr>
          <a:xfrm>
            <a:off x="3733271" y="4458125"/>
            <a:ext cx="1420814"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BEZIEHUNGS:</a:t>
            </a:r>
          </a:p>
        </p:txBody>
      </p:sp>
      <p:sp>
        <p:nvSpPr>
          <p:cNvPr id="66" name="Textplatzhalter 26"/>
          <p:cNvSpPr>
            <a:spLocks noGrp="1"/>
          </p:cNvSpPr>
          <p:nvPr>
            <p:ph type="body" sz="quarter" idx="37" hasCustomPrompt="1"/>
          </p:nvPr>
        </p:nvSpPr>
        <p:spPr>
          <a:xfrm>
            <a:off x="3733271" y="4879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INTERESSIERT AN:</a:t>
            </a:r>
          </a:p>
        </p:txBody>
      </p:sp>
      <p:sp>
        <p:nvSpPr>
          <p:cNvPr id="67" name="Textplatzhalter 26"/>
          <p:cNvSpPr>
            <a:spLocks noGrp="1"/>
          </p:cNvSpPr>
          <p:nvPr>
            <p:ph type="body" sz="quarter" idx="38" hasCustomPrompt="1"/>
          </p:nvPr>
        </p:nvSpPr>
        <p:spPr>
          <a:xfrm>
            <a:off x="8851900" y="15120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KAUFMOTIVATION</a:t>
            </a:r>
          </a:p>
        </p:txBody>
      </p:sp>
      <p:sp>
        <p:nvSpPr>
          <p:cNvPr id="68" name="Textplatzhalter 26"/>
          <p:cNvSpPr>
            <a:spLocks noGrp="1"/>
          </p:cNvSpPr>
          <p:nvPr>
            <p:ph type="body" sz="quarter" idx="39" hasCustomPrompt="1"/>
          </p:nvPr>
        </p:nvSpPr>
        <p:spPr>
          <a:xfrm>
            <a:off x="8851900" y="3616375"/>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KAUFANLIEGE:</a:t>
            </a:r>
          </a:p>
        </p:txBody>
      </p:sp>
    </p:spTree>
    <p:extLst>
      <p:ext uri="{BB962C8B-B14F-4D97-AF65-F5344CB8AC3E}">
        <p14:creationId xmlns:p14="http://schemas.microsoft.com/office/powerpoint/2010/main" val="3915938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customer buyer persona 1">
    <p:spTree>
      <p:nvGrpSpPr>
        <p:cNvPr id="1" name=""/>
        <p:cNvGrpSpPr/>
        <p:nvPr/>
      </p:nvGrpSpPr>
      <p:grpSpPr>
        <a:xfrm>
          <a:off x="0" y="0"/>
          <a:ext cx="0" cy="0"/>
          <a:chOff x="0" y="0"/>
          <a:chExt cx="0" cy="0"/>
        </a:xfrm>
      </p:grpSpPr>
      <p:sp>
        <p:nvSpPr>
          <p:cNvPr id="90" name="Rechteck 89"/>
          <p:cNvSpPr/>
          <p:nvPr userDrawn="1"/>
        </p:nvSpPr>
        <p:spPr>
          <a:xfrm>
            <a:off x="8851900" y="3627773"/>
            <a:ext cx="2797200"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9" name="Rechteck 8"/>
          <p:cNvSpPr/>
          <p:nvPr userDrawn="1"/>
        </p:nvSpPr>
        <p:spPr>
          <a:xfrm>
            <a:off x="8851900" y="1932875"/>
            <a:ext cx="2797200"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45" name="Textplatzhalter 26"/>
          <p:cNvSpPr>
            <a:spLocks noGrp="1"/>
          </p:cNvSpPr>
          <p:nvPr>
            <p:ph type="body" sz="quarter" idx="26" hasCustomPrompt="1"/>
          </p:nvPr>
        </p:nvSpPr>
        <p:spPr>
          <a:xfrm>
            <a:off x="5369454" y="1512000"/>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a:p>
            <a:pPr lvl="0"/>
            <a:endParaRPr lang="es-ES_tradnl" noProof="0"/>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8" name="Textplatzhalter 26"/>
          <p:cNvSpPr>
            <a:spLocks noGrp="1"/>
          </p:cNvSpPr>
          <p:nvPr>
            <p:ph type="body" sz="quarter" idx="22" hasCustomPrompt="1"/>
          </p:nvPr>
        </p:nvSpPr>
        <p:spPr>
          <a:xfrm>
            <a:off x="1745721" y="4041782"/>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745721" y="4461147"/>
            <a:ext cx="1772180" cy="309562"/>
          </a:xfrm>
          <a:solidFill>
            <a:schemeClr val="bg2">
              <a:lumMod val="95000"/>
            </a:schemeClr>
          </a:solidFill>
        </p:spPr>
        <p:txBody>
          <a:bodyPr lIns="144000" tIns="72000" anchor="t" anchorCtr="0"/>
          <a:lstStyle>
            <a:lvl1pPr marL="0" indent="0">
              <a:buNone/>
              <a:defRPr sz="1400" baseline="0"/>
            </a:lvl1pPr>
          </a:lstStyle>
          <a:p>
            <a:pPr marL="0" lvl="0" indent="0">
              <a:buNone/>
            </a:pPr>
            <a:r>
              <a:rPr lang="es-ES_tradnl" err="1"/>
              <a:t>Platzhaltertext</a:t>
            </a:r>
            <a:endParaRPr lang="es-ES_tradnl"/>
          </a:p>
        </p:txBody>
      </p:sp>
      <p:sp>
        <p:nvSpPr>
          <p:cNvPr id="40" name="Textplatzhalter 26"/>
          <p:cNvSpPr>
            <a:spLocks noGrp="1"/>
          </p:cNvSpPr>
          <p:nvPr>
            <p:ph type="body" sz="quarter" idx="24" hasCustomPrompt="1"/>
          </p:nvPr>
        </p:nvSpPr>
        <p:spPr>
          <a:xfrm>
            <a:off x="1745721" y="4880512"/>
            <a:ext cx="1772180" cy="309562"/>
          </a:xfrm>
          <a:solidFill>
            <a:schemeClr val="bg2">
              <a:lumMod val="95000"/>
            </a:schemeClr>
          </a:solidFill>
        </p:spPr>
        <p:txBody>
          <a:bodyPr lIns="144000" tIns="72000" anchor="t" anchorCtr="0"/>
          <a:lstStyle>
            <a:lvl1pPr marL="0" indent="0">
              <a:buNone/>
              <a:defRPr sz="1400" baseline="0"/>
            </a:lvl1pPr>
          </a:lstStyle>
          <a:p>
            <a:pPr marL="0" lvl="0" indent="0">
              <a:buNone/>
            </a:pPr>
            <a:r>
              <a:rPr lang="es-ES_tradnl" err="1"/>
              <a:t>Platzhaltertext</a:t>
            </a:r>
            <a:endParaRPr lang="es-ES_tradnl"/>
          </a:p>
        </p:txBody>
      </p:sp>
      <p:sp>
        <p:nvSpPr>
          <p:cNvPr id="42" name="Picture"/>
          <p:cNvSpPr>
            <a:spLocks noGrp="1"/>
          </p:cNvSpPr>
          <p:nvPr>
            <p:ph type="pic" sz="quarter" idx="25"/>
          </p:nvPr>
        </p:nvSpPr>
        <p:spPr bwMode="gray">
          <a:xfrm>
            <a:off x="540001" y="1269999"/>
            <a:ext cx="2977899" cy="2661979"/>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43" name="Textplatzhalter 26"/>
          <p:cNvSpPr>
            <a:spLocks noGrp="1"/>
          </p:cNvSpPr>
          <p:nvPr>
            <p:ph type="body" sz="quarter" idx="42" hasCustomPrompt="1"/>
          </p:nvPr>
        </p:nvSpPr>
        <p:spPr>
          <a:xfrm>
            <a:off x="5369454" y="277462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69454" y="361637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a:t>
            </a:r>
          </a:p>
        </p:txBody>
      </p:sp>
      <p:sp>
        <p:nvSpPr>
          <p:cNvPr id="47" name="Textplatzhalter 26"/>
          <p:cNvSpPr>
            <a:spLocks noGrp="1"/>
          </p:cNvSpPr>
          <p:nvPr>
            <p:ph type="body" sz="quarter" idx="45" hasCustomPrompt="1"/>
          </p:nvPr>
        </p:nvSpPr>
        <p:spPr>
          <a:xfrm>
            <a:off x="5369454" y="4458125"/>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79" name="Textplatzhalter 26"/>
          <p:cNvSpPr>
            <a:spLocks noGrp="1"/>
          </p:cNvSpPr>
          <p:nvPr>
            <p:ph type="body" sz="quarter" idx="47" hasCustomPrompt="1"/>
          </p:nvPr>
        </p:nvSpPr>
        <p:spPr>
          <a:xfrm>
            <a:off x="8851900" y="15120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PERSÖNLICHKEIT:</a:t>
            </a:r>
          </a:p>
        </p:txBody>
      </p:sp>
      <p:sp>
        <p:nvSpPr>
          <p:cNvPr id="80" name="Textplatzhalter 26"/>
          <p:cNvSpPr>
            <a:spLocks noGrp="1"/>
          </p:cNvSpPr>
          <p:nvPr>
            <p:ph type="body" sz="quarter" idx="39" hasCustomPrompt="1"/>
          </p:nvPr>
        </p:nvSpPr>
        <p:spPr>
          <a:xfrm>
            <a:off x="8851900" y="31955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TECHNOLOGIE:</a:t>
            </a:r>
          </a:p>
        </p:txBody>
      </p:sp>
      <p:sp>
        <p:nvSpPr>
          <p:cNvPr id="86" name="Textplatzhalter 5"/>
          <p:cNvSpPr>
            <a:spLocks noGrp="1"/>
          </p:cNvSpPr>
          <p:nvPr>
            <p:ph type="body" sz="quarter" idx="19" hasCustomPrompt="1"/>
          </p:nvPr>
        </p:nvSpPr>
        <p:spPr>
          <a:xfrm>
            <a:off x="8939192" y="1987705"/>
            <a:ext cx="1297019" cy="206038"/>
          </a:xfrm>
        </p:spPr>
        <p:txBody>
          <a:bodyPr lIns="0" anchor="ctr"/>
          <a:lstStyle>
            <a:lvl1pPr marL="0" indent="0" algn="l">
              <a:buNone/>
              <a:defRPr sz="1200" b="1" baseline="0">
                <a:latin typeface="+mj-lt"/>
              </a:defRPr>
            </a:lvl1pPr>
          </a:lstStyle>
          <a:p>
            <a:pPr lvl="0"/>
            <a:r>
              <a:rPr lang="es-ES_tradnl" noProof="0" err="1"/>
              <a:t>Verhalten</a:t>
            </a:r>
            <a:r>
              <a:rPr lang="es-ES_tradnl" noProof="0"/>
              <a:t> 1</a:t>
            </a:r>
          </a:p>
        </p:txBody>
      </p:sp>
      <p:sp>
        <p:nvSpPr>
          <p:cNvPr id="87" name="Textplatzhalter 5"/>
          <p:cNvSpPr>
            <a:spLocks noGrp="1"/>
          </p:cNvSpPr>
          <p:nvPr>
            <p:ph type="body" sz="quarter" idx="20" hasCustomPrompt="1"/>
          </p:nvPr>
        </p:nvSpPr>
        <p:spPr>
          <a:xfrm>
            <a:off x="8939192" y="2266473"/>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2</a:t>
            </a:r>
          </a:p>
        </p:txBody>
      </p:sp>
      <p:sp>
        <p:nvSpPr>
          <p:cNvPr id="88" name="Textplatzhalter 5"/>
          <p:cNvSpPr>
            <a:spLocks noGrp="1"/>
          </p:cNvSpPr>
          <p:nvPr>
            <p:ph type="body" sz="quarter" idx="48" hasCustomPrompt="1"/>
          </p:nvPr>
        </p:nvSpPr>
        <p:spPr>
          <a:xfrm>
            <a:off x="8939192" y="2545241"/>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3</a:t>
            </a:r>
          </a:p>
        </p:txBody>
      </p:sp>
      <p:sp>
        <p:nvSpPr>
          <p:cNvPr id="89" name="Textplatzhalter 5"/>
          <p:cNvSpPr>
            <a:spLocks noGrp="1"/>
          </p:cNvSpPr>
          <p:nvPr>
            <p:ph type="body" sz="quarter" idx="49" hasCustomPrompt="1"/>
          </p:nvPr>
        </p:nvSpPr>
        <p:spPr>
          <a:xfrm>
            <a:off x="8939192" y="2824008"/>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4</a:t>
            </a:r>
          </a:p>
        </p:txBody>
      </p:sp>
      <p:sp>
        <p:nvSpPr>
          <p:cNvPr id="91" name="Textplatzhalter 5"/>
          <p:cNvSpPr>
            <a:spLocks noGrp="1"/>
          </p:cNvSpPr>
          <p:nvPr>
            <p:ph type="body" sz="quarter" idx="50" hasCustomPrompt="1"/>
          </p:nvPr>
        </p:nvSpPr>
        <p:spPr>
          <a:xfrm>
            <a:off x="8939193" y="3682603"/>
            <a:ext cx="904896" cy="206038"/>
          </a:xfrm>
        </p:spPr>
        <p:txBody>
          <a:bodyPr lIns="0" anchor="ctr"/>
          <a:lstStyle>
            <a:lvl1pPr marL="0" indent="0" algn="l">
              <a:buNone/>
              <a:defRPr sz="1200" b="1" baseline="0">
                <a:latin typeface="+mj-lt"/>
              </a:defRPr>
            </a:lvl1pPr>
          </a:lstStyle>
          <a:p>
            <a:pPr lvl="0"/>
            <a:r>
              <a:rPr lang="es-ES_tradnl" noProof="0" err="1"/>
              <a:t>Fähigkeit</a:t>
            </a:r>
            <a:r>
              <a:rPr lang="es-ES_tradnl" noProof="0"/>
              <a:t> 1</a:t>
            </a:r>
          </a:p>
        </p:txBody>
      </p:sp>
      <p:sp>
        <p:nvSpPr>
          <p:cNvPr id="92" name="Textplatzhalter 5"/>
          <p:cNvSpPr>
            <a:spLocks noGrp="1"/>
          </p:cNvSpPr>
          <p:nvPr>
            <p:ph type="body" sz="quarter" idx="51" hasCustomPrompt="1"/>
          </p:nvPr>
        </p:nvSpPr>
        <p:spPr>
          <a:xfrm>
            <a:off x="8939193" y="3961371"/>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2</a:t>
            </a:r>
          </a:p>
        </p:txBody>
      </p:sp>
      <p:sp>
        <p:nvSpPr>
          <p:cNvPr id="93" name="Textplatzhalter 5"/>
          <p:cNvSpPr>
            <a:spLocks noGrp="1"/>
          </p:cNvSpPr>
          <p:nvPr>
            <p:ph type="body" sz="quarter" idx="52" hasCustomPrompt="1"/>
          </p:nvPr>
        </p:nvSpPr>
        <p:spPr>
          <a:xfrm>
            <a:off x="8939193" y="4240139"/>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3</a:t>
            </a:r>
          </a:p>
        </p:txBody>
      </p:sp>
      <p:sp>
        <p:nvSpPr>
          <p:cNvPr id="94" name="Textplatzhalter 5"/>
          <p:cNvSpPr>
            <a:spLocks noGrp="1"/>
          </p:cNvSpPr>
          <p:nvPr>
            <p:ph type="body" sz="quarter" idx="53" hasCustomPrompt="1"/>
          </p:nvPr>
        </p:nvSpPr>
        <p:spPr>
          <a:xfrm>
            <a:off x="8939193" y="4518906"/>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4</a:t>
            </a:r>
          </a:p>
        </p:txBody>
      </p:sp>
      <p:sp>
        <p:nvSpPr>
          <p:cNvPr id="36" name="Textplatzhalter 26"/>
          <p:cNvSpPr>
            <a:spLocks noGrp="1"/>
          </p:cNvSpPr>
          <p:nvPr>
            <p:ph type="body" sz="quarter" idx="15" hasCustomPrompt="1"/>
          </p:nvPr>
        </p:nvSpPr>
        <p:spPr>
          <a:xfrm>
            <a:off x="1745721" y="5300563"/>
            <a:ext cx="1772180" cy="309562"/>
          </a:xfrm>
          <a:solidFill>
            <a:schemeClr val="bg2">
              <a:lumMod val="95000"/>
            </a:schemeClr>
          </a:solidFill>
        </p:spPr>
        <p:txBody>
          <a:bodyPr vert="horz" lIns="144000" tIns="72000" rIns="0" bIns="0" rtlCol="0" anchor="t" anchorCtr="0">
            <a:noAutofit/>
          </a:bodyPr>
          <a:lstStyle>
            <a:lvl1pPr>
              <a:defRPr lang="es-ES_tradnl" sz="1400" baseline="0" dirty="0"/>
            </a:lvl1pPr>
          </a:lstStyle>
          <a:p>
            <a:pPr marL="0" lvl="0" indent="0">
              <a:buNone/>
            </a:pPr>
            <a:r>
              <a:rPr lang="es-ES_tradnl" err="1"/>
              <a:t>Platzhaltertext</a:t>
            </a:r>
            <a:endParaRPr lang="es-ES_tradnl"/>
          </a:p>
        </p:txBody>
      </p:sp>
      <p:sp>
        <p:nvSpPr>
          <p:cNvPr id="37" name="Textplatzhalter 26"/>
          <p:cNvSpPr>
            <a:spLocks noGrp="1"/>
          </p:cNvSpPr>
          <p:nvPr>
            <p:ph type="body" sz="quarter" idx="29"/>
          </p:nvPr>
        </p:nvSpPr>
        <p:spPr>
          <a:xfrm>
            <a:off x="539751" y="5299873"/>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JOB-TITEL:</a:t>
            </a:r>
          </a:p>
        </p:txBody>
      </p:sp>
      <p:sp>
        <p:nvSpPr>
          <p:cNvPr id="41" name="Textplatzhalter 26"/>
          <p:cNvSpPr>
            <a:spLocks noGrp="1"/>
          </p:cNvSpPr>
          <p:nvPr>
            <p:ph type="body" sz="quarter" idx="35"/>
          </p:nvPr>
        </p:nvSpPr>
        <p:spPr>
          <a:xfrm>
            <a:off x="539751" y="4041782"/>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GESCHLECHT:</a:t>
            </a:r>
          </a:p>
        </p:txBody>
      </p:sp>
      <p:sp>
        <p:nvSpPr>
          <p:cNvPr id="48" name="Textplatzhalter 26"/>
          <p:cNvSpPr>
            <a:spLocks noGrp="1"/>
          </p:cNvSpPr>
          <p:nvPr>
            <p:ph type="body" sz="quarter" idx="36"/>
          </p:nvPr>
        </p:nvSpPr>
        <p:spPr>
          <a:xfrm>
            <a:off x="539751" y="4461147"/>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ALTER:</a:t>
            </a:r>
          </a:p>
        </p:txBody>
      </p:sp>
      <p:sp>
        <p:nvSpPr>
          <p:cNvPr id="49" name="Textplatzhalter 26"/>
          <p:cNvSpPr>
            <a:spLocks noGrp="1"/>
          </p:cNvSpPr>
          <p:nvPr>
            <p:ph type="body" sz="quarter" idx="37"/>
          </p:nvPr>
        </p:nvSpPr>
        <p:spPr>
          <a:xfrm>
            <a:off x="539751" y="4880512"/>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LEBT IN:</a:t>
            </a:r>
          </a:p>
        </p:txBody>
      </p:sp>
    </p:spTree>
    <p:extLst>
      <p:ext uri="{BB962C8B-B14F-4D97-AF65-F5344CB8AC3E}">
        <p14:creationId xmlns:p14="http://schemas.microsoft.com/office/powerpoint/2010/main" val="3430858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ustomer buyer persona 1">
    <p:spTree>
      <p:nvGrpSpPr>
        <p:cNvPr id="1" name=""/>
        <p:cNvGrpSpPr/>
        <p:nvPr/>
      </p:nvGrpSpPr>
      <p:grpSpPr>
        <a:xfrm>
          <a:off x="0" y="0"/>
          <a:ext cx="0" cy="0"/>
          <a:chOff x="0" y="0"/>
          <a:chExt cx="0" cy="0"/>
        </a:xfrm>
      </p:grpSpPr>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BIOGRAFIE:</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7" name="Textplatzhalter 26"/>
          <p:cNvSpPr>
            <a:spLocks noGrp="1"/>
          </p:cNvSpPr>
          <p:nvPr>
            <p:ph type="body" sz="quarter" idx="21" hasCustomPrompt="1"/>
          </p:nvPr>
        </p:nvSpPr>
        <p:spPr>
          <a:xfrm>
            <a:off x="1745721" y="1512000"/>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2350730"/>
            <a:ext cx="2977899" cy="3259395"/>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2219854"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REISE-VERHALTEN</a:t>
            </a:r>
          </a:p>
        </p:txBody>
      </p:sp>
      <p:sp>
        <p:nvSpPr>
          <p:cNvPr id="63" name="Textplatzhalter 26"/>
          <p:cNvSpPr>
            <a:spLocks noGrp="1"/>
          </p:cNvSpPr>
          <p:nvPr>
            <p:ph type="body" sz="quarter" idx="34" hasCustomPrompt="1"/>
          </p:nvPr>
        </p:nvSpPr>
        <p:spPr>
          <a:xfrm>
            <a:off x="539751" y="1512000"/>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41" name="Textplatzhalter 26"/>
          <p:cNvSpPr>
            <a:spLocks noGrp="1"/>
          </p:cNvSpPr>
          <p:nvPr>
            <p:ph type="body" sz="quarter" idx="40" hasCustomPrompt="1"/>
          </p:nvPr>
        </p:nvSpPr>
        <p:spPr>
          <a:xfrm>
            <a:off x="3733271" y="1932875"/>
            <a:ext cx="7916329" cy="732635"/>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70" name="Textplatzhalter 26"/>
          <p:cNvSpPr>
            <a:spLocks noGrp="1"/>
          </p:cNvSpPr>
          <p:nvPr>
            <p:ph type="body" sz="quarter" idx="33" hasCustomPrompt="1"/>
          </p:nvPr>
        </p:nvSpPr>
        <p:spPr>
          <a:xfrm>
            <a:off x="3733270" y="3195500"/>
            <a:ext cx="4107710" cy="320199"/>
          </a:xfrm>
          <a:noFill/>
        </p:spPr>
        <p:txBody>
          <a:bodyPr lIns="0" tIns="72000" anchor="t" anchorCtr="0"/>
          <a:lstStyle>
            <a:lvl1pPr marL="0" indent="0" algn="l">
              <a:lnSpc>
                <a:spcPct val="80000"/>
              </a:lnSpc>
              <a:buNone/>
              <a:defRPr sz="1200" baseline="0">
                <a:latin typeface="+mj-lt"/>
              </a:defRPr>
            </a:lvl1pPr>
          </a:lstStyle>
          <a:p>
            <a:pPr lvl="0"/>
            <a:r>
              <a:rPr lang="es-ES"/>
              <a:t>REISEBUCHUNGSFREQUENZ</a:t>
            </a:r>
          </a:p>
        </p:txBody>
      </p:sp>
      <p:sp>
        <p:nvSpPr>
          <p:cNvPr id="71" name="Textplatzhalter 26"/>
          <p:cNvSpPr>
            <a:spLocks noGrp="1"/>
          </p:cNvSpPr>
          <p:nvPr>
            <p:ph type="body" sz="quarter" idx="41" hasCustomPrompt="1"/>
          </p:nvPr>
        </p:nvSpPr>
        <p:spPr>
          <a:xfrm>
            <a:off x="3733270" y="3508497"/>
            <a:ext cx="4107710" cy="320199"/>
          </a:xfrm>
          <a:noFill/>
        </p:spPr>
        <p:txBody>
          <a:bodyPr lIns="0" tIns="72000" anchor="t" anchorCtr="0"/>
          <a:lstStyle>
            <a:lvl1pPr marL="0" indent="0" algn="l">
              <a:lnSpc>
                <a:spcPct val="80000"/>
              </a:lnSpc>
              <a:buNone/>
              <a:defRPr sz="1200" baseline="0">
                <a:latin typeface="+mj-lt"/>
              </a:defRPr>
            </a:lvl1pPr>
          </a:lstStyle>
          <a:p>
            <a:pPr lvl="0"/>
            <a:r>
              <a:rPr lang="es-ES"/>
              <a:t>NUTZUNG ONLINE REISE-WEBSEITEN</a:t>
            </a:r>
          </a:p>
        </p:txBody>
      </p:sp>
      <p:sp>
        <p:nvSpPr>
          <p:cNvPr id="72" name="Textplatzhalter 26"/>
          <p:cNvSpPr>
            <a:spLocks noGrp="1"/>
          </p:cNvSpPr>
          <p:nvPr>
            <p:ph type="body" sz="quarter" idx="42" hasCustomPrompt="1"/>
          </p:nvPr>
        </p:nvSpPr>
        <p:spPr>
          <a:xfrm>
            <a:off x="3733270" y="3821494"/>
            <a:ext cx="4107710" cy="320199"/>
          </a:xfrm>
          <a:noFill/>
        </p:spPr>
        <p:txBody>
          <a:bodyPr lIns="0" tIns="72000" anchor="t" anchorCtr="0"/>
          <a:lstStyle>
            <a:lvl1pPr marL="0" indent="0" algn="l">
              <a:lnSpc>
                <a:spcPct val="80000"/>
              </a:lnSpc>
              <a:buNone/>
              <a:defRPr sz="1200" baseline="0">
                <a:latin typeface="+mj-lt"/>
              </a:defRPr>
            </a:lvl1pPr>
          </a:lstStyle>
          <a:p>
            <a:pPr lvl="0"/>
            <a:r>
              <a:rPr lang="de-DE"/>
              <a:t>BEDEUTUNG VON KOMFORT BEI REISEBUCHUNG</a:t>
            </a:r>
          </a:p>
        </p:txBody>
      </p:sp>
      <p:sp>
        <p:nvSpPr>
          <p:cNvPr id="73" name="Textplatzhalter 26"/>
          <p:cNvSpPr>
            <a:spLocks noGrp="1"/>
          </p:cNvSpPr>
          <p:nvPr>
            <p:ph type="body" sz="quarter" idx="43" hasCustomPrompt="1"/>
          </p:nvPr>
        </p:nvSpPr>
        <p:spPr>
          <a:xfrm>
            <a:off x="3733270" y="4134491"/>
            <a:ext cx="4107710" cy="320199"/>
          </a:xfrm>
          <a:noFill/>
        </p:spPr>
        <p:txBody>
          <a:bodyPr lIns="0" tIns="72000" anchor="t" anchorCtr="0"/>
          <a:lstStyle>
            <a:lvl1pPr marL="0" indent="0" algn="l">
              <a:lnSpc>
                <a:spcPct val="80000"/>
              </a:lnSpc>
              <a:buNone/>
              <a:defRPr sz="1200" baseline="0">
                <a:latin typeface="+mj-lt"/>
              </a:defRPr>
            </a:lvl1pPr>
          </a:lstStyle>
          <a:p>
            <a:pPr lvl="0"/>
            <a:r>
              <a:rPr lang="de-DE"/>
              <a:t>BEDEUTUNG DES PREISES BEI REISEBUCHUNG</a:t>
            </a:r>
          </a:p>
        </p:txBody>
      </p:sp>
      <p:sp>
        <p:nvSpPr>
          <p:cNvPr id="74" name="Textplatzhalter 26"/>
          <p:cNvSpPr>
            <a:spLocks noGrp="1"/>
          </p:cNvSpPr>
          <p:nvPr>
            <p:ph type="body" sz="quarter" idx="44" hasCustomPrompt="1"/>
          </p:nvPr>
        </p:nvSpPr>
        <p:spPr>
          <a:xfrm>
            <a:off x="3733270" y="4447488"/>
            <a:ext cx="4107710" cy="320199"/>
          </a:xfrm>
          <a:noFill/>
        </p:spPr>
        <p:txBody>
          <a:bodyPr lIns="0" tIns="72000" anchor="t" anchorCtr="0"/>
          <a:lstStyle>
            <a:lvl1pPr marL="0" indent="0" algn="l">
              <a:lnSpc>
                <a:spcPct val="80000"/>
              </a:lnSpc>
              <a:buNone/>
              <a:defRPr sz="1200" baseline="0">
                <a:latin typeface="+mj-lt"/>
              </a:defRPr>
            </a:lvl1pPr>
          </a:lstStyle>
          <a:p>
            <a:pPr lvl="0"/>
            <a:r>
              <a:rPr lang="es-ES"/>
              <a:t>FLEXIBILITÄT BEI REISEPLANUNG</a:t>
            </a:r>
          </a:p>
        </p:txBody>
      </p:sp>
      <p:sp>
        <p:nvSpPr>
          <p:cNvPr id="75" name="Textplatzhalter 26"/>
          <p:cNvSpPr>
            <a:spLocks noGrp="1"/>
          </p:cNvSpPr>
          <p:nvPr>
            <p:ph type="body" sz="quarter" idx="45" hasCustomPrompt="1"/>
          </p:nvPr>
        </p:nvSpPr>
        <p:spPr>
          <a:xfrm>
            <a:off x="3733271"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NAME</a:t>
            </a:r>
          </a:p>
        </p:txBody>
      </p:sp>
      <p:sp>
        <p:nvSpPr>
          <p:cNvPr id="85" name="Textplatzhalter 26"/>
          <p:cNvSpPr>
            <a:spLocks noGrp="1"/>
          </p:cNvSpPr>
          <p:nvPr>
            <p:ph type="body" sz="quarter" idx="47" hasCustomPrompt="1"/>
          </p:nvPr>
        </p:nvSpPr>
        <p:spPr>
          <a:xfrm>
            <a:off x="4864939"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ALTER</a:t>
            </a:r>
          </a:p>
        </p:txBody>
      </p:sp>
      <p:sp>
        <p:nvSpPr>
          <p:cNvPr id="95" name="Textplatzhalter 26"/>
          <p:cNvSpPr>
            <a:spLocks noGrp="1"/>
          </p:cNvSpPr>
          <p:nvPr>
            <p:ph type="body" sz="quarter" idx="48" hasCustomPrompt="1"/>
          </p:nvPr>
        </p:nvSpPr>
        <p:spPr>
          <a:xfrm>
            <a:off x="5996607"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EINKOMMEN </a:t>
            </a:r>
          </a:p>
        </p:txBody>
      </p:sp>
      <p:sp>
        <p:nvSpPr>
          <p:cNvPr id="96" name="Textplatzhalter 26"/>
          <p:cNvSpPr>
            <a:spLocks noGrp="1"/>
          </p:cNvSpPr>
          <p:nvPr>
            <p:ph type="body" sz="quarter" idx="49" hasCustomPrompt="1"/>
          </p:nvPr>
        </p:nvSpPr>
        <p:spPr>
          <a:xfrm>
            <a:off x="7128275"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BILDUNG</a:t>
            </a:r>
          </a:p>
          <a:p>
            <a:pPr lvl="0"/>
            <a:endParaRPr lang="es-ES_tradnl" noProof="0"/>
          </a:p>
        </p:txBody>
      </p:sp>
      <p:sp>
        <p:nvSpPr>
          <p:cNvPr id="97" name="Textplatzhalter 26"/>
          <p:cNvSpPr>
            <a:spLocks noGrp="1"/>
          </p:cNvSpPr>
          <p:nvPr>
            <p:ph type="body" sz="quarter" idx="50" hasCustomPrompt="1"/>
          </p:nvPr>
        </p:nvSpPr>
        <p:spPr>
          <a:xfrm>
            <a:off x="8259943"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FAMILIE</a:t>
            </a:r>
          </a:p>
        </p:txBody>
      </p:sp>
      <p:sp>
        <p:nvSpPr>
          <p:cNvPr id="98" name="Textplatzhalter 26"/>
          <p:cNvSpPr>
            <a:spLocks noGrp="1"/>
          </p:cNvSpPr>
          <p:nvPr>
            <p:ph type="body" sz="quarter" idx="51" hasCustomPrompt="1"/>
          </p:nvPr>
        </p:nvSpPr>
        <p:spPr>
          <a:xfrm>
            <a:off x="9391611"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200" baseline="0">
                <a:solidFill>
                  <a:schemeClr val="bg2"/>
                </a:solidFill>
                <a:latin typeface="Bebas Neue" panose="020B0506020202020201" pitchFamily="34" charset="0"/>
              </a:defRPr>
            </a:lvl1pPr>
          </a:lstStyle>
          <a:p>
            <a:pPr lvl="0"/>
            <a:r>
              <a:rPr lang="es-ES_tradnl" noProof="0"/>
              <a:t>BEZIEHUNGSSTATUS</a:t>
            </a:r>
          </a:p>
        </p:txBody>
      </p:sp>
      <p:sp>
        <p:nvSpPr>
          <p:cNvPr id="99" name="Textplatzhalter 26"/>
          <p:cNvSpPr>
            <a:spLocks noGrp="1"/>
          </p:cNvSpPr>
          <p:nvPr>
            <p:ph type="body" sz="quarter" idx="52" hasCustomPrompt="1"/>
          </p:nvPr>
        </p:nvSpPr>
        <p:spPr>
          <a:xfrm>
            <a:off x="10523278"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SPRACHEN</a:t>
            </a:r>
          </a:p>
          <a:p>
            <a:pPr lvl="0"/>
            <a:endParaRPr lang="es-ES_tradnl" noProof="0"/>
          </a:p>
        </p:txBody>
      </p:sp>
      <p:sp>
        <p:nvSpPr>
          <p:cNvPr id="102" name="Textplatzhalter 26"/>
          <p:cNvSpPr>
            <a:spLocks noGrp="1"/>
          </p:cNvSpPr>
          <p:nvPr>
            <p:ph type="body" sz="quarter" idx="54" hasCustomPrompt="1"/>
          </p:nvPr>
        </p:nvSpPr>
        <p:spPr>
          <a:xfrm>
            <a:off x="3733271"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Name</a:t>
            </a:r>
            <a:endParaRPr lang="es-ES_tradnl" noProof="0"/>
          </a:p>
        </p:txBody>
      </p:sp>
      <p:sp>
        <p:nvSpPr>
          <p:cNvPr id="103" name="Textplatzhalter 26"/>
          <p:cNvSpPr>
            <a:spLocks noGrp="1"/>
          </p:cNvSpPr>
          <p:nvPr>
            <p:ph type="body" sz="quarter" idx="55" hasCustomPrompt="1"/>
          </p:nvPr>
        </p:nvSpPr>
        <p:spPr>
          <a:xfrm>
            <a:off x="4864939"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a:t>Alter</a:t>
            </a:r>
          </a:p>
        </p:txBody>
      </p:sp>
      <p:sp>
        <p:nvSpPr>
          <p:cNvPr id="104" name="Textplatzhalter 26"/>
          <p:cNvSpPr>
            <a:spLocks noGrp="1"/>
          </p:cNvSpPr>
          <p:nvPr>
            <p:ph type="body" sz="quarter" idx="56" hasCustomPrompt="1"/>
          </p:nvPr>
        </p:nvSpPr>
        <p:spPr>
          <a:xfrm>
            <a:off x="5996607"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Einkommen</a:t>
            </a:r>
            <a:r>
              <a:rPr lang="es-ES_tradnl" noProof="0"/>
              <a:t> </a:t>
            </a:r>
          </a:p>
        </p:txBody>
      </p:sp>
      <p:sp>
        <p:nvSpPr>
          <p:cNvPr id="105" name="Textplatzhalter 26"/>
          <p:cNvSpPr>
            <a:spLocks noGrp="1"/>
          </p:cNvSpPr>
          <p:nvPr>
            <p:ph type="body" sz="quarter" idx="57" hasCustomPrompt="1"/>
          </p:nvPr>
        </p:nvSpPr>
        <p:spPr>
          <a:xfrm>
            <a:off x="7128275"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Bildung</a:t>
            </a:r>
            <a:endParaRPr lang="es-ES_tradnl" noProof="0"/>
          </a:p>
        </p:txBody>
      </p:sp>
      <p:sp>
        <p:nvSpPr>
          <p:cNvPr id="106" name="Textplatzhalter 26"/>
          <p:cNvSpPr>
            <a:spLocks noGrp="1"/>
          </p:cNvSpPr>
          <p:nvPr>
            <p:ph type="body" sz="quarter" idx="58" hasCustomPrompt="1"/>
          </p:nvPr>
        </p:nvSpPr>
        <p:spPr>
          <a:xfrm>
            <a:off x="8259943"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Familie</a:t>
            </a:r>
            <a:endParaRPr lang="es-ES_tradnl" noProof="0"/>
          </a:p>
        </p:txBody>
      </p:sp>
      <p:sp>
        <p:nvSpPr>
          <p:cNvPr id="107" name="Textplatzhalter 26"/>
          <p:cNvSpPr>
            <a:spLocks noGrp="1"/>
          </p:cNvSpPr>
          <p:nvPr>
            <p:ph type="body" sz="quarter" idx="59" hasCustomPrompt="1"/>
          </p:nvPr>
        </p:nvSpPr>
        <p:spPr>
          <a:xfrm>
            <a:off x="9391611"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000" baseline="0">
                <a:solidFill>
                  <a:schemeClr val="tx1"/>
                </a:solidFill>
                <a:latin typeface="+mn-lt"/>
              </a:defRPr>
            </a:lvl1pPr>
          </a:lstStyle>
          <a:p>
            <a:pPr lvl="0"/>
            <a:r>
              <a:rPr lang="es-ES_tradnl" noProof="0" err="1"/>
              <a:t>Beziehungsstatus</a:t>
            </a:r>
            <a:endParaRPr lang="es-ES_tradnl" noProof="0"/>
          </a:p>
        </p:txBody>
      </p:sp>
      <p:sp>
        <p:nvSpPr>
          <p:cNvPr id="108" name="Textplatzhalter 26"/>
          <p:cNvSpPr>
            <a:spLocks noGrp="1"/>
          </p:cNvSpPr>
          <p:nvPr>
            <p:ph type="body" sz="quarter" idx="60" hasCustomPrompt="1"/>
          </p:nvPr>
        </p:nvSpPr>
        <p:spPr>
          <a:xfrm>
            <a:off x="10523278"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Sprachen</a:t>
            </a:r>
            <a:endParaRPr lang="es-ES_tradnl" noProof="0"/>
          </a:p>
          <a:p>
            <a:pPr lvl="0"/>
            <a:endParaRPr lang="es-ES_tradnl" noProof="0"/>
          </a:p>
        </p:txBody>
      </p:sp>
      <p:sp>
        <p:nvSpPr>
          <p:cNvPr id="112" name="Textplatzhalter 26"/>
          <p:cNvSpPr>
            <a:spLocks noGrp="1"/>
          </p:cNvSpPr>
          <p:nvPr>
            <p:ph type="body" sz="quarter" idx="61" hasCustomPrompt="1"/>
          </p:nvPr>
        </p:nvSpPr>
        <p:spPr>
          <a:xfrm>
            <a:off x="8134278"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WENIG</a:t>
            </a:r>
          </a:p>
        </p:txBody>
      </p:sp>
      <p:sp>
        <p:nvSpPr>
          <p:cNvPr id="113" name="Textplatzhalter 26"/>
          <p:cNvSpPr>
            <a:spLocks noGrp="1"/>
          </p:cNvSpPr>
          <p:nvPr>
            <p:ph type="body" sz="quarter" idx="62" hasCustomPrompt="1"/>
          </p:nvPr>
        </p:nvSpPr>
        <p:spPr>
          <a:xfrm>
            <a:off x="9456090"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MITTEL</a:t>
            </a:r>
          </a:p>
        </p:txBody>
      </p:sp>
      <p:sp>
        <p:nvSpPr>
          <p:cNvPr id="114" name="Textplatzhalter 26"/>
          <p:cNvSpPr>
            <a:spLocks noGrp="1"/>
          </p:cNvSpPr>
          <p:nvPr>
            <p:ph type="body" sz="quarter" idx="63" hasCustomPrompt="1"/>
          </p:nvPr>
        </p:nvSpPr>
        <p:spPr>
          <a:xfrm>
            <a:off x="10777901"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VIEL</a:t>
            </a:r>
          </a:p>
        </p:txBody>
      </p:sp>
      <p:sp>
        <p:nvSpPr>
          <p:cNvPr id="115" name="Rechteck 114"/>
          <p:cNvSpPr/>
          <p:nvPr userDrawn="1"/>
        </p:nvSpPr>
        <p:spPr>
          <a:xfrm>
            <a:off x="8001000" y="3195499"/>
            <a:ext cx="3648600" cy="15768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39" name="Textplatzhalter 26"/>
          <p:cNvSpPr>
            <a:spLocks noGrp="1"/>
          </p:cNvSpPr>
          <p:nvPr>
            <p:ph type="body" sz="quarter" idx="22" hasCustomPrompt="1"/>
          </p:nvPr>
        </p:nvSpPr>
        <p:spPr>
          <a:xfrm>
            <a:off x="1745721" y="1935208"/>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3" name="Textplatzhalter 26"/>
          <p:cNvSpPr>
            <a:spLocks noGrp="1"/>
          </p:cNvSpPr>
          <p:nvPr>
            <p:ph type="body" sz="quarter" idx="35" hasCustomPrompt="1"/>
          </p:nvPr>
        </p:nvSpPr>
        <p:spPr>
          <a:xfrm>
            <a:off x="431321" y="1935208"/>
            <a:ext cx="10926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Tree>
    <p:extLst>
      <p:ext uri="{BB962C8B-B14F-4D97-AF65-F5344CB8AC3E}">
        <p14:creationId xmlns:p14="http://schemas.microsoft.com/office/powerpoint/2010/main" val="2424889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5369454" y="1512000"/>
            <a:ext cx="6280146"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7" name="Textplatzhalter 26"/>
          <p:cNvSpPr>
            <a:spLocks noGrp="1"/>
          </p:cNvSpPr>
          <p:nvPr>
            <p:ph type="body" sz="quarter" idx="21" hasCustomPrompt="1"/>
          </p:nvPr>
        </p:nvSpPr>
        <p:spPr>
          <a:xfrm>
            <a:off x="1745721" y="1515843"/>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745721" y="1935208"/>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745721" y="2354573"/>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2774625"/>
            <a:ext cx="2977899" cy="2835500"/>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63" name="Textplatzhalter 26"/>
          <p:cNvSpPr>
            <a:spLocks noGrp="1"/>
          </p:cNvSpPr>
          <p:nvPr>
            <p:ph type="body" sz="quarter" idx="34" hasCustomPrompt="1"/>
          </p:nvPr>
        </p:nvSpPr>
        <p:spPr>
          <a:xfrm>
            <a:off x="539751" y="151584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64" name="Textplatzhalter 26"/>
          <p:cNvSpPr>
            <a:spLocks noGrp="1"/>
          </p:cNvSpPr>
          <p:nvPr>
            <p:ph type="body" sz="quarter" idx="35" hasCustomPrompt="1"/>
          </p:nvPr>
        </p:nvSpPr>
        <p:spPr>
          <a:xfrm>
            <a:off x="431321" y="1935208"/>
            <a:ext cx="10926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
        <p:nvSpPr>
          <p:cNvPr id="65" name="Textplatzhalter 26"/>
          <p:cNvSpPr>
            <a:spLocks noGrp="1"/>
          </p:cNvSpPr>
          <p:nvPr>
            <p:ph type="body" sz="quarter" idx="36" hasCustomPrompt="1"/>
          </p:nvPr>
        </p:nvSpPr>
        <p:spPr>
          <a:xfrm>
            <a:off x="539751" y="235457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ALTER:</a:t>
            </a:r>
          </a:p>
        </p:txBody>
      </p:sp>
      <p:sp>
        <p:nvSpPr>
          <p:cNvPr id="43" name="Textplatzhalter 26"/>
          <p:cNvSpPr>
            <a:spLocks noGrp="1"/>
          </p:cNvSpPr>
          <p:nvPr>
            <p:ph type="body" sz="quarter" idx="42" hasCustomPrompt="1"/>
          </p:nvPr>
        </p:nvSpPr>
        <p:spPr>
          <a:xfrm>
            <a:off x="5369454" y="2774625"/>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69454" y="3616375"/>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5369454" y="4458125"/>
            <a:ext cx="6280146"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3975818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p>
        </p:txBody>
      </p:sp>
      <p:sp>
        <p:nvSpPr>
          <p:cNvPr id="27" name="Textplatzhalter 26"/>
          <p:cNvSpPr>
            <a:spLocks noGrp="1"/>
          </p:cNvSpPr>
          <p:nvPr>
            <p:ph type="body" sz="quarter" idx="14" hasCustomPrompt="1"/>
          </p:nvPr>
        </p:nvSpPr>
        <p:spPr>
          <a:xfrm>
            <a:off x="5369456"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2" name="Textplatzhalter 26"/>
          <p:cNvSpPr>
            <a:spLocks noGrp="1"/>
          </p:cNvSpPr>
          <p:nvPr>
            <p:ph type="body" sz="quarter" idx="16" hasCustomPrompt="1"/>
          </p:nvPr>
        </p:nvSpPr>
        <p:spPr>
          <a:xfrm>
            <a:off x="5369456"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4" name="Textplatzhalter 26"/>
          <p:cNvSpPr>
            <a:spLocks noGrp="1"/>
          </p:cNvSpPr>
          <p:nvPr>
            <p:ph type="body" sz="quarter" idx="18" hasCustomPrompt="1"/>
          </p:nvPr>
        </p:nvSpPr>
        <p:spPr>
          <a:xfrm>
            <a:off x="5369456"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42" name="Picture"/>
          <p:cNvSpPr>
            <a:spLocks noGrp="1"/>
          </p:cNvSpPr>
          <p:nvPr>
            <p:ph type="pic" sz="quarter" idx="25"/>
          </p:nvPr>
        </p:nvSpPr>
        <p:spPr bwMode="gray">
          <a:xfrm>
            <a:off x="540001" y="1512000"/>
            <a:ext cx="2977899" cy="2834812"/>
          </a:xfrm>
          <a:solidFill>
            <a:schemeClr val="bg1">
              <a:lumMod val="85000"/>
            </a:schemeClr>
          </a:solidFill>
        </p:spPr>
        <p:txBody>
          <a:bodyPr lIns="144000" tIns="144000" rIns="144000" bIns="144000"/>
          <a:lstStyle>
            <a:lvl1pPr marL="0" indent="0">
              <a:buNone/>
              <a:defRPr/>
            </a:lvl1pPr>
          </a:lstStyle>
          <a:p>
            <a:endParaRPr lang="en-US"/>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endParaRPr lang="es-ES_tradnl"/>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endParaRPr lang="es-ES_tradnl"/>
          </a:p>
        </p:txBody>
      </p:sp>
      <p:sp>
        <p:nvSpPr>
          <p:cNvPr id="46" name="Textplatzhalter 26"/>
          <p:cNvSpPr>
            <a:spLocks noGrp="1"/>
          </p:cNvSpPr>
          <p:nvPr>
            <p:ph type="body" sz="quarter" idx="43" hasCustomPrompt="1"/>
          </p:nvPr>
        </p:nvSpPr>
        <p:spPr>
          <a:xfrm>
            <a:off x="540000" y="5299873"/>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INTERESSE:</a:t>
            </a:r>
            <a:endParaRPr lang="es-ES_tradnl"/>
          </a:p>
        </p:txBody>
      </p:sp>
      <p:sp>
        <p:nvSpPr>
          <p:cNvPr id="47" name="Textplatzhalter 26"/>
          <p:cNvSpPr>
            <a:spLocks noGrp="1"/>
          </p:cNvSpPr>
          <p:nvPr>
            <p:ph type="body" sz="quarter" idx="44" hasCustomPrompt="1"/>
          </p:nvPr>
        </p:nvSpPr>
        <p:spPr>
          <a:xfrm>
            <a:off x="540000" y="4458125"/>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FREUNDE:</a:t>
            </a:r>
            <a:endParaRPr lang="es-ES_tradnl"/>
          </a:p>
        </p:txBody>
      </p:sp>
      <p:sp>
        <p:nvSpPr>
          <p:cNvPr id="48" name="Textplatzhalter 26"/>
          <p:cNvSpPr>
            <a:spLocks noGrp="1"/>
          </p:cNvSpPr>
          <p:nvPr>
            <p:ph type="body" sz="quarter" idx="45" hasCustomPrompt="1"/>
          </p:nvPr>
        </p:nvSpPr>
        <p:spPr>
          <a:xfrm>
            <a:off x="540000" y="4879000"/>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GRUPPEN:</a:t>
            </a:r>
            <a:endParaRPr lang="es-ES_tradnl"/>
          </a:p>
        </p:txBody>
      </p:sp>
      <p:sp>
        <p:nvSpPr>
          <p:cNvPr id="50" name="Picture"/>
          <p:cNvSpPr>
            <a:spLocks noGrp="1"/>
          </p:cNvSpPr>
          <p:nvPr>
            <p:ph type="pic" sz="quarter" idx="46"/>
          </p:nvPr>
        </p:nvSpPr>
        <p:spPr bwMode="gray">
          <a:xfrm>
            <a:off x="1594735"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1" name="Picture"/>
          <p:cNvSpPr>
            <a:spLocks noGrp="1"/>
          </p:cNvSpPr>
          <p:nvPr>
            <p:ph type="pic" sz="quarter" idx="47"/>
          </p:nvPr>
        </p:nvSpPr>
        <p:spPr bwMode="gray">
          <a:xfrm>
            <a:off x="1998126"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2" name="Picture"/>
          <p:cNvSpPr>
            <a:spLocks noGrp="1"/>
          </p:cNvSpPr>
          <p:nvPr>
            <p:ph type="pic" sz="quarter" idx="48"/>
          </p:nvPr>
        </p:nvSpPr>
        <p:spPr bwMode="gray">
          <a:xfrm>
            <a:off x="2401517"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4" name="Picture"/>
          <p:cNvSpPr>
            <a:spLocks noGrp="1"/>
          </p:cNvSpPr>
          <p:nvPr>
            <p:ph type="pic" sz="quarter" idx="49"/>
          </p:nvPr>
        </p:nvSpPr>
        <p:spPr bwMode="gray">
          <a:xfrm>
            <a:off x="2804908"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5" name="Picture"/>
          <p:cNvSpPr>
            <a:spLocks noGrp="1"/>
          </p:cNvSpPr>
          <p:nvPr>
            <p:ph type="pic" sz="quarter" idx="50"/>
          </p:nvPr>
        </p:nvSpPr>
        <p:spPr bwMode="gray">
          <a:xfrm>
            <a:off x="3208300"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 name="Rectangle 4"/>
          <p:cNvSpPr/>
          <p:nvPr userDrawn="1"/>
        </p:nvSpPr>
        <p:spPr>
          <a:xfrm>
            <a:off x="1594735"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56" name="Rectangle 55"/>
          <p:cNvSpPr/>
          <p:nvPr userDrawn="1"/>
        </p:nvSpPr>
        <p:spPr>
          <a:xfrm>
            <a:off x="1998126"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69" name="Rectangle 68"/>
          <p:cNvSpPr/>
          <p:nvPr userDrawn="1"/>
        </p:nvSpPr>
        <p:spPr>
          <a:xfrm>
            <a:off x="2401517"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0" name="Rectangle 69"/>
          <p:cNvSpPr/>
          <p:nvPr userDrawn="1"/>
        </p:nvSpPr>
        <p:spPr>
          <a:xfrm>
            <a:off x="2804908"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1" name="Rectangle 70"/>
          <p:cNvSpPr/>
          <p:nvPr userDrawn="1"/>
        </p:nvSpPr>
        <p:spPr>
          <a:xfrm>
            <a:off x="3208300"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Rectangle 71"/>
          <p:cNvSpPr/>
          <p:nvPr userDrawn="1"/>
        </p:nvSpPr>
        <p:spPr>
          <a:xfrm>
            <a:off x="1594735"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3" name="Rectangle 72"/>
          <p:cNvSpPr/>
          <p:nvPr userDrawn="1"/>
        </p:nvSpPr>
        <p:spPr>
          <a:xfrm>
            <a:off x="1998126"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4" name="Rectangle 73"/>
          <p:cNvSpPr/>
          <p:nvPr userDrawn="1"/>
        </p:nvSpPr>
        <p:spPr>
          <a:xfrm>
            <a:off x="2401517"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5" name="Rectangle 74"/>
          <p:cNvSpPr/>
          <p:nvPr userDrawn="1"/>
        </p:nvSpPr>
        <p:spPr>
          <a:xfrm>
            <a:off x="2804908"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6" name="Rectangle 75"/>
          <p:cNvSpPr/>
          <p:nvPr userDrawn="1"/>
        </p:nvSpPr>
        <p:spPr>
          <a:xfrm>
            <a:off x="3208300"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7" name="Textplatzhalter 26"/>
          <p:cNvSpPr>
            <a:spLocks noGrp="1"/>
          </p:cNvSpPr>
          <p:nvPr>
            <p:ph type="body" sz="quarter" idx="5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JOB ZIELE</a:t>
            </a:r>
          </a:p>
        </p:txBody>
      </p:sp>
      <p:sp>
        <p:nvSpPr>
          <p:cNvPr id="78" name="Textplatzhalter 26"/>
          <p:cNvSpPr>
            <a:spLocks noGrp="1"/>
          </p:cNvSpPr>
          <p:nvPr>
            <p:ph type="body" sz="quarter" idx="52" hasCustomPrompt="1"/>
          </p:nvPr>
        </p:nvSpPr>
        <p:spPr>
          <a:xfrm>
            <a:off x="3733271" y="3520988"/>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SCHWACHPUNKTE:</a:t>
            </a:r>
          </a:p>
        </p:txBody>
      </p:sp>
      <p:sp>
        <p:nvSpPr>
          <p:cNvPr id="79" name="Textplatzhalter 26"/>
          <p:cNvSpPr>
            <a:spLocks noGrp="1"/>
          </p:cNvSpPr>
          <p:nvPr>
            <p:ph type="body" sz="quarter" idx="42" hasCustomPrompt="1"/>
          </p:nvPr>
        </p:nvSpPr>
        <p:spPr>
          <a:xfrm>
            <a:off x="5369454" y="2774625"/>
            <a:ext cx="6280146" cy="6448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0" name="Textplatzhalter 26"/>
          <p:cNvSpPr>
            <a:spLocks noGrp="1"/>
          </p:cNvSpPr>
          <p:nvPr>
            <p:ph type="body" sz="quarter" idx="53" hasCustomPrompt="1"/>
          </p:nvPr>
        </p:nvSpPr>
        <p:spPr>
          <a:xfrm>
            <a:off x="5369454" y="3520989"/>
            <a:ext cx="6280146" cy="309562"/>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81" name="Textplatzhalter 26"/>
          <p:cNvSpPr>
            <a:spLocks noGrp="1"/>
          </p:cNvSpPr>
          <p:nvPr>
            <p:ph type="body" sz="quarter" idx="54" hasCustomPrompt="1"/>
          </p:nvPr>
        </p:nvSpPr>
        <p:spPr>
          <a:xfrm>
            <a:off x="3733271" y="3941864"/>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ASPIRATIONEN:</a:t>
            </a:r>
          </a:p>
        </p:txBody>
      </p:sp>
      <p:sp>
        <p:nvSpPr>
          <p:cNvPr id="82" name="Textplatzhalter 26"/>
          <p:cNvSpPr>
            <a:spLocks noGrp="1"/>
          </p:cNvSpPr>
          <p:nvPr>
            <p:ph type="body" sz="quarter" idx="55" hasCustomPrompt="1"/>
          </p:nvPr>
        </p:nvSpPr>
        <p:spPr>
          <a:xfrm>
            <a:off x="5369454" y="3941864"/>
            <a:ext cx="6280146" cy="420874"/>
          </a:xfrm>
          <a:solidFill>
            <a:schemeClr val="bg2">
              <a:lumMod val="95000"/>
            </a:schemeClr>
          </a:solidFill>
        </p:spPr>
        <p:txBody>
          <a:bodyPr lIns="144000" tIns="72000" rIns="108000" anchor="t"/>
          <a:lstStyle>
            <a:lvl1pPr marL="0" indent="0">
              <a:buNone/>
              <a:defRPr sz="1400" baseline="0"/>
            </a:lvl1pPr>
          </a:lstStyle>
          <a:p>
            <a:pPr lvl="0"/>
            <a:r>
              <a:rPr lang="de-DE" noProof="0"/>
              <a:t>Ersetzen Sie diesen Platzhaltertext durch Ihren Text.</a:t>
            </a:r>
          </a:p>
        </p:txBody>
      </p:sp>
      <p:sp>
        <p:nvSpPr>
          <p:cNvPr id="84" name="Textplatzhalter 26"/>
          <p:cNvSpPr>
            <a:spLocks noGrp="1"/>
          </p:cNvSpPr>
          <p:nvPr>
            <p:ph type="body" sz="quarter" idx="56" hasCustomPrompt="1"/>
          </p:nvPr>
        </p:nvSpPr>
        <p:spPr>
          <a:xfrm>
            <a:off x="9431999"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5" name="Textplatzhalter 26"/>
          <p:cNvSpPr>
            <a:spLocks noGrp="1"/>
          </p:cNvSpPr>
          <p:nvPr>
            <p:ph type="body" sz="quarter" idx="57" hasCustomPrompt="1"/>
          </p:nvPr>
        </p:nvSpPr>
        <p:spPr>
          <a:xfrm>
            <a:off x="9431999"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6" name="Textplatzhalter 26"/>
          <p:cNvSpPr>
            <a:spLocks noGrp="1"/>
          </p:cNvSpPr>
          <p:nvPr>
            <p:ph type="body" sz="quarter" idx="58" hasCustomPrompt="1"/>
          </p:nvPr>
        </p:nvSpPr>
        <p:spPr>
          <a:xfrm>
            <a:off x="9431999"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7" name="Textplatzhalter 26"/>
          <p:cNvSpPr>
            <a:spLocks noGrp="1"/>
          </p:cNvSpPr>
          <p:nvPr>
            <p:ph type="body" sz="quarter" idx="59" hasCustomPrompt="1"/>
          </p:nvPr>
        </p:nvSpPr>
        <p:spPr>
          <a:xfrm>
            <a:off x="7788777"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a:t>
            </a:r>
            <a:endParaRPr lang="es-ES_tradnl"/>
          </a:p>
        </p:txBody>
      </p:sp>
      <p:sp>
        <p:nvSpPr>
          <p:cNvPr id="88" name="Textplatzhalter 26"/>
          <p:cNvSpPr>
            <a:spLocks noGrp="1"/>
          </p:cNvSpPr>
          <p:nvPr>
            <p:ph type="body" sz="quarter" idx="60" hasCustomPrompt="1"/>
          </p:nvPr>
        </p:nvSpPr>
        <p:spPr>
          <a:xfrm>
            <a:off x="7788777"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BERUF :</a:t>
            </a:r>
            <a:endParaRPr lang="es-ES_tradnl"/>
          </a:p>
        </p:txBody>
      </p:sp>
      <p:sp>
        <p:nvSpPr>
          <p:cNvPr id="89" name="Textplatzhalter 26"/>
          <p:cNvSpPr>
            <a:spLocks noGrp="1"/>
          </p:cNvSpPr>
          <p:nvPr>
            <p:ph type="body" sz="quarter" idx="61" hasCustomPrompt="1"/>
          </p:nvPr>
        </p:nvSpPr>
        <p:spPr>
          <a:xfrm>
            <a:off x="7788777"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endParaRPr lang="es-ES_tradnl"/>
          </a:p>
        </p:txBody>
      </p:sp>
      <p:sp>
        <p:nvSpPr>
          <p:cNvPr id="94" name="Rechteck 89"/>
          <p:cNvSpPr/>
          <p:nvPr userDrawn="1"/>
        </p:nvSpPr>
        <p:spPr>
          <a:xfrm>
            <a:off x="5369456" y="4458125"/>
            <a:ext cx="6279644"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96" name="Textplatzhalter 5"/>
          <p:cNvSpPr>
            <a:spLocks noGrp="1"/>
          </p:cNvSpPr>
          <p:nvPr>
            <p:ph type="body" sz="quarter" idx="62" hasCustomPrompt="1"/>
          </p:nvPr>
        </p:nvSpPr>
        <p:spPr>
          <a:xfrm>
            <a:off x="5538768" y="4599714"/>
            <a:ext cx="1395432" cy="206038"/>
          </a:xfrm>
        </p:spPr>
        <p:txBody>
          <a:bodyPr lIns="0" anchor="ctr"/>
          <a:lstStyle>
            <a:lvl1pPr marL="0" indent="0" algn="l">
              <a:buNone/>
              <a:defRPr sz="1200" b="1" baseline="0">
                <a:latin typeface="+mj-lt"/>
              </a:defRPr>
            </a:lvl1pPr>
          </a:lstStyle>
          <a:p>
            <a:pPr lvl="0"/>
            <a:r>
              <a:rPr lang="es-ES_tradnl" noProof="0" err="1"/>
              <a:t>formell</a:t>
            </a:r>
            <a:endParaRPr lang="es-ES_tradnl" noProof="0"/>
          </a:p>
        </p:txBody>
      </p:sp>
      <p:sp>
        <p:nvSpPr>
          <p:cNvPr id="97" name="Textplatzhalter 5"/>
          <p:cNvSpPr>
            <a:spLocks noGrp="1"/>
          </p:cNvSpPr>
          <p:nvPr>
            <p:ph type="body" sz="quarter" idx="63" hasCustomPrompt="1"/>
          </p:nvPr>
        </p:nvSpPr>
        <p:spPr>
          <a:xfrm>
            <a:off x="5538768" y="4849919"/>
            <a:ext cx="1484332" cy="206038"/>
          </a:xfrm>
        </p:spPr>
        <p:txBody>
          <a:bodyPr lIns="0" anchor="ctr"/>
          <a:lstStyle>
            <a:lvl1pPr marL="0" indent="0">
              <a:buNone/>
              <a:defRPr sz="1200" b="1" baseline="0">
                <a:latin typeface="+mj-lt"/>
              </a:defRPr>
            </a:lvl1pPr>
          </a:lstStyle>
          <a:p>
            <a:pPr lvl="0"/>
            <a:r>
              <a:rPr lang="es-ES_tradnl" noProof="0" err="1"/>
              <a:t>wettbewerbsorientiert</a:t>
            </a:r>
            <a:endParaRPr lang="es-ES_tradnl" noProof="0"/>
          </a:p>
        </p:txBody>
      </p:sp>
      <p:sp>
        <p:nvSpPr>
          <p:cNvPr id="98" name="Textplatzhalter 5"/>
          <p:cNvSpPr>
            <a:spLocks noGrp="1"/>
          </p:cNvSpPr>
          <p:nvPr>
            <p:ph type="body" sz="quarter" idx="64" hasCustomPrompt="1"/>
          </p:nvPr>
        </p:nvSpPr>
        <p:spPr>
          <a:xfrm>
            <a:off x="5538768" y="5100124"/>
            <a:ext cx="1395432" cy="206038"/>
          </a:xfrm>
        </p:spPr>
        <p:txBody>
          <a:bodyPr lIns="0" anchor="ctr"/>
          <a:lstStyle>
            <a:lvl1pPr marL="0" indent="0">
              <a:buNone/>
              <a:defRPr sz="1200" b="1" baseline="0">
                <a:latin typeface="+mj-lt"/>
              </a:defRPr>
            </a:lvl1pPr>
          </a:lstStyle>
          <a:p>
            <a:pPr lvl="0"/>
            <a:r>
              <a:rPr lang="es-ES_tradnl" noProof="0" err="1"/>
              <a:t>strukturiert</a:t>
            </a:r>
            <a:endParaRPr lang="es-ES_tradnl" noProof="0"/>
          </a:p>
        </p:txBody>
      </p:sp>
      <p:sp>
        <p:nvSpPr>
          <p:cNvPr id="99" name="Textplatzhalter 5"/>
          <p:cNvSpPr>
            <a:spLocks noGrp="1"/>
          </p:cNvSpPr>
          <p:nvPr>
            <p:ph type="body" sz="quarter" idx="65" hasCustomPrompt="1"/>
          </p:nvPr>
        </p:nvSpPr>
        <p:spPr>
          <a:xfrm>
            <a:off x="5538768" y="5350329"/>
            <a:ext cx="1395432" cy="206038"/>
          </a:xfrm>
        </p:spPr>
        <p:txBody>
          <a:bodyPr lIns="0" anchor="ctr"/>
          <a:lstStyle>
            <a:lvl1pPr marL="0" indent="0">
              <a:buNone/>
              <a:defRPr sz="1200" b="1" baseline="0">
                <a:latin typeface="+mj-lt"/>
              </a:defRPr>
            </a:lvl1pPr>
          </a:lstStyle>
          <a:p>
            <a:pPr lvl="0"/>
            <a:r>
              <a:rPr lang="es-ES_tradnl" noProof="0" err="1"/>
              <a:t>Persönliche</a:t>
            </a:r>
            <a:r>
              <a:rPr lang="es-ES_tradnl" noProof="0"/>
              <a:t> </a:t>
            </a:r>
            <a:r>
              <a:rPr lang="es-ES_tradnl" noProof="0" err="1"/>
              <a:t>Leistung</a:t>
            </a:r>
            <a:endParaRPr lang="es-ES_tradnl" noProof="0"/>
          </a:p>
        </p:txBody>
      </p:sp>
      <p:sp>
        <p:nvSpPr>
          <p:cNvPr id="100" name="Textplatzhalter 26"/>
          <p:cNvSpPr>
            <a:spLocks noGrp="1"/>
          </p:cNvSpPr>
          <p:nvPr>
            <p:ph type="body" sz="quarter" idx="66"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ARBEITSKULTUR:</a:t>
            </a:r>
          </a:p>
        </p:txBody>
      </p:sp>
      <p:sp>
        <p:nvSpPr>
          <p:cNvPr id="109" name="Textplatzhalter 5"/>
          <p:cNvSpPr>
            <a:spLocks noGrp="1"/>
          </p:cNvSpPr>
          <p:nvPr>
            <p:ph type="body" sz="quarter" idx="67" hasCustomPrompt="1"/>
          </p:nvPr>
        </p:nvSpPr>
        <p:spPr>
          <a:xfrm>
            <a:off x="10053317" y="4599714"/>
            <a:ext cx="1395432" cy="206038"/>
          </a:xfrm>
        </p:spPr>
        <p:txBody>
          <a:bodyPr lIns="0" anchor="ctr"/>
          <a:lstStyle>
            <a:lvl1pPr marL="0" indent="0" algn="r">
              <a:buNone/>
              <a:defRPr sz="1200" b="1" baseline="0">
                <a:latin typeface="+mj-lt"/>
              </a:defRPr>
            </a:lvl1pPr>
          </a:lstStyle>
          <a:p>
            <a:pPr lvl="0"/>
            <a:r>
              <a:rPr lang="es-ES_tradnl" noProof="0" err="1"/>
              <a:t>informell</a:t>
            </a:r>
            <a:endParaRPr lang="es-ES_tradnl" noProof="0"/>
          </a:p>
        </p:txBody>
      </p:sp>
      <p:sp>
        <p:nvSpPr>
          <p:cNvPr id="110" name="Textplatzhalter 5"/>
          <p:cNvSpPr>
            <a:spLocks noGrp="1"/>
          </p:cNvSpPr>
          <p:nvPr>
            <p:ph type="body" sz="quarter" idx="68" hasCustomPrompt="1"/>
          </p:nvPr>
        </p:nvSpPr>
        <p:spPr>
          <a:xfrm>
            <a:off x="10053317" y="4849919"/>
            <a:ext cx="1395432" cy="206038"/>
          </a:xfrm>
        </p:spPr>
        <p:txBody>
          <a:bodyPr lIns="0" anchor="ctr"/>
          <a:lstStyle>
            <a:lvl1pPr marL="0" indent="0" algn="r">
              <a:buNone/>
              <a:defRPr sz="1200" b="1" baseline="0">
                <a:latin typeface="+mj-lt"/>
              </a:defRPr>
            </a:lvl1pPr>
          </a:lstStyle>
          <a:p>
            <a:pPr lvl="0"/>
            <a:r>
              <a:rPr lang="es-ES_tradnl" noProof="0" err="1"/>
              <a:t>kooperativ</a:t>
            </a:r>
            <a:endParaRPr lang="es-ES_tradnl" noProof="0"/>
          </a:p>
        </p:txBody>
      </p:sp>
      <p:sp>
        <p:nvSpPr>
          <p:cNvPr id="111" name="Textplatzhalter 5"/>
          <p:cNvSpPr>
            <a:spLocks noGrp="1"/>
          </p:cNvSpPr>
          <p:nvPr>
            <p:ph type="body" sz="quarter" idx="69" hasCustomPrompt="1"/>
          </p:nvPr>
        </p:nvSpPr>
        <p:spPr>
          <a:xfrm>
            <a:off x="10053317" y="5100124"/>
            <a:ext cx="1395432" cy="206038"/>
          </a:xfrm>
        </p:spPr>
        <p:txBody>
          <a:bodyPr lIns="0" anchor="ctr"/>
          <a:lstStyle>
            <a:lvl1pPr marL="0" indent="0" algn="r">
              <a:buNone/>
              <a:defRPr sz="1200" b="1" baseline="0">
                <a:latin typeface="+mj-lt"/>
              </a:defRPr>
            </a:lvl1pPr>
          </a:lstStyle>
          <a:p>
            <a:pPr lvl="0"/>
            <a:r>
              <a:rPr lang="es-ES_tradnl" noProof="0" err="1"/>
              <a:t>unstrukturiert</a:t>
            </a:r>
            <a:endParaRPr lang="es-ES_tradnl" noProof="0"/>
          </a:p>
        </p:txBody>
      </p:sp>
      <p:sp>
        <p:nvSpPr>
          <p:cNvPr id="112" name="Textplatzhalter 5"/>
          <p:cNvSpPr>
            <a:spLocks noGrp="1"/>
          </p:cNvSpPr>
          <p:nvPr>
            <p:ph type="body" sz="quarter" idx="70" hasCustomPrompt="1"/>
          </p:nvPr>
        </p:nvSpPr>
        <p:spPr>
          <a:xfrm>
            <a:off x="10053317" y="5350329"/>
            <a:ext cx="1395432" cy="206038"/>
          </a:xfrm>
        </p:spPr>
        <p:txBody>
          <a:bodyPr lIns="0" anchor="ctr"/>
          <a:lstStyle>
            <a:lvl1pPr marL="0" indent="0" algn="r">
              <a:buNone/>
              <a:defRPr sz="1200" b="1" baseline="0">
                <a:latin typeface="+mj-lt"/>
              </a:defRPr>
            </a:lvl1pPr>
          </a:lstStyle>
          <a:p>
            <a:pPr lvl="0"/>
            <a:r>
              <a:rPr lang="es-ES_tradnl" noProof="0" err="1"/>
              <a:t>Gruppenleistung</a:t>
            </a:r>
            <a:endParaRPr lang="es-ES_tradnl" noProof="0"/>
          </a:p>
        </p:txBody>
      </p:sp>
    </p:spTree>
    <p:extLst>
      <p:ext uri="{BB962C8B-B14F-4D97-AF65-F5344CB8AC3E}">
        <p14:creationId xmlns:p14="http://schemas.microsoft.com/office/powerpoint/2010/main" val="1940482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5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a:t>NAME</a:t>
            </a:r>
          </a:p>
        </p:txBody>
      </p:sp>
      <p:sp>
        <p:nvSpPr>
          <p:cNvPr id="42" name="Picture"/>
          <p:cNvSpPr>
            <a:spLocks noGrp="1"/>
          </p:cNvSpPr>
          <p:nvPr>
            <p:ph type="pic" sz="quarter" idx="25"/>
          </p:nvPr>
        </p:nvSpPr>
        <p:spPr bwMode="gray">
          <a:xfrm>
            <a:off x="540001" y="1512000"/>
            <a:ext cx="2977899" cy="2413937"/>
          </a:xfrm>
          <a:solidFill>
            <a:schemeClr val="bg1">
              <a:lumMod val="85000"/>
            </a:schemeClr>
          </a:solidFill>
        </p:spPr>
        <p:txBody>
          <a:bodyPr lIns="144000" tIns="144000" rIns="144000" bIns="144000"/>
          <a:lstStyle>
            <a:lvl1pPr marL="0" indent="0">
              <a:buNone/>
              <a:defRPr/>
            </a:lvl1pPr>
          </a:lstStyle>
          <a:p>
            <a:endParaRPr lang="en-US"/>
          </a:p>
        </p:txBody>
      </p:sp>
      <p:sp>
        <p:nvSpPr>
          <p:cNvPr id="63" name="Textplatzhalter 26"/>
          <p:cNvSpPr>
            <a:spLocks noGrp="1"/>
          </p:cNvSpPr>
          <p:nvPr>
            <p:ph type="body" sz="quarter" idx="34" hasCustomPrompt="1"/>
          </p:nvPr>
        </p:nvSpPr>
        <p:spPr>
          <a:xfrm>
            <a:off x="4102467"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KUNDENBEZIEHUNGEN</a:t>
            </a:r>
          </a:p>
        </p:txBody>
      </p:sp>
      <p:grpSp>
        <p:nvGrpSpPr>
          <p:cNvPr id="41" name="Gruppieren 72"/>
          <p:cNvGrpSpPr/>
          <p:nvPr/>
        </p:nvGrpSpPr>
        <p:grpSpPr bwMode="gray">
          <a:xfrm>
            <a:off x="4789102" y="3514730"/>
            <a:ext cx="426986" cy="426986"/>
            <a:chOff x="4308730" y="4083051"/>
            <a:chExt cx="858282" cy="858282"/>
          </a:xfrm>
        </p:grpSpPr>
        <p:grpSp>
          <p:nvGrpSpPr>
            <p:cNvPr id="82" name="Gruppieren 30"/>
            <p:cNvGrpSpPr/>
            <p:nvPr/>
          </p:nvGrpSpPr>
          <p:grpSpPr bwMode="gray">
            <a:xfrm>
              <a:off x="4466018" y="4261577"/>
              <a:ext cx="543706" cy="501230"/>
              <a:chOff x="1097827" y="2447365"/>
              <a:chExt cx="863547" cy="796086"/>
            </a:xfrm>
            <a:solidFill>
              <a:schemeClr val="tx1"/>
            </a:solidFill>
          </p:grpSpPr>
          <p:sp>
            <p:nvSpPr>
              <p:cNvPr id="84" name="Kreuz 31"/>
              <p:cNvSpPr/>
              <p:nvPr/>
            </p:nvSpPr>
            <p:spPr bwMode="gray">
              <a:xfrm>
                <a:off x="1641012" y="2447365"/>
                <a:ext cx="320362" cy="320362"/>
              </a:xfrm>
              <a:prstGeom prst="plus">
                <a:avLst>
                  <a:gd name="adj" fmla="val 35643"/>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85" name="Freeform 5"/>
              <p:cNvSpPr>
                <a:spLocks/>
              </p:cNvSpPr>
              <p:nvPr/>
            </p:nvSpPr>
            <p:spPr bwMode="gray">
              <a:xfrm>
                <a:off x="1097827" y="2466667"/>
                <a:ext cx="675934" cy="776784"/>
              </a:xfrm>
              <a:custGeom>
                <a:avLst/>
                <a:gdLst>
                  <a:gd name="T0" fmla="*/ 175 w 237"/>
                  <a:gd name="T1" fmla="*/ 191 h 271"/>
                  <a:gd name="T2" fmla="*/ 130 w 237"/>
                  <a:gd name="T3" fmla="*/ 145 h 271"/>
                  <a:gd name="T4" fmla="*/ 145 w 237"/>
                  <a:gd name="T5" fmla="*/ 110 h 271"/>
                  <a:gd name="T6" fmla="*/ 157 w 237"/>
                  <a:gd name="T7" fmla="*/ 86 h 271"/>
                  <a:gd name="T8" fmla="*/ 153 w 237"/>
                  <a:gd name="T9" fmla="*/ 73 h 271"/>
                  <a:gd name="T10" fmla="*/ 156 w 237"/>
                  <a:gd name="T11" fmla="*/ 49 h 271"/>
                  <a:gd name="T12" fmla="*/ 101 w 237"/>
                  <a:gd name="T13" fmla="*/ 0 h 271"/>
                  <a:gd name="T14" fmla="*/ 46 w 237"/>
                  <a:gd name="T15" fmla="*/ 49 h 271"/>
                  <a:gd name="T16" fmla="*/ 50 w 237"/>
                  <a:gd name="T17" fmla="*/ 73 h 271"/>
                  <a:gd name="T18" fmla="*/ 46 w 237"/>
                  <a:gd name="T19" fmla="*/ 86 h 271"/>
                  <a:gd name="T20" fmla="*/ 58 w 237"/>
                  <a:gd name="T21" fmla="*/ 110 h 271"/>
                  <a:gd name="T22" fmla="*/ 73 w 237"/>
                  <a:gd name="T23" fmla="*/ 145 h 271"/>
                  <a:gd name="T24" fmla="*/ 28 w 237"/>
                  <a:gd name="T25" fmla="*/ 191 h 271"/>
                  <a:gd name="T26" fmla="*/ 0 w 237"/>
                  <a:gd name="T27" fmla="*/ 215 h 271"/>
                  <a:gd name="T28" fmla="*/ 0 w 237"/>
                  <a:gd name="T29" fmla="*/ 271 h 271"/>
                  <a:gd name="T30" fmla="*/ 237 w 237"/>
                  <a:gd name="T31" fmla="*/ 271 h 271"/>
                  <a:gd name="T32" fmla="*/ 237 w 237"/>
                  <a:gd name="T33" fmla="*/ 229 h 271"/>
                  <a:gd name="T34" fmla="*/ 175 w 237"/>
                  <a:gd name="T35" fmla="*/ 19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7" h="271">
                    <a:moveTo>
                      <a:pt x="175" y="191"/>
                    </a:moveTo>
                    <a:cubicBezTo>
                      <a:pt x="141" y="178"/>
                      <a:pt x="130" y="167"/>
                      <a:pt x="130" y="145"/>
                    </a:cubicBezTo>
                    <a:cubicBezTo>
                      <a:pt x="130" y="130"/>
                      <a:pt x="140" y="135"/>
                      <a:pt x="145" y="110"/>
                    </a:cubicBezTo>
                    <a:cubicBezTo>
                      <a:pt x="146" y="99"/>
                      <a:pt x="156" y="110"/>
                      <a:pt x="157" y="86"/>
                    </a:cubicBezTo>
                    <a:cubicBezTo>
                      <a:pt x="157" y="76"/>
                      <a:pt x="153" y="73"/>
                      <a:pt x="153" y="73"/>
                    </a:cubicBezTo>
                    <a:cubicBezTo>
                      <a:pt x="153" y="73"/>
                      <a:pt x="155" y="60"/>
                      <a:pt x="156" y="49"/>
                    </a:cubicBezTo>
                    <a:cubicBezTo>
                      <a:pt x="157" y="35"/>
                      <a:pt x="149" y="0"/>
                      <a:pt x="101" y="0"/>
                    </a:cubicBezTo>
                    <a:cubicBezTo>
                      <a:pt x="54" y="0"/>
                      <a:pt x="46" y="35"/>
                      <a:pt x="46" y="49"/>
                    </a:cubicBezTo>
                    <a:cubicBezTo>
                      <a:pt x="48" y="60"/>
                      <a:pt x="50" y="73"/>
                      <a:pt x="50" y="73"/>
                    </a:cubicBezTo>
                    <a:cubicBezTo>
                      <a:pt x="50" y="73"/>
                      <a:pt x="46" y="76"/>
                      <a:pt x="46" y="86"/>
                    </a:cubicBezTo>
                    <a:cubicBezTo>
                      <a:pt x="47" y="110"/>
                      <a:pt x="56" y="99"/>
                      <a:pt x="58" y="110"/>
                    </a:cubicBezTo>
                    <a:cubicBezTo>
                      <a:pt x="62" y="135"/>
                      <a:pt x="73" y="130"/>
                      <a:pt x="73" y="145"/>
                    </a:cubicBezTo>
                    <a:cubicBezTo>
                      <a:pt x="73" y="167"/>
                      <a:pt x="62" y="178"/>
                      <a:pt x="28" y="191"/>
                    </a:cubicBezTo>
                    <a:cubicBezTo>
                      <a:pt x="18" y="194"/>
                      <a:pt x="0" y="201"/>
                      <a:pt x="0" y="215"/>
                    </a:cubicBezTo>
                    <a:cubicBezTo>
                      <a:pt x="0" y="271"/>
                      <a:pt x="0" y="271"/>
                      <a:pt x="0" y="271"/>
                    </a:cubicBezTo>
                    <a:cubicBezTo>
                      <a:pt x="237" y="271"/>
                      <a:pt x="237" y="271"/>
                      <a:pt x="237" y="271"/>
                    </a:cubicBezTo>
                    <a:cubicBezTo>
                      <a:pt x="237" y="271"/>
                      <a:pt x="237" y="238"/>
                      <a:pt x="237" y="229"/>
                    </a:cubicBezTo>
                    <a:cubicBezTo>
                      <a:pt x="237" y="216"/>
                      <a:pt x="209" y="204"/>
                      <a:pt x="175" y="191"/>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grpSp>
        <p:sp>
          <p:nvSpPr>
            <p:cNvPr id="83" name="Ellipse 39"/>
            <p:cNvSpPr/>
            <p:nvPr/>
          </p:nvSpPr>
          <p:spPr bwMode="gray">
            <a:xfrm>
              <a:off x="4308730"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3" name="Gruppieren 71"/>
          <p:cNvGrpSpPr/>
          <p:nvPr/>
        </p:nvGrpSpPr>
        <p:grpSpPr bwMode="gray">
          <a:xfrm>
            <a:off x="6704151" y="3514730"/>
            <a:ext cx="426986" cy="426986"/>
            <a:chOff x="5619551" y="4083051"/>
            <a:chExt cx="858282" cy="858282"/>
          </a:xfrm>
        </p:grpSpPr>
        <p:grpSp>
          <p:nvGrpSpPr>
            <p:cNvPr id="78" name="Gruppieren 33"/>
            <p:cNvGrpSpPr/>
            <p:nvPr/>
          </p:nvGrpSpPr>
          <p:grpSpPr bwMode="gray">
            <a:xfrm>
              <a:off x="5770613" y="4275559"/>
              <a:ext cx="556158" cy="473267"/>
              <a:chOff x="3204886" y="4477382"/>
              <a:chExt cx="556158" cy="473267"/>
            </a:xfrm>
          </p:grpSpPr>
          <p:sp>
            <p:nvSpPr>
              <p:cNvPr id="80" name="Freeform 19"/>
              <p:cNvSpPr>
                <a:spLocks/>
              </p:cNvSpPr>
              <p:nvPr/>
            </p:nvSpPr>
            <p:spPr bwMode="gray">
              <a:xfrm>
                <a:off x="3330441" y="4477382"/>
                <a:ext cx="430603" cy="379137"/>
              </a:xfrm>
              <a:custGeom>
                <a:avLst/>
                <a:gdLst>
                  <a:gd name="T0" fmla="*/ 353 w 353"/>
                  <a:gd name="T1" fmla="*/ 102 h 310"/>
                  <a:gd name="T2" fmla="*/ 320 w 353"/>
                  <a:gd name="T3" fmla="*/ 177 h 310"/>
                  <a:gd name="T4" fmla="*/ 320 w 353"/>
                  <a:gd name="T5" fmla="*/ 177 h 310"/>
                  <a:gd name="T6" fmla="*/ 210 w 353"/>
                  <a:gd name="T7" fmla="*/ 288 h 310"/>
                  <a:gd name="T8" fmla="*/ 177 w 353"/>
                  <a:gd name="T9" fmla="*/ 310 h 310"/>
                  <a:gd name="T10" fmla="*/ 143 w 353"/>
                  <a:gd name="T11" fmla="*/ 288 h 310"/>
                  <a:gd name="T12" fmla="*/ 33 w 353"/>
                  <a:gd name="T13" fmla="*/ 177 h 310"/>
                  <a:gd name="T14" fmla="*/ 0 w 353"/>
                  <a:gd name="T15" fmla="*/ 102 h 310"/>
                  <a:gd name="T16" fmla="*/ 101 w 353"/>
                  <a:gd name="T17" fmla="*/ 0 h 310"/>
                  <a:gd name="T18" fmla="*/ 177 w 353"/>
                  <a:gd name="T19" fmla="*/ 34 h 310"/>
                  <a:gd name="T20" fmla="*/ 252 w 353"/>
                  <a:gd name="T21" fmla="*/ 0 h 310"/>
                  <a:gd name="T22" fmla="*/ 353 w 353"/>
                  <a:gd name="T23" fmla="*/ 102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3" h="310">
                    <a:moveTo>
                      <a:pt x="353" y="102"/>
                    </a:moveTo>
                    <a:cubicBezTo>
                      <a:pt x="353" y="132"/>
                      <a:pt x="341" y="159"/>
                      <a:pt x="320" y="177"/>
                    </a:cubicBezTo>
                    <a:cubicBezTo>
                      <a:pt x="320" y="177"/>
                      <a:pt x="320" y="177"/>
                      <a:pt x="320" y="177"/>
                    </a:cubicBezTo>
                    <a:cubicBezTo>
                      <a:pt x="210" y="288"/>
                      <a:pt x="210" y="288"/>
                      <a:pt x="210" y="288"/>
                    </a:cubicBezTo>
                    <a:cubicBezTo>
                      <a:pt x="199" y="299"/>
                      <a:pt x="188" y="310"/>
                      <a:pt x="177" y="310"/>
                    </a:cubicBezTo>
                    <a:cubicBezTo>
                      <a:pt x="165" y="310"/>
                      <a:pt x="154" y="299"/>
                      <a:pt x="143" y="288"/>
                    </a:cubicBezTo>
                    <a:cubicBezTo>
                      <a:pt x="33" y="177"/>
                      <a:pt x="33" y="177"/>
                      <a:pt x="33" y="177"/>
                    </a:cubicBezTo>
                    <a:cubicBezTo>
                      <a:pt x="13" y="159"/>
                      <a:pt x="0" y="132"/>
                      <a:pt x="0" y="102"/>
                    </a:cubicBezTo>
                    <a:cubicBezTo>
                      <a:pt x="0" y="46"/>
                      <a:pt x="45" y="0"/>
                      <a:pt x="101" y="0"/>
                    </a:cubicBezTo>
                    <a:cubicBezTo>
                      <a:pt x="131" y="0"/>
                      <a:pt x="158" y="13"/>
                      <a:pt x="177" y="34"/>
                    </a:cubicBezTo>
                    <a:cubicBezTo>
                      <a:pt x="195" y="13"/>
                      <a:pt x="222" y="0"/>
                      <a:pt x="252" y="0"/>
                    </a:cubicBezTo>
                    <a:cubicBezTo>
                      <a:pt x="308" y="0"/>
                      <a:pt x="353" y="46"/>
                      <a:pt x="353" y="102"/>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sp>
            <p:nvSpPr>
              <p:cNvPr id="81" name="Kreuz 35"/>
              <p:cNvSpPr/>
              <p:nvPr/>
            </p:nvSpPr>
            <p:spPr bwMode="gray">
              <a:xfrm>
                <a:off x="3204886" y="4730360"/>
                <a:ext cx="220289" cy="220289"/>
              </a:xfrm>
              <a:prstGeom prst="plus">
                <a:avLst>
                  <a:gd name="adj" fmla="val 35643"/>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79" name="Ellipse 40"/>
            <p:cNvSpPr/>
            <p:nvPr/>
          </p:nvSpPr>
          <p:spPr bwMode="gray">
            <a:xfrm>
              <a:off x="5619551"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4" name="Gruppieren 70"/>
          <p:cNvGrpSpPr/>
          <p:nvPr/>
        </p:nvGrpSpPr>
        <p:grpSpPr bwMode="gray">
          <a:xfrm>
            <a:off x="8619200" y="3514730"/>
            <a:ext cx="426986" cy="426986"/>
            <a:chOff x="7079352" y="4083051"/>
            <a:chExt cx="858282" cy="858282"/>
          </a:xfrm>
        </p:grpSpPr>
        <p:sp>
          <p:nvSpPr>
            <p:cNvPr id="76" name="Freeform 825" descr="© INSCALE GmbH, 21.06.2010"/>
            <p:cNvSpPr>
              <a:spLocks noChangeAspect="1" noEditPoints="1"/>
            </p:cNvSpPr>
            <p:nvPr/>
          </p:nvSpPr>
          <p:spPr bwMode="gray">
            <a:xfrm>
              <a:off x="7279361" y="4226286"/>
              <a:ext cx="458265" cy="571812"/>
            </a:xfrm>
            <a:custGeom>
              <a:avLst/>
              <a:gdLst>
                <a:gd name="T0" fmla="*/ 81 w 88"/>
                <a:gd name="T1" fmla="*/ 16 h 124"/>
                <a:gd name="T2" fmla="*/ 71 w 88"/>
                <a:gd name="T3" fmla="*/ 13 h 124"/>
                <a:gd name="T4" fmla="*/ 51 w 88"/>
                <a:gd name="T5" fmla="*/ 4 h 124"/>
                <a:gd name="T6" fmla="*/ 48 w 88"/>
                <a:gd name="T7" fmla="*/ 3 h 124"/>
                <a:gd name="T8" fmla="*/ 45 w 88"/>
                <a:gd name="T9" fmla="*/ 0 h 124"/>
                <a:gd name="T10" fmla="*/ 41 w 88"/>
                <a:gd name="T11" fmla="*/ 2 h 124"/>
                <a:gd name="T12" fmla="*/ 41 w 88"/>
                <a:gd name="T13" fmla="*/ 2 h 124"/>
                <a:gd name="T14" fmla="*/ 41 w 88"/>
                <a:gd name="T15" fmla="*/ 3 h 124"/>
                <a:gd name="T16" fmla="*/ 38 w 88"/>
                <a:gd name="T17" fmla="*/ 4 h 124"/>
                <a:gd name="T18" fmla="*/ 17 w 88"/>
                <a:gd name="T19" fmla="*/ 13 h 124"/>
                <a:gd name="T20" fmla="*/ 8 w 88"/>
                <a:gd name="T21" fmla="*/ 16 h 124"/>
                <a:gd name="T22" fmla="*/ 5 w 88"/>
                <a:gd name="T23" fmla="*/ 45 h 124"/>
                <a:gd name="T24" fmla="*/ 24 w 88"/>
                <a:gd name="T25" fmla="*/ 73 h 124"/>
                <a:gd name="T26" fmla="*/ 31 w 88"/>
                <a:gd name="T27" fmla="*/ 76 h 124"/>
                <a:gd name="T28" fmla="*/ 39 w 88"/>
                <a:gd name="T29" fmla="*/ 83 h 124"/>
                <a:gd name="T30" fmla="*/ 38 w 88"/>
                <a:gd name="T31" fmla="*/ 86 h 124"/>
                <a:gd name="T32" fmla="*/ 36 w 88"/>
                <a:gd name="T33" fmla="*/ 89 h 124"/>
                <a:gd name="T34" fmla="*/ 21 w 88"/>
                <a:gd name="T35" fmla="*/ 113 h 124"/>
                <a:gd name="T36" fmla="*/ 28 w 88"/>
                <a:gd name="T37" fmla="*/ 124 h 124"/>
                <a:gd name="T38" fmla="*/ 68 w 88"/>
                <a:gd name="T39" fmla="*/ 120 h 124"/>
                <a:gd name="T40" fmla="*/ 49 w 88"/>
                <a:gd name="T41" fmla="*/ 93 h 124"/>
                <a:gd name="T42" fmla="*/ 50 w 88"/>
                <a:gd name="T43" fmla="*/ 87 h 124"/>
                <a:gd name="T44" fmla="*/ 49 w 88"/>
                <a:gd name="T45" fmla="*/ 84 h 124"/>
                <a:gd name="T46" fmla="*/ 56 w 88"/>
                <a:gd name="T47" fmla="*/ 74 h 124"/>
                <a:gd name="T48" fmla="*/ 64 w 88"/>
                <a:gd name="T49" fmla="*/ 77 h 124"/>
                <a:gd name="T50" fmla="*/ 60 w 88"/>
                <a:gd name="T51" fmla="*/ 73 h 124"/>
                <a:gd name="T52" fmla="*/ 88 w 88"/>
                <a:gd name="T53" fmla="*/ 20 h 124"/>
                <a:gd name="T54" fmla="*/ 9 w 88"/>
                <a:gd name="T55" fmla="*/ 19 h 124"/>
                <a:gd name="T56" fmla="*/ 28 w 88"/>
                <a:gd name="T57" fmla="*/ 65 h 124"/>
                <a:gd name="T58" fmla="*/ 60 w 88"/>
                <a:gd name="T59" fmla="*/ 65 h 124"/>
                <a:gd name="T60" fmla="*/ 80 w 88"/>
                <a:gd name="T61" fmla="*/ 19 h 124"/>
                <a:gd name="T62" fmla="*/ 60 w 88"/>
                <a:gd name="T63" fmla="*/ 6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8" h="124">
                  <a:moveTo>
                    <a:pt x="88" y="20"/>
                  </a:moveTo>
                  <a:cubicBezTo>
                    <a:pt x="85" y="18"/>
                    <a:pt x="82" y="15"/>
                    <a:pt x="81" y="16"/>
                  </a:cubicBezTo>
                  <a:cubicBezTo>
                    <a:pt x="78" y="17"/>
                    <a:pt x="75" y="19"/>
                    <a:pt x="71" y="20"/>
                  </a:cubicBezTo>
                  <a:cubicBezTo>
                    <a:pt x="71" y="16"/>
                    <a:pt x="72" y="13"/>
                    <a:pt x="71" y="13"/>
                  </a:cubicBezTo>
                  <a:cubicBezTo>
                    <a:pt x="69" y="11"/>
                    <a:pt x="63" y="10"/>
                    <a:pt x="57" y="9"/>
                  </a:cubicBezTo>
                  <a:cubicBezTo>
                    <a:pt x="57" y="7"/>
                    <a:pt x="54" y="5"/>
                    <a:pt x="51" y="4"/>
                  </a:cubicBezTo>
                  <a:cubicBezTo>
                    <a:pt x="51" y="4"/>
                    <a:pt x="51" y="4"/>
                    <a:pt x="51" y="4"/>
                  </a:cubicBezTo>
                  <a:cubicBezTo>
                    <a:pt x="51" y="4"/>
                    <a:pt x="50" y="3"/>
                    <a:pt x="48" y="3"/>
                  </a:cubicBezTo>
                  <a:cubicBezTo>
                    <a:pt x="48" y="3"/>
                    <a:pt x="48" y="3"/>
                    <a:pt x="48" y="3"/>
                  </a:cubicBezTo>
                  <a:cubicBezTo>
                    <a:pt x="48" y="1"/>
                    <a:pt x="45" y="0"/>
                    <a:pt x="45" y="0"/>
                  </a:cubicBezTo>
                  <a:cubicBezTo>
                    <a:pt x="44" y="0"/>
                    <a:pt x="44" y="0"/>
                    <a:pt x="44" y="0"/>
                  </a:cubicBezTo>
                  <a:cubicBezTo>
                    <a:pt x="44" y="0"/>
                    <a:pt x="41" y="1"/>
                    <a:pt x="41" y="2"/>
                  </a:cubicBezTo>
                  <a:cubicBezTo>
                    <a:pt x="41" y="2"/>
                    <a:pt x="41" y="2"/>
                    <a:pt x="41" y="2"/>
                  </a:cubicBezTo>
                  <a:cubicBezTo>
                    <a:pt x="41" y="2"/>
                    <a:pt x="41" y="2"/>
                    <a:pt x="41" y="2"/>
                  </a:cubicBezTo>
                  <a:cubicBezTo>
                    <a:pt x="41" y="2"/>
                    <a:pt x="41" y="2"/>
                    <a:pt x="41" y="3"/>
                  </a:cubicBezTo>
                  <a:cubicBezTo>
                    <a:pt x="41" y="3"/>
                    <a:pt x="41" y="3"/>
                    <a:pt x="41" y="3"/>
                  </a:cubicBezTo>
                  <a:cubicBezTo>
                    <a:pt x="39" y="3"/>
                    <a:pt x="38" y="4"/>
                    <a:pt x="38" y="4"/>
                  </a:cubicBezTo>
                  <a:cubicBezTo>
                    <a:pt x="38" y="4"/>
                    <a:pt x="38" y="4"/>
                    <a:pt x="38" y="4"/>
                  </a:cubicBezTo>
                  <a:cubicBezTo>
                    <a:pt x="34" y="5"/>
                    <a:pt x="32" y="7"/>
                    <a:pt x="31" y="9"/>
                  </a:cubicBezTo>
                  <a:cubicBezTo>
                    <a:pt x="25" y="10"/>
                    <a:pt x="19" y="11"/>
                    <a:pt x="17" y="13"/>
                  </a:cubicBezTo>
                  <a:cubicBezTo>
                    <a:pt x="17" y="13"/>
                    <a:pt x="17" y="16"/>
                    <a:pt x="18" y="20"/>
                  </a:cubicBezTo>
                  <a:cubicBezTo>
                    <a:pt x="14" y="19"/>
                    <a:pt x="11" y="17"/>
                    <a:pt x="8" y="16"/>
                  </a:cubicBezTo>
                  <a:cubicBezTo>
                    <a:pt x="7" y="15"/>
                    <a:pt x="4" y="18"/>
                    <a:pt x="0" y="20"/>
                  </a:cubicBezTo>
                  <a:cubicBezTo>
                    <a:pt x="0" y="20"/>
                    <a:pt x="0" y="36"/>
                    <a:pt x="5" y="45"/>
                  </a:cubicBezTo>
                  <a:cubicBezTo>
                    <a:pt x="13" y="57"/>
                    <a:pt x="32" y="71"/>
                    <a:pt x="28" y="73"/>
                  </a:cubicBezTo>
                  <a:cubicBezTo>
                    <a:pt x="27" y="74"/>
                    <a:pt x="24" y="73"/>
                    <a:pt x="24" y="73"/>
                  </a:cubicBezTo>
                  <a:cubicBezTo>
                    <a:pt x="24" y="73"/>
                    <a:pt x="23" y="76"/>
                    <a:pt x="25" y="77"/>
                  </a:cubicBezTo>
                  <a:cubicBezTo>
                    <a:pt x="27" y="77"/>
                    <a:pt x="30" y="77"/>
                    <a:pt x="31" y="76"/>
                  </a:cubicBezTo>
                  <a:cubicBezTo>
                    <a:pt x="32" y="75"/>
                    <a:pt x="32" y="74"/>
                    <a:pt x="32" y="74"/>
                  </a:cubicBezTo>
                  <a:cubicBezTo>
                    <a:pt x="34" y="77"/>
                    <a:pt x="36" y="80"/>
                    <a:pt x="39" y="83"/>
                  </a:cubicBezTo>
                  <a:cubicBezTo>
                    <a:pt x="39" y="83"/>
                    <a:pt x="39" y="84"/>
                    <a:pt x="40" y="84"/>
                  </a:cubicBezTo>
                  <a:cubicBezTo>
                    <a:pt x="39" y="84"/>
                    <a:pt x="38" y="85"/>
                    <a:pt x="38" y="86"/>
                  </a:cubicBezTo>
                  <a:cubicBezTo>
                    <a:pt x="38" y="86"/>
                    <a:pt x="39" y="86"/>
                    <a:pt x="39" y="87"/>
                  </a:cubicBezTo>
                  <a:cubicBezTo>
                    <a:pt x="37" y="87"/>
                    <a:pt x="36" y="88"/>
                    <a:pt x="36" y="89"/>
                  </a:cubicBezTo>
                  <a:cubicBezTo>
                    <a:pt x="36" y="91"/>
                    <a:pt x="38" y="92"/>
                    <a:pt x="40" y="93"/>
                  </a:cubicBezTo>
                  <a:cubicBezTo>
                    <a:pt x="35" y="108"/>
                    <a:pt x="21" y="104"/>
                    <a:pt x="21" y="113"/>
                  </a:cubicBezTo>
                  <a:cubicBezTo>
                    <a:pt x="21" y="113"/>
                    <a:pt x="21" y="120"/>
                    <a:pt x="21" y="120"/>
                  </a:cubicBezTo>
                  <a:cubicBezTo>
                    <a:pt x="28" y="124"/>
                    <a:pt x="28" y="124"/>
                    <a:pt x="28" y="124"/>
                  </a:cubicBezTo>
                  <a:cubicBezTo>
                    <a:pt x="61" y="124"/>
                    <a:pt x="61" y="124"/>
                    <a:pt x="61" y="124"/>
                  </a:cubicBezTo>
                  <a:cubicBezTo>
                    <a:pt x="68" y="120"/>
                    <a:pt x="68" y="120"/>
                    <a:pt x="68" y="120"/>
                  </a:cubicBezTo>
                  <a:cubicBezTo>
                    <a:pt x="68" y="120"/>
                    <a:pt x="68" y="113"/>
                    <a:pt x="68" y="113"/>
                  </a:cubicBezTo>
                  <a:cubicBezTo>
                    <a:pt x="68" y="104"/>
                    <a:pt x="54" y="108"/>
                    <a:pt x="49" y="93"/>
                  </a:cubicBezTo>
                  <a:cubicBezTo>
                    <a:pt x="51" y="92"/>
                    <a:pt x="53" y="91"/>
                    <a:pt x="53" y="89"/>
                  </a:cubicBezTo>
                  <a:cubicBezTo>
                    <a:pt x="53" y="88"/>
                    <a:pt x="51" y="87"/>
                    <a:pt x="50" y="87"/>
                  </a:cubicBezTo>
                  <a:cubicBezTo>
                    <a:pt x="50" y="86"/>
                    <a:pt x="50" y="86"/>
                    <a:pt x="50" y="86"/>
                  </a:cubicBezTo>
                  <a:cubicBezTo>
                    <a:pt x="50" y="85"/>
                    <a:pt x="50" y="84"/>
                    <a:pt x="49" y="84"/>
                  </a:cubicBezTo>
                  <a:cubicBezTo>
                    <a:pt x="49" y="84"/>
                    <a:pt x="50" y="83"/>
                    <a:pt x="50" y="83"/>
                  </a:cubicBezTo>
                  <a:cubicBezTo>
                    <a:pt x="52" y="80"/>
                    <a:pt x="54" y="77"/>
                    <a:pt x="56" y="74"/>
                  </a:cubicBezTo>
                  <a:cubicBezTo>
                    <a:pt x="57" y="74"/>
                    <a:pt x="57" y="75"/>
                    <a:pt x="57" y="76"/>
                  </a:cubicBezTo>
                  <a:cubicBezTo>
                    <a:pt x="58" y="77"/>
                    <a:pt x="62" y="77"/>
                    <a:pt x="64" y="77"/>
                  </a:cubicBezTo>
                  <a:cubicBezTo>
                    <a:pt x="66" y="76"/>
                    <a:pt x="65" y="73"/>
                    <a:pt x="65" y="73"/>
                  </a:cubicBezTo>
                  <a:cubicBezTo>
                    <a:pt x="65" y="73"/>
                    <a:pt x="62" y="74"/>
                    <a:pt x="60" y="73"/>
                  </a:cubicBezTo>
                  <a:cubicBezTo>
                    <a:pt x="56" y="71"/>
                    <a:pt x="76" y="57"/>
                    <a:pt x="83" y="45"/>
                  </a:cubicBezTo>
                  <a:cubicBezTo>
                    <a:pt x="88" y="36"/>
                    <a:pt x="88" y="20"/>
                    <a:pt x="88" y="20"/>
                  </a:cubicBezTo>
                  <a:close/>
                  <a:moveTo>
                    <a:pt x="4" y="23"/>
                  </a:moveTo>
                  <a:cubicBezTo>
                    <a:pt x="4" y="23"/>
                    <a:pt x="7" y="19"/>
                    <a:pt x="9" y="19"/>
                  </a:cubicBezTo>
                  <a:cubicBezTo>
                    <a:pt x="11" y="20"/>
                    <a:pt x="15" y="22"/>
                    <a:pt x="18" y="23"/>
                  </a:cubicBezTo>
                  <a:cubicBezTo>
                    <a:pt x="19" y="34"/>
                    <a:pt x="22" y="51"/>
                    <a:pt x="28" y="65"/>
                  </a:cubicBezTo>
                  <a:cubicBezTo>
                    <a:pt x="21" y="60"/>
                    <a:pt x="4" y="45"/>
                    <a:pt x="4" y="23"/>
                  </a:cubicBezTo>
                  <a:close/>
                  <a:moveTo>
                    <a:pt x="60" y="65"/>
                  </a:moveTo>
                  <a:cubicBezTo>
                    <a:pt x="66" y="51"/>
                    <a:pt x="69" y="34"/>
                    <a:pt x="71" y="23"/>
                  </a:cubicBezTo>
                  <a:cubicBezTo>
                    <a:pt x="74" y="22"/>
                    <a:pt x="77" y="20"/>
                    <a:pt x="80" y="19"/>
                  </a:cubicBezTo>
                  <a:cubicBezTo>
                    <a:pt x="82" y="19"/>
                    <a:pt x="85" y="23"/>
                    <a:pt x="85" y="23"/>
                  </a:cubicBezTo>
                  <a:cubicBezTo>
                    <a:pt x="85" y="45"/>
                    <a:pt x="68" y="60"/>
                    <a:pt x="60" y="65"/>
                  </a:cubicBezTo>
                  <a:close/>
                </a:path>
              </a:pathLst>
            </a:custGeom>
            <a:solidFill>
              <a:srgbClr val="595959"/>
            </a:solidFill>
            <a:ln w="6350">
              <a:noFill/>
              <a:round/>
              <a:headEnd/>
              <a:tailEnd/>
            </a:ln>
          </p:spPr>
          <p:txBody>
            <a:bodyPr/>
            <a:lstStyle/>
            <a:p>
              <a:endParaRPr lang="es-ES_tradnl">
                <a:solidFill>
                  <a:srgbClr val="FF0000"/>
                </a:solidFill>
              </a:endParaRPr>
            </a:p>
          </p:txBody>
        </p:sp>
        <p:sp>
          <p:nvSpPr>
            <p:cNvPr id="77" name="Ellipse 41"/>
            <p:cNvSpPr/>
            <p:nvPr/>
          </p:nvSpPr>
          <p:spPr bwMode="gray">
            <a:xfrm>
              <a:off x="7079352"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6" name="Gruppieren 69"/>
          <p:cNvGrpSpPr/>
          <p:nvPr/>
        </p:nvGrpSpPr>
        <p:grpSpPr bwMode="gray">
          <a:xfrm>
            <a:off x="10534250" y="3514730"/>
            <a:ext cx="426986" cy="426986"/>
            <a:chOff x="8632310" y="4083051"/>
            <a:chExt cx="858282" cy="858282"/>
          </a:xfrm>
        </p:grpSpPr>
        <p:sp>
          <p:nvSpPr>
            <p:cNvPr id="74" name="Freeform 73"/>
            <p:cNvSpPr>
              <a:spLocks noEditPoints="1"/>
            </p:cNvSpPr>
            <p:nvPr/>
          </p:nvSpPr>
          <p:spPr bwMode="gray">
            <a:xfrm>
              <a:off x="8833781" y="4268545"/>
              <a:ext cx="455341" cy="487295"/>
            </a:xfrm>
            <a:custGeom>
              <a:avLst/>
              <a:gdLst>
                <a:gd name="T0" fmla="*/ 289 w 321"/>
                <a:gd name="T1" fmla="*/ 193 h 342"/>
                <a:gd name="T2" fmla="*/ 279 w 321"/>
                <a:gd name="T3" fmla="*/ 257 h 342"/>
                <a:gd name="T4" fmla="*/ 257 w 321"/>
                <a:gd name="T5" fmla="*/ 310 h 342"/>
                <a:gd name="T6" fmla="*/ 214 w 321"/>
                <a:gd name="T7" fmla="*/ 342 h 342"/>
                <a:gd name="T8" fmla="*/ 65 w 321"/>
                <a:gd name="T9" fmla="*/ 310 h 342"/>
                <a:gd name="T10" fmla="*/ 65 w 321"/>
                <a:gd name="T11" fmla="*/ 139 h 342"/>
                <a:gd name="T12" fmla="*/ 225 w 321"/>
                <a:gd name="T13" fmla="*/ 0 h 342"/>
                <a:gd name="T14" fmla="*/ 225 w 321"/>
                <a:gd name="T15" fmla="*/ 128 h 342"/>
                <a:gd name="T16" fmla="*/ 289 w 321"/>
                <a:gd name="T17" fmla="*/ 128 h 342"/>
                <a:gd name="T18" fmla="*/ 289 w 321"/>
                <a:gd name="T19" fmla="*/ 193 h 342"/>
                <a:gd name="T20" fmla="*/ 43 w 321"/>
                <a:gd name="T21" fmla="*/ 139 h 342"/>
                <a:gd name="T22" fmla="*/ 43 w 321"/>
                <a:gd name="T23" fmla="*/ 310 h 342"/>
                <a:gd name="T24" fmla="*/ 65 w 321"/>
                <a:gd name="T25" fmla="*/ 310 h 342"/>
                <a:gd name="T26" fmla="*/ 65 w 321"/>
                <a:gd name="T27" fmla="*/ 321 h 342"/>
                <a:gd name="T28" fmla="*/ 22 w 321"/>
                <a:gd name="T29" fmla="*/ 321 h 342"/>
                <a:gd name="T30" fmla="*/ 0 w 321"/>
                <a:gd name="T31" fmla="*/ 289 h 342"/>
                <a:gd name="T32" fmla="*/ 0 w 321"/>
                <a:gd name="T33" fmla="*/ 161 h 342"/>
                <a:gd name="T34" fmla="*/ 22 w 321"/>
                <a:gd name="T35" fmla="*/ 128 h 342"/>
                <a:gd name="T36" fmla="*/ 65 w 321"/>
                <a:gd name="T37" fmla="*/ 128 h 342"/>
                <a:gd name="T38" fmla="*/ 65 w 321"/>
                <a:gd name="T39" fmla="*/ 139 h 342"/>
                <a:gd name="T40" fmla="*/ 43 w 321"/>
                <a:gd name="T41" fmla="*/ 13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342">
                  <a:moveTo>
                    <a:pt x="289" y="193"/>
                  </a:moveTo>
                  <a:cubicBezTo>
                    <a:pt x="314" y="193"/>
                    <a:pt x="300" y="257"/>
                    <a:pt x="279" y="257"/>
                  </a:cubicBezTo>
                  <a:cubicBezTo>
                    <a:pt x="289" y="257"/>
                    <a:pt x="279" y="310"/>
                    <a:pt x="257" y="310"/>
                  </a:cubicBezTo>
                  <a:cubicBezTo>
                    <a:pt x="257" y="332"/>
                    <a:pt x="236" y="342"/>
                    <a:pt x="214" y="342"/>
                  </a:cubicBezTo>
                  <a:cubicBezTo>
                    <a:pt x="124" y="342"/>
                    <a:pt x="156" y="320"/>
                    <a:pt x="65" y="310"/>
                  </a:cubicBezTo>
                  <a:cubicBezTo>
                    <a:pt x="65" y="139"/>
                    <a:pt x="65" y="139"/>
                    <a:pt x="65" y="139"/>
                  </a:cubicBezTo>
                  <a:cubicBezTo>
                    <a:pt x="145" y="115"/>
                    <a:pt x="225" y="54"/>
                    <a:pt x="225" y="0"/>
                  </a:cubicBezTo>
                  <a:cubicBezTo>
                    <a:pt x="243" y="0"/>
                    <a:pt x="289" y="21"/>
                    <a:pt x="225" y="128"/>
                  </a:cubicBezTo>
                  <a:cubicBezTo>
                    <a:pt x="225" y="128"/>
                    <a:pt x="279" y="128"/>
                    <a:pt x="289" y="128"/>
                  </a:cubicBezTo>
                  <a:cubicBezTo>
                    <a:pt x="321" y="128"/>
                    <a:pt x="311" y="193"/>
                    <a:pt x="289" y="193"/>
                  </a:cubicBezTo>
                  <a:close/>
                  <a:moveTo>
                    <a:pt x="43" y="139"/>
                  </a:moveTo>
                  <a:cubicBezTo>
                    <a:pt x="43" y="310"/>
                    <a:pt x="43" y="310"/>
                    <a:pt x="43" y="310"/>
                  </a:cubicBezTo>
                  <a:cubicBezTo>
                    <a:pt x="65" y="310"/>
                    <a:pt x="65" y="310"/>
                    <a:pt x="65" y="310"/>
                  </a:cubicBezTo>
                  <a:cubicBezTo>
                    <a:pt x="65" y="321"/>
                    <a:pt x="65" y="321"/>
                    <a:pt x="65" y="321"/>
                  </a:cubicBezTo>
                  <a:cubicBezTo>
                    <a:pt x="22" y="321"/>
                    <a:pt x="22" y="321"/>
                    <a:pt x="22" y="321"/>
                  </a:cubicBezTo>
                  <a:cubicBezTo>
                    <a:pt x="10" y="321"/>
                    <a:pt x="0" y="307"/>
                    <a:pt x="0" y="289"/>
                  </a:cubicBezTo>
                  <a:cubicBezTo>
                    <a:pt x="0" y="161"/>
                    <a:pt x="0" y="161"/>
                    <a:pt x="0" y="161"/>
                  </a:cubicBezTo>
                  <a:cubicBezTo>
                    <a:pt x="0" y="143"/>
                    <a:pt x="10" y="128"/>
                    <a:pt x="22" y="128"/>
                  </a:cubicBezTo>
                  <a:cubicBezTo>
                    <a:pt x="65" y="128"/>
                    <a:pt x="65" y="128"/>
                    <a:pt x="65" y="128"/>
                  </a:cubicBezTo>
                  <a:cubicBezTo>
                    <a:pt x="65" y="139"/>
                    <a:pt x="65" y="139"/>
                    <a:pt x="65" y="139"/>
                  </a:cubicBezTo>
                  <a:lnTo>
                    <a:pt x="43" y="139"/>
                  </a:ln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sp>
          <p:nvSpPr>
            <p:cNvPr id="75" name="Ellipse 42"/>
            <p:cNvSpPr/>
            <p:nvPr/>
          </p:nvSpPr>
          <p:spPr bwMode="gray">
            <a:xfrm>
              <a:off x="8632310"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87" name="Rechteck 6"/>
          <p:cNvSpPr/>
          <p:nvPr userDrawn="1"/>
        </p:nvSpPr>
        <p:spPr bwMode="gray">
          <a:xfrm>
            <a:off x="542604" y="4018582"/>
            <a:ext cx="2977900" cy="1617287"/>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31" name="Textplatzhalter 26"/>
          <p:cNvSpPr>
            <a:spLocks noGrp="1"/>
          </p:cNvSpPr>
          <p:nvPr userDrawn="1">
            <p:ph type="body" sz="quarter" idx="39" hasCustomPrompt="1"/>
          </p:nvPr>
        </p:nvSpPr>
        <p:spPr>
          <a:xfrm>
            <a:off x="651181"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ALTER:</a:t>
            </a:r>
            <a:endParaRPr lang="es-ES_tradnl"/>
          </a:p>
        </p:txBody>
      </p:sp>
      <p:sp>
        <p:nvSpPr>
          <p:cNvPr id="132" name="Textplatzhalter 26"/>
          <p:cNvSpPr>
            <a:spLocks noGrp="1"/>
          </p:cNvSpPr>
          <p:nvPr userDrawn="1">
            <p:ph type="body" sz="quarter" idx="40" hasCustomPrompt="1"/>
          </p:nvPr>
        </p:nvSpPr>
        <p:spPr>
          <a:xfrm>
            <a:off x="1392036"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PRIVAT-LEBEN</a:t>
            </a:r>
          </a:p>
        </p:txBody>
      </p:sp>
      <p:sp>
        <p:nvSpPr>
          <p:cNvPr id="133" name="Textplatzhalter 26"/>
          <p:cNvSpPr>
            <a:spLocks noGrp="1"/>
          </p:cNvSpPr>
          <p:nvPr userDrawn="1">
            <p:ph type="body" sz="quarter" idx="41" hasCustomPrompt="1"/>
          </p:nvPr>
        </p:nvSpPr>
        <p:spPr>
          <a:xfrm>
            <a:off x="2094815" y="4483491"/>
            <a:ext cx="579330"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GESCHÄFTS-JAHRE</a:t>
            </a:r>
          </a:p>
        </p:txBody>
      </p:sp>
      <p:sp>
        <p:nvSpPr>
          <p:cNvPr id="136" name="Textplatzhalter 26"/>
          <p:cNvSpPr>
            <a:spLocks noGrp="1"/>
          </p:cNvSpPr>
          <p:nvPr userDrawn="1">
            <p:ph type="body" sz="quarter" idx="42" hasCustomPrompt="1"/>
          </p:nvPr>
        </p:nvSpPr>
        <p:spPr>
          <a:xfrm>
            <a:off x="2873745"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SYSTEME</a:t>
            </a:r>
            <a:endParaRPr lang="es-ES_tradnl"/>
          </a:p>
        </p:txBody>
      </p:sp>
      <p:sp>
        <p:nvSpPr>
          <p:cNvPr id="142" name="Textplatzhalter 26"/>
          <p:cNvSpPr>
            <a:spLocks noGrp="1"/>
          </p:cNvSpPr>
          <p:nvPr userDrawn="1">
            <p:ph type="body" sz="quarter" idx="43" hasCustomPrompt="1"/>
          </p:nvPr>
        </p:nvSpPr>
        <p:spPr>
          <a:xfrm>
            <a:off x="631869"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09" name="Freeform 39"/>
          <p:cNvSpPr>
            <a:spLocks/>
          </p:cNvSpPr>
          <p:nvPr userDrawn="1"/>
        </p:nvSpPr>
        <p:spPr bwMode="gray">
          <a:xfrm>
            <a:off x="767418" y="4142531"/>
            <a:ext cx="285902" cy="274165"/>
          </a:xfrm>
          <a:custGeom>
            <a:avLst/>
            <a:gdLst>
              <a:gd name="T0" fmla="*/ 295 w 377"/>
              <a:gd name="T1" fmla="*/ 269 h 361"/>
              <a:gd name="T2" fmla="*/ 230 w 377"/>
              <a:gd name="T3" fmla="*/ 204 h 361"/>
              <a:gd name="T4" fmla="*/ 251 w 377"/>
              <a:gd name="T5" fmla="*/ 155 h 361"/>
              <a:gd name="T6" fmla="*/ 270 w 377"/>
              <a:gd name="T7" fmla="*/ 121 h 361"/>
              <a:gd name="T8" fmla="*/ 263 w 377"/>
              <a:gd name="T9" fmla="*/ 104 h 361"/>
              <a:gd name="T10" fmla="*/ 268 w 377"/>
              <a:gd name="T11" fmla="*/ 68 h 361"/>
              <a:gd name="T12" fmla="*/ 188 w 377"/>
              <a:gd name="T13" fmla="*/ 0 h 361"/>
              <a:gd name="T14" fmla="*/ 108 w 377"/>
              <a:gd name="T15" fmla="*/ 68 h 361"/>
              <a:gd name="T16" fmla="*/ 114 w 377"/>
              <a:gd name="T17" fmla="*/ 104 h 361"/>
              <a:gd name="T18" fmla="*/ 106 w 377"/>
              <a:gd name="T19" fmla="*/ 121 h 361"/>
              <a:gd name="T20" fmla="*/ 125 w 377"/>
              <a:gd name="T21" fmla="*/ 155 h 361"/>
              <a:gd name="T22" fmla="*/ 147 w 377"/>
              <a:gd name="T23" fmla="*/ 204 h 361"/>
              <a:gd name="T24" fmla="*/ 81 w 377"/>
              <a:gd name="T25" fmla="*/ 269 h 361"/>
              <a:gd name="T26" fmla="*/ 0 w 377"/>
              <a:gd name="T27" fmla="*/ 318 h 361"/>
              <a:gd name="T28" fmla="*/ 0 w 377"/>
              <a:gd name="T29" fmla="*/ 361 h 361"/>
              <a:gd name="T30" fmla="*/ 377 w 377"/>
              <a:gd name="T31" fmla="*/ 361 h 361"/>
              <a:gd name="T32" fmla="*/ 377 w 377"/>
              <a:gd name="T33" fmla="*/ 318 h 361"/>
              <a:gd name="T34" fmla="*/ 295 w 377"/>
              <a:gd name="T35" fmla="*/ 26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7" h="361">
                <a:moveTo>
                  <a:pt x="295" y="269"/>
                </a:moveTo>
                <a:cubicBezTo>
                  <a:pt x="245" y="251"/>
                  <a:pt x="230" y="236"/>
                  <a:pt x="230" y="204"/>
                </a:cubicBezTo>
                <a:cubicBezTo>
                  <a:pt x="230" y="184"/>
                  <a:pt x="245" y="191"/>
                  <a:pt x="251" y="155"/>
                </a:cubicBezTo>
                <a:cubicBezTo>
                  <a:pt x="254" y="140"/>
                  <a:pt x="267" y="154"/>
                  <a:pt x="270" y="121"/>
                </a:cubicBezTo>
                <a:cubicBezTo>
                  <a:pt x="270" y="107"/>
                  <a:pt x="263" y="104"/>
                  <a:pt x="263" y="104"/>
                </a:cubicBezTo>
                <a:cubicBezTo>
                  <a:pt x="263" y="104"/>
                  <a:pt x="266" y="84"/>
                  <a:pt x="268" y="68"/>
                </a:cubicBezTo>
                <a:cubicBezTo>
                  <a:pt x="270" y="49"/>
                  <a:pt x="257" y="0"/>
                  <a:pt x="188" y="0"/>
                </a:cubicBezTo>
                <a:cubicBezTo>
                  <a:pt x="120" y="0"/>
                  <a:pt x="107" y="49"/>
                  <a:pt x="108" y="68"/>
                </a:cubicBezTo>
                <a:cubicBezTo>
                  <a:pt x="110" y="84"/>
                  <a:pt x="114" y="104"/>
                  <a:pt x="114" y="104"/>
                </a:cubicBezTo>
                <a:cubicBezTo>
                  <a:pt x="114" y="104"/>
                  <a:pt x="106" y="107"/>
                  <a:pt x="106" y="121"/>
                </a:cubicBezTo>
                <a:cubicBezTo>
                  <a:pt x="109" y="154"/>
                  <a:pt x="122" y="140"/>
                  <a:pt x="125" y="155"/>
                </a:cubicBezTo>
                <a:cubicBezTo>
                  <a:pt x="132" y="191"/>
                  <a:pt x="147" y="184"/>
                  <a:pt x="147" y="204"/>
                </a:cubicBezTo>
                <a:cubicBezTo>
                  <a:pt x="147" y="236"/>
                  <a:pt x="131" y="251"/>
                  <a:pt x="81" y="269"/>
                </a:cubicBezTo>
                <a:cubicBezTo>
                  <a:pt x="32" y="287"/>
                  <a:pt x="0" y="306"/>
                  <a:pt x="0" y="318"/>
                </a:cubicBezTo>
                <a:cubicBezTo>
                  <a:pt x="0" y="331"/>
                  <a:pt x="0" y="361"/>
                  <a:pt x="0" y="361"/>
                </a:cubicBezTo>
                <a:cubicBezTo>
                  <a:pt x="377" y="361"/>
                  <a:pt x="377" y="361"/>
                  <a:pt x="377" y="361"/>
                </a:cubicBezTo>
                <a:cubicBezTo>
                  <a:pt x="377" y="361"/>
                  <a:pt x="377" y="331"/>
                  <a:pt x="377" y="318"/>
                </a:cubicBezTo>
                <a:cubicBezTo>
                  <a:pt x="377" y="306"/>
                  <a:pt x="344" y="287"/>
                  <a:pt x="295" y="269"/>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grpSp>
        <p:nvGrpSpPr>
          <p:cNvPr id="110" name="Gruppieren 22"/>
          <p:cNvGrpSpPr/>
          <p:nvPr userDrawn="1"/>
        </p:nvGrpSpPr>
        <p:grpSpPr bwMode="gray">
          <a:xfrm>
            <a:off x="2233833" y="4162229"/>
            <a:ext cx="291051" cy="234769"/>
            <a:chOff x="3734821" y="4717893"/>
            <a:chExt cx="403767" cy="325689"/>
          </a:xfrm>
          <a:solidFill>
            <a:srgbClr val="A6A6A6"/>
          </a:solidFill>
        </p:grpSpPr>
        <p:sp>
          <p:nvSpPr>
            <p:cNvPr id="129" name="Freeform 1143"/>
            <p:cNvSpPr>
              <a:spLocks noEditPoints="1"/>
            </p:cNvSpPr>
            <p:nvPr/>
          </p:nvSpPr>
          <p:spPr bwMode="gray">
            <a:xfrm>
              <a:off x="3734821" y="4787046"/>
              <a:ext cx="403767" cy="256536"/>
            </a:xfrm>
            <a:custGeom>
              <a:avLst/>
              <a:gdLst>
                <a:gd name="T0" fmla="*/ 5 w 253"/>
                <a:gd name="T1" fmla="*/ 161 h 161"/>
                <a:gd name="T2" fmla="*/ 5 w 253"/>
                <a:gd name="T3" fmla="*/ 78 h 161"/>
                <a:gd name="T4" fmla="*/ 93 w 253"/>
                <a:gd name="T5" fmla="*/ 78 h 161"/>
                <a:gd name="T6" fmla="*/ 93 w 253"/>
                <a:gd name="T7" fmla="*/ 60 h 161"/>
                <a:gd name="T8" fmla="*/ 0 w 253"/>
                <a:gd name="T9" fmla="*/ 60 h 161"/>
                <a:gd name="T10" fmla="*/ 0 w 253"/>
                <a:gd name="T11" fmla="*/ 0 h 161"/>
                <a:gd name="T12" fmla="*/ 253 w 253"/>
                <a:gd name="T13" fmla="*/ 0 h 161"/>
                <a:gd name="T14" fmla="*/ 253 w 253"/>
                <a:gd name="T15" fmla="*/ 60 h 161"/>
                <a:gd name="T16" fmla="*/ 160 w 253"/>
                <a:gd name="T17" fmla="*/ 60 h 161"/>
                <a:gd name="T18" fmla="*/ 160 w 253"/>
                <a:gd name="T19" fmla="*/ 78 h 161"/>
                <a:gd name="T20" fmla="*/ 248 w 253"/>
                <a:gd name="T21" fmla="*/ 78 h 161"/>
                <a:gd name="T22" fmla="*/ 248 w 253"/>
                <a:gd name="T23" fmla="*/ 161 h 161"/>
                <a:gd name="T24" fmla="*/ 5 w 253"/>
                <a:gd name="T25" fmla="*/ 161 h 161"/>
                <a:gd name="T26" fmla="*/ 143 w 253"/>
                <a:gd name="T27" fmla="*/ 85 h 161"/>
                <a:gd name="T28" fmla="*/ 143 w 253"/>
                <a:gd name="T29" fmla="*/ 53 h 161"/>
                <a:gd name="T30" fmla="*/ 110 w 253"/>
                <a:gd name="T31" fmla="*/ 53 h 161"/>
                <a:gd name="T32" fmla="*/ 110 w 253"/>
                <a:gd name="T33" fmla="*/ 85 h 161"/>
                <a:gd name="T34" fmla="*/ 143 w 253"/>
                <a:gd name="T35" fmla="*/ 8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3" h="161">
                  <a:moveTo>
                    <a:pt x="5" y="161"/>
                  </a:moveTo>
                  <a:cubicBezTo>
                    <a:pt x="5" y="133"/>
                    <a:pt x="5" y="106"/>
                    <a:pt x="5" y="78"/>
                  </a:cubicBezTo>
                  <a:cubicBezTo>
                    <a:pt x="34" y="78"/>
                    <a:pt x="63" y="78"/>
                    <a:pt x="93" y="78"/>
                  </a:cubicBezTo>
                  <a:cubicBezTo>
                    <a:pt x="93" y="72"/>
                    <a:pt x="93" y="66"/>
                    <a:pt x="93" y="60"/>
                  </a:cubicBezTo>
                  <a:cubicBezTo>
                    <a:pt x="62" y="60"/>
                    <a:pt x="31" y="60"/>
                    <a:pt x="0" y="60"/>
                  </a:cubicBezTo>
                  <a:cubicBezTo>
                    <a:pt x="0" y="40"/>
                    <a:pt x="0" y="21"/>
                    <a:pt x="0" y="0"/>
                  </a:cubicBezTo>
                  <a:cubicBezTo>
                    <a:pt x="84" y="0"/>
                    <a:pt x="168" y="0"/>
                    <a:pt x="253" y="0"/>
                  </a:cubicBezTo>
                  <a:cubicBezTo>
                    <a:pt x="253" y="20"/>
                    <a:pt x="253" y="40"/>
                    <a:pt x="253" y="60"/>
                  </a:cubicBezTo>
                  <a:cubicBezTo>
                    <a:pt x="222" y="60"/>
                    <a:pt x="191" y="60"/>
                    <a:pt x="160" y="60"/>
                  </a:cubicBezTo>
                  <a:cubicBezTo>
                    <a:pt x="160" y="66"/>
                    <a:pt x="160" y="72"/>
                    <a:pt x="160" y="78"/>
                  </a:cubicBezTo>
                  <a:cubicBezTo>
                    <a:pt x="189" y="78"/>
                    <a:pt x="218" y="78"/>
                    <a:pt x="248" y="78"/>
                  </a:cubicBezTo>
                  <a:cubicBezTo>
                    <a:pt x="248" y="105"/>
                    <a:pt x="248" y="133"/>
                    <a:pt x="248" y="161"/>
                  </a:cubicBezTo>
                  <a:cubicBezTo>
                    <a:pt x="167" y="161"/>
                    <a:pt x="86" y="161"/>
                    <a:pt x="5" y="161"/>
                  </a:cubicBezTo>
                  <a:close/>
                  <a:moveTo>
                    <a:pt x="143" y="85"/>
                  </a:moveTo>
                  <a:cubicBezTo>
                    <a:pt x="143" y="74"/>
                    <a:pt x="143" y="64"/>
                    <a:pt x="143" y="53"/>
                  </a:cubicBezTo>
                  <a:cubicBezTo>
                    <a:pt x="132" y="53"/>
                    <a:pt x="121" y="53"/>
                    <a:pt x="110" y="53"/>
                  </a:cubicBezTo>
                  <a:cubicBezTo>
                    <a:pt x="110" y="64"/>
                    <a:pt x="110" y="74"/>
                    <a:pt x="110" y="85"/>
                  </a:cubicBezTo>
                  <a:cubicBezTo>
                    <a:pt x="121" y="85"/>
                    <a:pt x="132" y="85"/>
                    <a:pt x="143" y="85"/>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30" name="Freeform 1144"/>
            <p:cNvSpPr>
              <a:spLocks/>
            </p:cNvSpPr>
            <p:nvPr/>
          </p:nvSpPr>
          <p:spPr bwMode="gray">
            <a:xfrm>
              <a:off x="3855281" y="4717893"/>
              <a:ext cx="162846" cy="49077"/>
            </a:xfrm>
            <a:custGeom>
              <a:avLst/>
              <a:gdLst>
                <a:gd name="T0" fmla="*/ 103 w 103"/>
                <a:gd name="T1" fmla="*/ 32 h 32"/>
                <a:gd name="T2" fmla="*/ 85 w 103"/>
                <a:gd name="T3" fmla="*/ 32 h 32"/>
                <a:gd name="T4" fmla="*/ 85 w 103"/>
                <a:gd name="T5" fmla="*/ 23 h 32"/>
                <a:gd name="T6" fmla="*/ 79 w 103"/>
                <a:gd name="T7" fmla="*/ 17 h 32"/>
                <a:gd name="T8" fmla="*/ 24 w 103"/>
                <a:gd name="T9" fmla="*/ 17 h 32"/>
                <a:gd name="T10" fmla="*/ 18 w 103"/>
                <a:gd name="T11" fmla="*/ 23 h 32"/>
                <a:gd name="T12" fmla="*/ 18 w 103"/>
                <a:gd name="T13" fmla="*/ 31 h 32"/>
                <a:gd name="T14" fmla="*/ 18 w 103"/>
                <a:gd name="T15" fmla="*/ 32 h 32"/>
                <a:gd name="T16" fmla="*/ 0 w 103"/>
                <a:gd name="T17" fmla="*/ 32 h 32"/>
                <a:gd name="T18" fmla="*/ 0 w 103"/>
                <a:gd name="T19" fmla="*/ 23 h 32"/>
                <a:gd name="T20" fmla="*/ 0 w 103"/>
                <a:gd name="T21" fmla="*/ 15 h 32"/>
                <a:gd name="T22" fmla="*/ 15 w 103"/>
                <a:gd name="T23" fmla="*/ 0 h 32"/>
                <a:gd name="T24" fmla="*/ 82 w 103"/>
                <a:gd name="T25" fmla="*/ 0 h 32"/>
                <a:gd name="T26" fmla="*/ 92 w 103"/>
                <a:gd name="T27" fmla="*/ 0 h 32"/>
                <a:gd name="T28" fmla="*/ 103 w 103"/>
                <a:gd name="T29" fmla="*/ 12 h 32"/>
                <a:gd name="T30" fmla="*/ 103 w 103"/>
                <a:gd name="T31" fmla="*/ 30 h 32"/>
                <a:gd name="T32" fmla="*/ 103 w 103"/>
                <a:gd name="T33"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 h="32">
                  <a:moveTo>
                    <a:pt x="103" y="32"/>
                  </a:moveTo>
                  <a:cubicBezTo>
                    <a:pt x="97" y="32"/>
                    <a:pt x="91" y="32"/>
                    <a:pt x="85" y="32"/>
                  </a:cubicBezTo>
                  <a:cubicBezTo>
                    <a:pt x="85" y="29"/>
                    <a:pt x="85" y="26"/>
                    <a:pt x="85" y="23"/>
                  </a:cubicBezTo>
                  <a:cubicBezTo>
                    <a:pt x="85" y="19"/>
                    <a:pt x="83" y="17"/>
                    <a:pt x="79" y="17"/>
                  </a:cubicBezTo>
                  <a:cubicBezTo>
                    <a:pt x="61" y="17"/>
                    <a:pt x="42" y="17"/>
                    <a:pt x="24" y="17"/>
                  </a:cubicBezTo>
                  <a:cubicBezTo>
                    <a:pt x="20" y="17"/>
                    <a:pt x="18" y="19"/>
                    <a:pt x="18" y="23"/>
                  </a:cubicBezTo>
                  <a:cubicBezTo>
                    <a:pt x="18" y="26"/>
                    <a:pt x="18" y="28"/>
                    <a:pt x="18" y="31"/>
                  </a:cubicBezTo>
                  <a:cubicBezTo>
                    <a:pt x="18" y="31"/>
                    <a:pt x="18" y="31"/>
                    <a:pt x="18" y="32"/>
                  </a:cubicBezTo>
                  <a:cubicBezTo>
                    <a:pt x="12" y="32"/>
                    <a:pt x="6" y="32"/>
                    <a:pt x="0" y="32"/>
                  </a:cubicBezTo>
                  <a:cubicBezTo>
                    <a:pt x="0" y="29"/>
                    <a:pt x="0" y="26"/>
                    <a:pt x="0" y="23"/>
                  </a:cubicBezTo>
                  <a:cubicBezTo>
                    <a:pt x="0" y="20"/>
                    <a:pt x="0" y="18"/>
                    <a:pt x="0" y="15"/>
                  </a:cubicBezTo>
                  <a:cubicBezTo>
                    <a:pt x="0" y="5"/>
                    <a:pt x="5" y="0"/>
                    <a:pt x="15" y="0"/>
                  </a:cubicBezTo>
                  <a:cubicBezTo>
                    <a:pt x="37" y="0"/>
                    <a:pt x="60" y="0"/>
                    <a:pt x="82" y="0"/>
                  </a:cubicBezTo>
                  <a:cubicBezTo>
                    <a:pt x="85" y="0"/>
                    <a:pt x="89" y="0"/>
                    <a:pt x="92" y="0"/>
                  </a:cubicBezTo>
                  <a:cubicBezTo>
                    <a:pt x="98" y="1"/>
                    <a:pt x="103" y="6"/>
                    <a:pt x="103" y="12"/>
                  </a:cubicBezTo>
                  <a:cubicBezTo>
                    <a:pt x="103" y="18"/>
                    <a:pt x="103" y="24"/>
                    <a:pt x="103" y="30"/>
                  </a:cubicBezTo>
                  <a:cubicBezTo>
                    <a:pt x="103" y="31"/>
                    <a:pt x="103" y="31"/>
                    <a:pt x="103" y="32"/>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grpSp>
      <p:grpSp>
        <p:nvGrpSpPr>
          <p:cNvPr id="111" name="Gruppieren 26"/>
          <p:cNvGrpSpPr/>
          <p:nvPr userDrawn="1"/>
        </p:nvGrpSpPr>
        <p:grpSpPr bwMode="gray">
          <a:xfrm>
            <a:off x="2957297" y="4168981"/>
            <a:ext cx="335030" cy="221264"/>
            <a:chOff x="5836655" y="-796250"/>
            <a:chExt cx="716072" cy="472918"/>
          </a:xfrm>
          <a:solidFill>
            <a:srgbClr val="A6A6A6"/>
          </a:solidFill>
        </p:grpSpPr>
        <p:sp>
          <p:nvSpPr>
            <p:cNvPr id="127" name="Freeform 1421"/>
            <p:cNvSpPr>
              <a:spLocks noEditPoints="1"/>
            </p:cNvSpPr>
            <p:nvPr/>
          </p:nvSpPr>
          <p:spPr bwMode="gray">
            <a:xfrm>
              <a:off x="5901348" y="-796250"/>
              <a:ext cx="588918" cy="390381"/>
            </a:xfrm>
            <a:custGeom>
              <a:avLst/>
              <a:gdLst>
                <a:gd name="T0" fmla="*/ 371 w 371"/>
                <a:gd name="T1" fmla="*/ 246 h 246"/>
                <a:gd name="T2" fmla="*/ 0 w 371"/>
                <a:gd name="T3" fmla="*/ 246 h 246"/>
                <a:gd name="T4" fmla="*/ 0 w 371"/>
                <a:gd name="T5" fmla="*/ 240 h 246"/>
                <a:gd name="T6" fmla="*/ 0 w 371"/>
                <a:gd name="T7" fmla="*/ 26 h 246"/>
                <a:gd name="T8" fmla="*/ 26 w 371"/>
                <a:gd name="T9" fmla="*/ 0 h 246"/>
                <a:gd name="T10" fmla="*/ 346 w 371"/>
                <a:gd name="T11" fmla="*/ 0 h 246"/>
                <a:gd name="T12" fmla="*/ 371 w 371"/>
                <a:gd name="T13" fmla="*/ 25 h 246"/>
                <a:gd name="T14" fmla="*/ 371 w 371"/>
                <a:gd name="T15" fmla="*/ 240 h 246"/>
                <a:gd name="T16" fmla="*/ 371 w 371"/>
                <a:gd name="T17" fmla="*/ 246 h 246"/>
                <a:gd name="T18" fmla="*/ 30 w 371"/>
                <a:gd name="T19" fmla="*/ 216 h 246"/>
                <a:gd name="T20" fmla="*/ 342 w 371"/>
                <a:gd name="T21" fmla="*/ 216 h 246"/>
                <a:gd name="T22" fmla="*/ 342 w 371"/>
                <a:gd name="T23" fmla="*/ 30 h 246"/>
                <a:gd name="T24" fmla="*/ 30 w 371"/>
                <a:gd name="T25" fmla="*/ 30 h 246"/>
                <a:gd name="T26" fmla="*/ 30 w 371"/>
                <a:gd name="T27" fmla="*/ 21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1" h="246">
                  <a:moveTo>
                    <a:pt x="371" y="246"/>
                  </a:moveTo>
                  <a:cubicBezTo>
                    <a:pt x="248" y="246"/>
                    <a:pt x="124" y="246"/>
                    <a:pt x="0" y="246"/>
                  </a:cubicBezTo>
                  <a:cubicBezTo>
                    <a:pt x="0" y="244"/>
                    <a:pt x="0" y="242"/>
                    <a:pt x="0" y="240"/>
                  </a:cubicBezTo>
                  <a:cubicBezTo>
                    <a:pt x="0" y="168"/>
                    <a:pt x="0" y="97"/>
                    <a:pt x="0" y="26"/>
                  </a:cubicBezTo>
                  <a:cubicBezTo>
                    <a:pt x="0" y="8"/>
                    <a:pt x="8" y="0"/>
                    <a:pt x="26" y="0"/>
                  </a:cubicBezTo>
                  <a:cubicBezTo>
                    <a:pt x="132" y="0"/>
                    <a:pt x="239" y="0"/>
                    <a:pt x="346" y="0"/>
                  </a:cubicBezTo>
                  <a:cubicBezTo>
                    <a:pt x="363" y="0"/>
                    <a:pt x="371" y="8"/>
                    <a:pt x="371" y="25"/>
                  </a:cubicBezTo>
                  <a:cubicBezTo>
                    <a:pt x="371" y="97"/>
                    <a:pt x="371" y="168"/>
                    <a:pt x="371" y="240"/>
                  </a:cubicBezTo>
                  <a:cubicBezTo>
                    <a:pt x="371" y="241"/>
                    <a:pt x="371" y="243"/>
                    <a:pt x="371" y="246"/>
                  </a:cubicBezTo>
                  <a:close/>
                  <a:moveTo>
                    <a:pt x="30" y="216"/>
                  </a:moveTo>
                  <a:cubicBezTo>
                    <a:pt x="134" y="216"/>
                    <a:pt x="238" y="216"/>
                    <a:pt x="342" y="216"/>
                  </a:cubicBezTo>
                  <a:cubicBezTo>
                    <a:pt x="342" y="154"/>
                    <a:pt x="342" y="92"/>
                    <a:pt x="342" y="30"/>
                  </a:cubicBezTo>
                  <a:cubicBezTo>
                    <a:pt x="237" y="30"/>
                    <a:pt x="134" y="30"/>
                    <a:pt x="30" y="30"/>
                  </a:cubicBezTo>
                  <a:cubicBezTo>
                    <a:pt x="30" y="92"/>
                    <a:pt x="30" y="154"/>
                    <a:pt x="30" y="216"/>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28" name="Freeform 1422"/>
            <p:cNvSpPr>
              <a:spLocks/>
            </p:cNvSpPr>
            <p:nvPr/>
          </p:nvSpPr>
          <p:spPr bwMode="gray">
            <a:xfrm>
              <a:off x="5836655" y="-379100"/>
              <a:ext cx="716072" cy="55768"/>
            </a:xfrm>
            <a:custGeom>
              <a:avLst/>
              <a:gdLst>
                <a:gd name="T0" fmla="*/ 2 w 450"/>
                <a:gd name="T1" fmla="*/ 0 h 36"/>
                <a:gd name="T2" fmla="*/ 7 w 450"/>
                <a:gd name="T3" fmla="*/ 0 h 36"/>
                <a:gd name="T4" fmla="*/ 178 w 450"/>
                <a:gd name="T5" fmla="*/ 0 h 36"/>
                <a:gd name="T6" fmla="*/ 185 w 450"/>
                <a:gd name="T7" fmla="*/ 4 h 36"/>
                <a:gd name="T8" fmla="*/ 199 w 450"/>
                <a:gd name="T9" fmla="*/ 11 h 36"/>
                <a:gd name="T10" fmla="*/ 252 w 450"/>
                <a:gd name="T11" fmla="*/ 11 h 36"/>
                <a:gd name="T12" fmla="*/ 268 w 450"/>
                <a:gd name="T13" fmla="*/ 2 h 36"/>
                <a:gd name="T14" fmla="*/ 273 w 450"/>
                <a:gd name="T15" fmla="*/ 0 h 36"/>
                <a:gd name="T16" fmla="*/ 370 w 450"/>
                <a:gd name="T17" fmla="*/ 0 h 36"/>
                <a:gd name="T18" fmla="*/ 443 w 450"/>
                <a:gd name="T19" fmla="*/ 0 h 36"/>
                <a:gd name="T20" fmla="*/ 449 w 450"/>
                <a:gd name="T21" fmla="*/ 0 h 36"/>
                <a:gd name="T22" fmla="*/ 449 w 450"/>
                <a:gd name="T23" fmla="*/ 18 h 36"/>
                <a:gd name="T24" fmla="*/ 430 w 450"/>
                <a:gd name="T25" fmla="*/ 36 h 36"/>
                <a:gd name="T26" fmla="*/ 423 w 450"/>
                <a:gd name="T27" fmla="*/ 36 h 36"/>
                <a:gd name="T28" fmla="*/ 29 w 450"/>
                <a:gd name="T29" fmla="*/ 36 h 36"/>
                <a:gd name="T30" fmla="*/ 2 w 450"/>
                <a:gd name="T31" fmla="*/ 9 h 36"/>
                <a:gd name="T32" fmla="*/ 2 w 450"/>
                <a:gd name="T3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0" h="36">
                  <a:moveTo>
                    <a:pt x="2" y="0"/>
                  </a:moveTo>
                  <a:cubicBezTo>
                    <a:pt x="4" y="0"/>
                    <a:pt x="6" y="0"/>
                    <a:pt x="7" y="0"/>
                  </a:cubicBezTo>
                  <a:cubicBezTo>
                    <a:pt x="64" y="0"/>
                    <a:pt x="121" y="0"/>
                    <a:pt x="178" y="0"/>
                  </a:cubicBezTo>
                  <a:cubicBezTo>
                    <a:pt x="181" y="0"/>
                    <a:pt x="183" y="1"/>
                    <a:pt x="185" y="4"/>
                  </a:cubicBezTo>
                  <a:cubicBezTo>
                    <a:pt x="188" y="9"/>
                    <a:pt x="193" y="11"/>
                    <a:pt x="199" y="11"/>
                  </a:cubicBezTo>
                  <a:cubicBezTo>
                    <a:pt x="217" y="11"/>
                    <a:pt x="235" y="11"/>
                    <a:pt x="252" y="11"/>
                  </a:cubicBezTo>
                  <a:cubicBezTo>
                    <a:pt x="259" y="11"/>
                    <a:pt x="264" y="9"/>
                    <a:pt x="268" y="2"/>
                  </a:cubicBezTo>
                  <a:cubicBezTo>
                    <a:pt x="268" y="1"/>
                    <a:pt x="271" y="0"/>
                    <a:pt x="273" y="0"/>
                  </a:cubicBezTo>
                  <a:cubicBezTo>
                    <a:pt x="305" y="0"/>
                    <a:pt x="338" y="0"/>
                    <a:pt x="370" y="0"/>
                  </a:cubicBezTo>
                  <a:cubicBezTo>
                    <a:pt x="395" y="0"/>
                    <a:pt x="419" y="0"/>
                    <a:pt x="443" y="0"/>
                  </a:cubicBezTo>
                  <a:cubicBezTo>
                    <a:pt x="445" y="0"/>
                    <a:pt x="447" y="0"/>
                    <a:pt x="449" y="0"/>
                  </a:cubicBezTo>
                  <a:cubicBezTo>
                    <a:pt x="449" y="7"/>
                    <a:pt x="450" y="13"/>
                    <a:pt x="449" y="18"/>
                  </a:cubicBezTo>
                  <a:cubicBezTo>
                    <a:pt x="448" y="28"/>
                    <a:pt x="439" y="35"/>
                    <a:pt x="430" y="36"/>
                  </a:cubicBezTo>
                  <a:cubicBezTo>
                    <a:pt x="428" y="36"/>
                    <a:pt x="425" y="36"/>
                    <a:pt x="423" y="36"/>
                  </a:cubicBezTo>
                  <a:cubicBezTo>
                    <a:pt x="292" y="36"/>
                    <a:pt x="160" y="36"/>
                    <a:pt x="29" y="36"/>
                  </a:cubicBezTo>
                  <a:cubicBezTo>
                    <a:pt x="12" y="36"/>
                    <a:pt x="0" y="27"/>
                    <a:pt x="2" y="9"/>
                  </a:cubicBezTo>
                  <a:cubicBezTo>
                    <a:pt x="2" y="6"/>
                    <a:pt x="2" y="4"/>
                    <a:pt x="2" y="0"/>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grpSp>
      <p:grpSp>
        <p:nvGrpSpPr>
          <p:cNvPr id="112" name="Gruppieren 88"/>
          <p:cNvGrpSpPr/>
          <p:nvPr userDrawn="1"/>
        </p:nvGrpSpPr>
        <p:grpSpPr bwMode="gray">
          <a:xfrm>
            <a:off x="1485732" y="4162229"/>
            <a:ext cx="315689" cy="234769"/>
            <a:chOff x="1290253" y="4347689"/>
            <a:chExt cx="442406" cy="329005"/>
          </a:xfrm>
          <a:solidFill>
            <a:srgbClr val="A6A6A6"/>
          </a:solidFill>
        </p:grpSpPr>
        <p:grpSp>
          <p:nvGrpSpPr>
            <p:cNvPr id="121" name="Gruppieren 81"/>
            <p:cNvGrpSpPr/>
            <p:nvPr/>
          </p:nvGrpSpPr>
          <p:grpSpPr bwMode="gray">
            <a:xfrm>
              <a:off x="1290253" y="4347689"/>
              <a:ext cx="442406" cy="329005"/>
              <a:chOff x="1290253" y="4347689"/>
              <a:chExt cx="442406" cy="329005"/>
            </a:xfrm>
            <a:grpFill/>
          </p:grpSpPr>
          <p:sp>
            <p:nvSpPr>
              <p:cNvPr id="125" name="Freeform 7"/>
              <p:cNvSpPr>
                <a:spLocks/>
              </p:cNvSpPr>
              <p:nvPr/>
            </p:nvSpPr>
            <p:spPr bwMode="gray">
              <a:xfrm>
                <a:off x="1290253" y="4347689"/>
                <a:ext cx="442406" cy="329005"/>
              </a:xfrm>
              <a:custGeom>
                <a:avLst/>
                <a:gdLst>
                  <a:gd name="T0" fmla="*/ 98 w 535"/>
                  <a:gd name="T1" fmla="*/ 398 h 398"/>
                  <a:gd name="T2" fmla="*/ 51 w 535"/>
                  <a:gd name="T3" fmla="*/ 398 h 398"/>
                  <a:gd name="T4" fmla="*/ 51 w 535"/>
                  <a:gd name="T5" fmla="*/ 136 h 398"/>
                  <a:gd name="T6" fmla="*/ 22 w 535"/>
                  <a:gd name="T7" fmla="*/ 136 h 398"/>
                  <a:gd name="T8" fmla="*/ 22 w 535"/>
                  <a:gd name="T9" fmla="*/ 103 h 398"/>
                  <a:gd name="T10" fmla="*/ 268 w 535"/>
                  <a:gd name="T11" fmla="*/ 0 h 398"/>
                  <a:gd name="T12" fmla="*/ 514 w 535"/>
                  <a:gd name="T13" fmla="*/ 104 h 398"/>
                  <a:gd name="T14" fmla="*/ 514 w 535"/>
                  <a:gd name="T15" fmla="*/ 137 h 398"/>
                  <a:gd name="T16" fmla="*/ 485 w 535"/>
                  <a:gd name="T17" fmla="*/ 138 h 398"/>
                  <a:gd name="T18" fmla="*/ 485 w 535"/>
                  <a:gd name="T19" fmla="*/ 398 h 398"/>
                  <a:gd name="T20" fmla="*/ 439 w 535"/>
                  <a:gd name="T21" fmla="*/ 398 h 398"/>
                  <a:gd name="T22" fmla="*/ 438 w 535"/>
                  <a:gd name="T23" fmla="*/ 137 h 398"/>
                  <a:gd name="T24" fmla="*/ 98 w 535"/>
                  <a:gd name="T25" fmla="*/ 137 h 398"/>
                  <a:gd name="T26" fmla="*/ 98 w 535"/>
                  <a:gd name="T27"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35" h="398">
                    <a:moveTo>
                      <a:pt x="98" y="398"/>
                    </a:moveTo>
                    <a:cubicBezTo>
                      <a:pt x="51" y="398"/>
                      <a:pt x="51" y="398"/>
                      <a:pt x="51" y="398"/>
                    </a:cubicBezTo>
                    <a:cubicBezTo>
                      <a:pt x="51" y="136"/>
                      <a:pt x="51" y="136"/>
                      <a:pt x="51" y="136"/>
                    </a:cubicBezTo>
                    <a:cubicBezTo>
                      <a:pt x="51" y="136"/>
                      <a:pt x="36" y="136"/>
                      <a:pt x="22" y="136"/>
                    </a:cubicBezTo>
                    <a:cubicBezTo>
                      <a:pt x="8" y="136"/>
                      <a:pt x="0" y="112"/>
                      <a:pt x="22" y="103"/>
                    </a:cubicBezTo>
                    <a:cubicBezTo>
                      <a:pt x="31" y="99"/>
                      <a:pt x="268" y="0"/>
                      <a:pt x="268" y="0"/>
                    </a:cubicBezTo>
                    <a:cubicBezTo>
                      <a:pt x="268" y="0"/>
                      <a:pt x="500" y="98"/>
                      <a:pt x="514" y="104"/>
                    </a:cubicBezTo>
                    <a:cubicBezTo>
                      <a:pt x="535" y="116"/>
                      <a:pt x="523" y="136"/>
                      <a:pt x="514" y="137"/>
                    </a:cubicBezTo>
                    <a:cubicBezTo>
                      <a:pt x="498" y="138"/>
                      <a:pt x="485" y="138"/>
                      <a:pt x="485" y="138"/>
                    </a:cubicBezTo>
                    <a:cubicBezTo>
                      <a:pt x="485" y="398"/>
                      <a:pt x="485" y="398"/>
                      <a:pt x="485" y="398"/>
                    </a:cubicBezTo>
                    <a:cubicBezTo>
                      <a:pt x="439" y="398"/>
                      <a:pt x="439" y="398"/>
                      <a:pt x="439" y="398"/>
                    </a:cubicBezTo>
                    <a:cubicBezTo>
                      <a:pt x="438" y="137"/>
                      <a:pt x="438" y="137"/>
                      <a:pt x="438" y="137"/>
                    </a:cubicBezTo>
                    <a:cubicBezTo>
                      <a:pt x="98" y="137"/>
                      <a:pt x="98" y="137"/>
                      <a:pt x="98" y="137"/>
                    </a:cubicBezTo>
                    <a:lnTo>
                      <a:pt x="98" y="398"/>
                    </a:ln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26" name="Rechteck 80"/>
              <p:cNvSpPr/>
              <p:nvPr/>
            </p:nvSpPr>
            <p:spPr bwMode="gray">
              <a:xfrm>
                <a:off x="1365009" y="4442990"/>
                <a:ext cx="292893" cy="23370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122" name="Rechteck 84"/>
            <p:cNvSpPr/>
            <p:nvPr/>
          </p:nvSpPr>
          <p:spPr bwMode="gray">
            <a:xfrm>
              <a:off x="1471146" y="4543078"/>
              <a:ext cx="80620" cy="133616"/>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3" name="Rechteck 85"/>
            <p:cNvSpPr/>
            <p:nvPr/>
          </p:nvSpPr>
          <p:spPr bwMode="gray">
            <a:xfrm>
              <a:off x="1588106" y="4557554"/>
              <a:ext cx="48512" cy="48512"/>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4" name="Rechteck 86"/>
            <p:cNvSpPr/>
            <p:nvPr/>
          </p:nvSpPr>
          <p:spPr bwMode="gray">
            <a:xfrm>
              <a:off x="1389739" y="4557554"/>
              <a:ext cx="48512" cy="48512"/>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6" name="Group 5"/>
          <p:cNvGrpSpPr/>
          <p:nvPr userDrawn="1"/>
        </p:nvGrpSpPr>
        <p:grpSpPr>
          <a:xfrm>
            <a:off x="1269526" y="4102100"/>
            <a:ext cx="1471564" cy="1056646"/>
            <a:chOff x="1269526" y="4050571"/>
            <a:chExt cx="1471564" cy="1159704"/>
          </a:xfrm>
        </p:grpSpPr>
        <p:cxnSp>
          <p:nvCxnSpPr>
            <p:cNvPr id="118" name="Gerade Verbindung 44"/>
            <p:cNvCxnSpPr/>
            <p:nvPr/>
          </p:nvCxnSpPr>
          <p:spPr bwMode="gray">
            <a:xfrm>
              <a:off x="1269526"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19" name="Gerade Verbindung 45"/>
            <p:cNvCxnSpPr/>
            <p:nvPr/>
          </p:nvCxnSpPr>
          <p:spPr bwMode="gray">
            <a:xfrm>
              <a:off x="2741090"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20" name="Gerade Verbindung 46"/>
            <p:cNvCxnSpPr/>
            <p:nvPr/>
          </p:nvCxnSpPr>
          <p:spPr bwMode="gray">
            <a:xfrm>
              <a:off x="2017627"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grpSp>
      <p:sp>
        <p:nvSpPr>
          <p:cNvPr id="143" name="Textplatzhalter 26"/>
          <p:cNvSpPr>
            <a:spLocks noGrp="1"/>
          </p:cNvSpPr>
          <p:nvPr userDrawn="1">
            <p:ph type="body" sz="quarter" idx="44" hasCustomPrompt="1"/>
          </p:nvPr>
        </p:nvSpPr>
        <p:spPr>
          <a:xfrm>
            <a:off x="1372723"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4" name="Textplatzhalter 26"/>
          <p:cNvSpPr>
            <a:spLocks noGrp="1"/>
          </p:cNvSpPr>
          <p:nvPr userDrawn="1">
            <p:ph type="body" sz="quarter" idx="45" hasCustomPrompt="1"/>
          </p:nvPr>
        </p:nvSpPr>
        <p:spPr>
          <a:xfrm>
            <a:off x="2113577"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5" name="Textplatzhalter 26"/>
          <p:cNvSpPr>
            <a:spLocks noGrp="1"/>
          </p:cNvSpPr>
          <p:nvPr userDrawn="1">
            <p:ph type="body" sz="quarter" idx="46" hasCustomPrompt="1"/>
          </p:nvPr>
        </p:nvSpPr>
        <p:spPr>
          <a:xfrm>
            <a:off x="2854432"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6" name="Textplatzhalter 26"/>
          <p:cNvSpPr>
            <a:spLocks noGrp="1"/>
          </p:cNvSpPr>
          <p:nvPr userDrawn="1">
            <p:ph type="body" sz="quarter" idx="47" hasCustomPrompt="1"/>
          </p:nvPr>
        </p:nvSpPr>
        <p:spPr>
          <a:xfrm>
            <a:off x="599069" y="5129583"/>
            <a:ext cx="1347264" cy="309562"/>
          </a:xfrm>
          <a:noFill/>
        </p:spPr>
        <p:txBody>
          <a:bodyPr lIns="0" tIns="0" anchor="ctr" anchorCtr="0"/>
          <a:lstStyle>
            <a:lvl1pPr marL="0" indent="0" algn="ctr">
              <a:lnSpc>
                <a:spcPct val="80000"/>
              </a:lnSpc>
              <a:buNone/>
              <a:defRPr sz="1100" baseline="0">
                <a:latin typeface="Bebas Neue" panose="020B0506020202020201" pitchFamily="34" charset="0"/>
              </a:defRPr>
            </a:lvl1pPr>
          </a:lstStyle>
          <a:p>
            <a:pPr lvl="0"/>
            <a:r>
              <a:rPr lang="de-DE"/>
              <a:t>WEB-FEATURE KOMPETENZEN</a:t>
            </a:r>
          </a:p>
        </p:txBody>
      </p:sp>
      <p:sp>
        <p:nvSpPr>
          <p:cNvPr id="148" name="Textplatzhalter 26"/>
          <p:cNvSpPr>
            <a:spLocks noGrp="1"/>
          </p:cNvSpPr>
          <p:nvPr userDrawn="1">
            <p:ph type="body" sz="quarter" idx="48" hasCustomPrompt="1"/>
          </p:nvPr>
        </p:nvSpPr>
        <p:spPr>
          <a:xfrm>
            <a:off x="2068298" y="5129583"/>
            <a:ext cx="1347264" cy="309562"/>
          </a:xfrm>
          <a:noFill/>
        </p:spPr>
        <p:txBody>
          <a:bodyPr lIns="0" tIns="0" anchor="ctr" anchorCtr="0"/>
          <a:lstStyle>
            <a:lvl1pPr marL="0" indent="0" algn="ctr">
              <a:lnSpc>
                <a:spcPct val="80000"/>
              </a:lnSpc>
              <a:buNone/>
              <a:defRPr sz="1100" baseline="0">
                <a:latin typeface="Bebas Neue" panose="020B0506020202020201" pitchFamily="34" charset="0"/>
              </a:defRPr>
            </a:lvl1pPr>
          </a:lstStyle>
          <a:p>
            <a:pPr lvl="0"/>
            <a:r>
              <a:rPr lang="de-DE"/>
              <a:t>TECHNISCHES VERSTÄNDNIS</a:t>
            </a:r>
          </a:p>
        </p:txBody>
      </p:sp>
      <p:sp>
        <p:nvSpPr>
          <p:cNvPr id="160"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161" name="Textplatzhalter 26"/>
          <p:cNvSpPr>
            <a:spLocks noGrp="1"/>
          </p:cNvSpPr>
          <p:nvPr userDrawn="1">
            <p:ph type="body" sz="quarter" idx="49" hasCustomPrompt="1"/>
          </p:nvPr>
        </p:nvSpPr>
        <p:spPr>
          <a:xfrm>
            <a:off x="599069" y="5423186"/>
            <a:ext cx="369753" cy="148482"/>
          </a:xfrm>
          <a:noFill/>
        </p:spPr>
        <p:txBody>
          <a:bodyPr lIns="0" tIns="0" anchor="t" anchorCtr="0"/>
          <a:lstStyle>
            <a:lvl1pPr marL="0" indent="0" algn="ctr">
              <a:buNone/>
              <a:defRPr sz="1000" baseline="0"/>
            </a:lvl1pPr>
          </a:lstStyle>
          <a:p>
            <a:pPr lvl="0"/>
            <a:r>
              <a:rPr lang="de-DE"/>
              <a:t>niedrig</a:t>
            </a:r>
            <a:endParaRPr lang="es-ES_tradnl"/>
          </a:p>
        </p:txBody>
      </p:sp>
      <p:sp>
        <p:nvSpPr>
          <p:cNvPr id="162" name="Textplatzhalter 26"/>
          <p:cNvSpPr>
            <a:spLocks noGrp="1"/>
          </p:cNvSpPr>
          <p:nvPr userDrawn="1">
            <p:ph type="body" sz="quarter" idx="50" hasCustomPrompt="1"/>
          </p:nvPr>
        </p:nvSpPr>
        <p:spPr>
          <a:xfrm>
            <a:off x="1658487" y="5423186"/>
            <a:ext cx="290228" cy="148482"/>
          </a:xfrm>
          <a:noFill/>
        </p:spPr>
        <p:txBody>
          <a:bodyPr lIns="0" tIns="0" anchor="t" anchorCtr="0"/>
          <a:lstStyle>
            <a:lvl1pPr marL="0" indent="0" algn="ctr">
              <a:buNone/>
              <a:defRPr sz="1000" baseline="0"/>
            </a:lvl1pPr>
          </a:lstStyle>
          <a:p>
            <a:pPr lvl="0"/>
            <a:r>
              <a:rPr lang="de-DE"/>
              <a:t>hoch</a:t>
            </a:r>
            <a:endParaRPr lang="es-ES_tradnl"/>
          </a:p>
        </p:txBody>
      </p:sp>
      <p:sp>
        <p:nvSpPr>
          <p:cNvPr id="170" name="Textplatzhalter 26"/>
          <p:cNvSpPr>
            <a:spLocks noGrp="1"/>
          </p:cNvSpPr>
          <p:nvPr userDrawn="1">
            <p:ph type="body" sz="quarter" idx="51" hasCustomPrompt="1"/>
          </p:nvPr>
        </p:nvSpPr>
        <p:spPr>
          <a:xfrm>
            <a:off x="2068298" y="5423186"/>
            <a:ext cx="369753" cy="148482"/>
          </a:xfrm>
          <a:noFill/>
        </p:spPr>
        <p:txBody>
          <a:bodyPr lIns="0" tIns="0" anchor="t" anchorCtr="0"/>
          <a:lstStyle>
            <a:lvl1pPr marL="0" indent="0" algn="ctr">
              <a:buNone/>
              <a:defRPr sz="1000" baseline="0"/>
            </a:lvl1pPr>
          </a:lstStyle>
          <a:p>
            <a:pPr lvl="0"/>
            <a:r>
              <a:rPr lang="de-DE"/>
              <a:t>niedrig</a:t>
            </a:r>
          </a:p>
          <a:p>
            <a:pPr lvl="0"/>
            <a:endParaRPr lang="es-ES_tradnl"/>
          </a:p>
        </p:txBody>
      </p:sp>
      <p:sp>
        <p:nvSpPr>
          <p:cNvPr id="171" name="Textplatzhalter 26"/>
          <p:cNvSpPr>
            <a:spLocks noGrp="1"/>
          </p:cNvSpPr>
          <p:nvPr userDrawn="1">
            <p:ph type="body" sz="quarter" idx="52" hasCustomPrompt="1"/>
          </p:nvPr>
        </p:nvSpPr>
        <p:spPr>
          <a:xfrm>
            <a:off x="3127716" y="5423186"/>
            <a:ext cx="290228" cy="148482"/>
          </a:xfrm>
          <a:noFill/>
        </p:spPr>
        <p:txBody>
          <a:bodyPr lIns="0" tIns="0" anchor="t" anchorCtr="0"/>
          <a:lstStyle>
            <a:lvl1pPr marL="0" indent="0" algn="ctr">
              <a:buNone/>
              <a:defRPr sz="1000" baseline="0"/>
            </a:lvl1pPr>
          </a:lstStyle>
          <a:p>
            <a:pPr lvl="0"/>
            <a:r>
              <a:rPr lang="de-DE"/>
              <a:t>hoch</a:t>
            </a:r>
            <a:endParaRPr lang="es-ES_tradnl"/>
          </a:p>
        </p:txBody>
      </p:sp>
      <p:sp>
        <p:nvSpPr>
          <p:cNvPr id="185" name="Textplatzhalter 26"/>
          <p:cNvSpPr>
            <a:spLocks noGrp="1"/>
          </p:cNvSpPr>
          <p:nvPr>
            <p:ph type="body" sz="quarter" idx="53" hasCustomPrompt="1"/>
          </p:nvPr>
        </p:nvSpPr>
        <p:spPr>
          <a:xfrm>
            <a:off x="4102465"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6" name="Textplatzhalter 26"/>
          <p:cNvSpPr>
            <a:spLocks noGrp="1"/>
          </p:cNvSpPr>
          <p:nvPr>
            <p:ph type="body" sz="quarter" idx="54" hasCustomPrompt="1"/>
          </p:nvPr>
        </p:nvSpPr>
        <p:spPr>
          <a:xfrm>
            <a:off x="6017514"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7" name="Textplatzhalter 26"/>
          <p:cNvSpPr>
            <a:spLocks noGrp="1"/>
          </p:cNvSpPr>
          <p:nvPr>
            <p:ph type="body" sz="quarter" idx="55" hasCustomPrompt="1"/>
          </p:nvPr>
        </p:nvSpPr>
        <p:spPr>
          <a:xfrm>
            <a:off x="7932563"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8" name="Textplatzhalter 26"/>
          <p:cNvSpPr>
            <a:spLocks noGrp="1"/>
          </p:cNvSpPr>
          <p:nvPr>
            <p:ph type="body" sz="quarter" idx="56" hasCustomPrompt="1"/>
          </p:nvPr>
        </p:nvSpPr>
        <p:spPr>
          <a:xfrm>
            <a:off x="9847613"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9" name="Textplatzhalter 26"/>
          <p:cNvSpPr>
            <a:spLocks noGrp="1"/>
          </p:cNvSpPr>
          <p:nvPr>
            <p:ph type="body" sz="quarter" idx="57" hasCustomPrompt="1"/>
          </p:nvPr>
        </p:nvSpPr>
        <p:spPr>
          <a:xfrm>
            <a:off x="6017516"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LEIDENSCHAFT</a:t>
            </a:r>
          </a:p>
        </p:txBody>
      </p:sp>
      <p:sp>
        <p:nvSpPr>
          <p:cNvPr id="190" name="Textplatzhalter 26"/>
          <p:cNvSpPr>
            <a:spLocks noGrp="1"/>
          </p:cNvSpPr>
          <p:nvPr>
            <p:ph type="body" sz="quarter" idx="58" hasCustomPrompt="1"/>
          </p:nvPr>
        </p:nvSpPr>
        <p:spPr>
          <a:xfrm>
            <a:off x="7932565"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WETTBEWERB</a:t>
            </a:r>
          </a:p>
        </p:txBody>
      </p:sp>
      <p:sp>
        <p:nvSpPr>
          <p:cNvPr id="191" name="Textplatzhalter 26"/>
          <p:cNvSpPr>
            <a:spLocks noGrp="1"/>
          </p:cNvSpPr>
          <p:nvPr>
            <p:ph type="body" sz="quarter" idx="59" hasCustomPrompt="1"/>
          </p:nvPr>
        </p:nvSpPr>
        <p:spPr>
          <a:xfrm>
            <a:off x="9847614"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UNTERSTÜTZENDES UMFELD</a:t>
            </a:r>
          </a:p>
        </p:txBody>
      </p:sp>
      <p:sp>
        <p:nvSpPr>
          <p:cNvPr id="192" name="Textplatzhalter 26"/>
          <p:cNvSpPr>
            <a:spLocks noGrp="1"/>
          </p:cNvSpPr>
          <p:nvPr>
            <p:ph type="body" sz="quarter" idx="60" hasCustomPrompt="1"/>
          </p:nvPr>
        </p:nvSpPr>
        <p:spPr>
          <a:xfrm rot="16200000">
            <a:off x="3080515" y="4671339"/>
            <a:ext cx="1615077" cy="309562"/>
          </a:xfrm>
          <a:noFill/>
        </p:spPr>
        <p:txBody>
          <a:bodyPr lIns="0" tIns="72000" anchor="t" anchorCtr="0"/>
          <a:lstStyle>
            <a:lvl1pPr marL="0" indent="0" algn="ctr">
              <a:lnSpc>
                <a:spcPct val="80000"/>
              </a:lnSpc>
              <a:buNone/>
              <a:defRPr sz="1800" baseline="0">
                <a:latin typeface="Bebas Neue" panose="020B0506020202020201" pitchFamily="34" charset="0"/>
              </a:defRPr>
            </a:lvl1pPr>
          </a:lstStyle>
          <a:p>
            <a:pPr lvl="0"/>
            <a:r>
              <a:rPr lang="de-DE"/>
              <a:t>MOTIVATIONEN</a:t>
            </a:r>
          </a:p>
        </p:txBody>
      </p:sp>
      <p:sp>
        <p:nvSpPr>
          <p:cNvPr id="207" name="Textplatzhalter 26"/>
          <p:cNvSpPr>
            <a:spLocks noGrp="1"/>
          </p:cNvSpPr>
          <p:nvPr>
            <p:ph type="body" sz="quarter" idx="26" hasCustomPrompt="1"/>
          </p:nvPr>
        </p:nvSpPr>
        <p:spPr>
          <a:xfrm>
            <a:off x="5369454" y="1512000"/>
            <a:ext cx="6280146" cy="10597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08"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209" name="Textplatzhalter 26"/>
          <p:cNvSpPr>
            <a:spLocks noGrp="1"/>
          </p:cNvSpPr>
          <p:nvPr>
            <p:ph type="body" sz="quarter" idx="31" hasCustomPrompt="1"/>
          </p:nvPr>
        </p:nvSpPr>
        <p:spPr>
          <a:xfrm>
            <a:off x="3733271" y="26698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210" name="Textplatzhalter 26"/>
          <p:cNvSpPr>
            <a:spLocks noGrp="1"/>
          </p:cNvSpPr>
          <p:nvPr>
            <p:ph type="body" sz="quarter" idx="61" hasCustomPrompt="1"/>
          </p:nvPr>
        </p:nvSpPr>
        <p:spPr>
          <a:xfrm>
            <a:off x="5369454" y="2669850"/>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749429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6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5359929" y="1512000"/>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23746"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30" name="Textplatzhalter 26"/>
          <p:cNvSpPr>
            <a:spLocks noGrp="1"/>
          </p:cNvSpPr>
          <p:nvPr>
            <p:ph type="body" sz="quarter" idx="15" hasCustomPrompt="1"/>
          </p:nvPr>
        </p:nvSpPr>
        <p:spPr>
          <a:xfrm>
            <a:off x="1631949" y="2840303"/>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631949" y="158152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631949" y="200088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0" name="Textplatzhalter 26"/>
          <p:cNvSpPr>
            <a:spLocks noGrp="1"/>
          </p:cNvSpPr>
          <p:nvPr>
            <p:ph type="body" sz="quarter" idx="24" hasCustomPrompt="1"/>
          </p:nvPr>
        </p:nvSpPr>
        <p:spPr>
          <a:xfrm>
            <a:off x="1631949" y="242025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3285985"/>
            <a:ext cx="2539500" cy="2530615"/>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8" name="Textplatzhalter 26"/>
          <p:cNvSpPr>
            <a:spLocks noGrp="1"/>
          </p:cNvSpPr>
          <p:nvPr>
            <p:ph type="body" sz="quarter" idx="29" hasCustomPrompt="1"/>
          </p:nvPr>
        </p:nvSpPr>
        <p:spPr>
          <a:xfrm>
            <a:off x="540001" y="2839613"/>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BERUF :</a:t>
            </a:r>
          </a:p>
        </p:txBody>
      </p:sp>
      <p:sp>
        <p:nvSpPr>
          <p:cNvPr id="60" name="Textplatzhalter 26"/>
          <p:cNvSpPr>
            <a:spLocks noGrp="1"/>
          </p:cNvSpPr>
          <p:nvPr>
            <p:ph type="body" sz="quarter" idx="31" hasCustomPrompt="1"/>
          </p:nvPr>
        </p:nvSpPr>
        <p:spPr>
          <a:xfrm>
            <a:off x="3723746"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23746"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64" name="Textplatzhalter 26"/>
          <p:cNvSpPr>
            <a:spLocks noGrp="1"/>
          </p:cNvSpPr>
          <p:nvPr>
            <p:ph type="body" sz="quarter" idx="35" hasCustomPrompt="1"/>
          </p:nvPr>
        </p:nvSpPr>
        <p:spPr>
          <a:xfrm>
            <a:off x="495301" y="1581522"/>
            <a:ext cx="1028950"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GESCHLECHT:</a:t>
            </a:r>
          </a:p>
        </p:txBody>
      </p:sp>
      <p:sp>
        <p:nvSpPr>
          <p:cNvPr id="65" name="Textplatzhalter 26"/>
          <p:cNvSpPr>
            <a:spLocks noGrp="1"/>
          </p:cNvSpPr>
          <p:nvPr>
            <p:ph type="body" sz="quarter" idx="36" hasCustomPrompt="1"/>
          </p:nvPr>
        </p:nvSpPr>
        <p:spPr>
          <a:xfrm>
            <a:off x="540001" y="2000887"/>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ALTER:</a:t>
            </a:r>
          </a:p>
        </p:txBody>
      </p:sp>
      <p:sp>
        <p:nvSpPr>
          <p:cNvPr id="66" name="Textplatzhalter 26"/>
          <p:cNvSpPr>
            <a:spLocks noGrp="1"/>
          </p:cNvSpPr>
          <p:nvPr>
            <p:ph type="body" sz="quarter" idx="37" hasCustomPrompt="1"/>
          </p:nvPr>
        </p:nvSpPr>
        <p:spPr>
          <a:xfrm>
            <a:off x="540001" y="2420252"/>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LEBT IN:</a:t>
            </a:r>
          </a:p>
        </p:txBody>
      </p:sp>
      <p:sp>
        <p:nvSpPr>
          <p:cNvPr id="43" name="Textplatzhalter 26"/>
          <p:cNvSpPr>
            <a:spLocks noGrp="1"/>
          </p:cNvSpPr>
          <p:nvPr>
            <p:ph type="body" sz="quarter" idx="42" hasCustomPrompt="1"/>
          </p:nvPr>
        </p:nvSpPr>
        <p:spPr>
          <a:xfrm>
            <a:off x="5359929" y="277462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59929" y="361637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23746"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5359929" y="4458125"/>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36" name="Textplatzhalter 26"/>
          <p:cNvSpPr>
            <a:spLocks noGrp="1"/>
          </p:cNvSpPr>
          <p:nvPr>
            <p:ph type="body" sz="quarter" idx="46" hasCustomPrompt="1"/>
          </p:nvPr>
        </p:nvSpPr>
        <p:spPr>
          <a:xfrm>
            <a:off x="8896350" y="1513763"/>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de-DE" noProof="0"/>
              <a:t>ZULETZT HATTE ICH FRAGEN ZU…</a:t>
            </a:r>
          </a:p>
        </p:txBody>
      </p:sp>
      <p:sp>
        <p:nvSpPr>
          <p:cNvPr id="37" name="Textplatzhalter 26"/>
          <p:cNvSpPr>
            <a:spLocks noGrp="1"/>
          </p:cNvSpPr>
          <p:nvPr>
            <p:ph type="body" sz="quarter" idx="47" hasCustomPrompt="1"/>
          </p:nvPr>
        </p:nvSpPr>
        <p:spPr>
          <a:xfrm>
            <a:off x="8896350" y="1933950"/>
            <a:ext cx="2753250" cy="819403"/>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
        <p:nvSpPr>
          <p:cNvPr id="41" name="Textplatzhalter 26"/>
          <p:cNvSpPr>
            <a:spLocks noGrp="1"/>
          </p:cNvSpPr>
          <p:nvPr>
            <p:ph type="body" sz="quarter" idx="48" hasCustomPrompt="1"/>
          </p:nvPr>
        </p:nvSpPr>
        <p:spPr>
          <a:xfrm>
            <a:off x="8896350" y="2865798"/>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es-ES_tradnl" noProof="0"/>
              <a:t>ERFAHRUNGEN ZIELE:</a:t>
            </a:r>
          </a:p>
        </p:txBody>
      </p:sp>
      <p:sp>
        <p:nvSpPr>
          <p:cNvPr id="48" name="Textplatzhalter 26"/>
          <p:cNvSpPr>
            <a:spLocks noGrp="1"/>
          </p:cNvSpPr>
          <p:nvPr>
            <p:ph type="body" sz="quarter" idx="49" hasCustomPrompt="1"/>
          </p:nvPr>
        </p:nvSpPr>
        <p:spPr>
          <a:xfrm>
            <a:off x="8896350" y="3285984"/>
            <a:ext cx="2753250" cy="781191"/>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
        <p:nvSpPr>
          <p:cNvPr id="49" name="Textplatzhalter 26"/>
          <p:cNvSpPr>
            <a:spLocks noGrp="1"/>
          </p:cNvSpPr>
          <p:nvPr>
            <p:ph type="body" sz="quarter" idx="50" hasCustomPrompt="1"/>
          </p:nvPr>
        </p:nvSpPr>
        <p:spPr>
          <a:xfrm>
            <a:off x="8896350" y="4148563"/>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es-ES_tradnl" noProof="0"/>
              <a:t>ENDZIELE:</a:t>
            </a:r>
          </a:p>
        </p:txBody>
      </p:sp>
      <p:sp>
        <p:nvSpPr>
          <p:cNvPr id="50" name="Textplatzhalter 26"/>
          <p:cNvSpPr>
            <a:spLocks noGrp="1"/>
          </p:cNvSpPr>
          <p:nvPr>
            <p:ph type="body" sz="quarter" idx="51" hasCustomPrompt="1"/>
          </p:nvPr>
        </p:nvSpPr>
        <p:spPr>
          <a:xfrm>
            <a:off x="8896350" y="4581524"/>
            <a:ext cx="2753250" cy="1026401"/>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3344611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7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3733272" y="1890135"/>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42" name="Picture"/>
          <p:cNvSpPr>
            <a:spLocks noGrp="1"/>
          </p:cNvSpPr>
          <p:nvPr>
            <p:ph type="pic" sz="quarter" idx="25"/>
          </p:nvPr>
        </p:nvSpPr>
        <p:spPr bwMode="gray">
          <a:xfrm>
            <a:off x="540001" y="3175360"/>
            <a:ext cx="2977900" cy="2641241"/>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3748882" y="5715000"/>
            <a:ext cx="8424000"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l">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59534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PROBLEME:</a:t>
            </a:r>
          </a:p>
        </p:txBody>
      </p:sp>
      <p:sp>
        <p:nvSpPr>
          <p:cNvPr id="43" name="Textplatzhalter 26"/>
          <p:cNvSpPr>
            <a:spLocks noGrp="1"/>
          </p:cNvSpPr>
          <p:nvPr>
            <p:ph type="body" sz="quarter" idx="42" hasCustomPrompt="1"/>
          </p:nvPr>
        </p:nvSpPr>
        <p:spPr>
          <a:xfrm>
            <a:off x="3733272" y="3065634"/>
            <a:ext cx="3851156" cy="46114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3733272" y="3973484"/>
            <a:ext cx="3851156" cy="46114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5031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3733272" y="4881333"/>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31"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2" name="Textplatzhalter 26"/>
          <p:cNvSpPr>
            <a:spLocks noGrp="1"/>
          </p:cNvSpPr>
          <p:nvPr>
            <p:ph type="body" sz="quarter" idx="21" hasCustomPrompt="1"/>
          </p:nvPr>
        </p:nvSpPr>
        <p:spPr>
          <a:xfrm>
            <a:off x="1745721" y="151584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a:lvl1pPr>
          </a:lstStyle>
          <a:p>
            <a:pPr marL="0" lvl="0" indent="0">
              <a:buNone/>
            </a:pPr>
            <a:r>
              <a:rPr lang="es-ES_tradnl" noProof="0" err="1"/>
              <a:t>Platzhaltertext</a:t>
            </a:r>
            <a:endParaRPr lang="es-ES_tradnl" noProof="0"/>
          </a:p>
        </p:txBody>
      </p:sp>
      <p:sp>
        <p:nvSpPr>
          <p:cNvPr id="33" name="Textplatzhalter 26"/>
          <p:cNvSpPr>
            <a:spLocks noGrp="1"/>
          </p:cNvSpPr>
          <p:nvPr>
            <p:ph type="body" sz="quarter" idx="22" hasCustomPrompt="1"/>
          </p:nvPr>
        </p:nvSpPr>
        <p:spPr>
          <a:xfrm>
            <a:off x="1745721" y="1935208"/>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34" name="Textplatzhalter 26"/>
          <p:cNvSpPr>
            <a:spLocks noGrp="1"/>
          </p:cNvSpPr>
          <p:nvPr>
            <p:ph type="body" sz="quarter" idx="23" hasCustomPrompt="1"/>
          </p:nvPr>
        </p:nvSpPr>
        <p:spPr>
          <a:xfrm>
            <a:off x="1745721" y="235457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35" name="Textplatzhalter 26"/>
          <p:cNvSpPr>
            <a:spLocks noGrp="1"/>
          </p:cNvSpPr>
          <p:nvPr>
            <p:ph type="body" sz="quarter" idx="34" hasCustomPrompt="1"/>
          </p:nvPr>
        </p:nvSpPr>
        <p:spPr>
          <a:xfrm>
            <a:off x="539751" y="151584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51" name="Textplatzhalter 26"/>
          <p:cNvSpPr>
            <a:spLocks noGrp="1"/>
          </p:cNvSpPr>
          <p:nvPr>
            <p:ph type="body" sz="quarter" idx="35" hasCustomPrompt="1"/>
          </p:nvPr>
        </p:nvSpPr>
        <p:spPr>
          <a:xfrm>
            <a:off x="488951" y="1935208"/>
            <a:ext cx="1035050"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
        <p:nvSpPr>
          <p:cNvPr id="52" name="Textplatzhalter 26"/>
          <p:cNvSpPr>
            <a:spLocks noGrp="1"/>
          </p:cNvSpPr>
          <p:nvPr>
            <p:ph type="body" sz="quarter" idx="36" hasCustomPrompt="1"/>
          </p:nvPr>
        </p:nvSpPr>
        <p:spPr>
          <a:xfrm>
            <a:off x="539751" y="235457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ALTER:</a:t>
            </a:r>
          </a:p>
        </p:txBody>
      </p:sp>
      <p:sp>
        <p:nvSpPr>
          <p:cNvPr id="54" name="Textplatzhalter 26"/>
          <p:cNvSpPr>
            <a:spLocks noGrp="1"/>
          </p:cNvSpPr>
          <p:nvPr>
            <p:ph type="body" sz="quarter" idx="52" hasCustomPrompt="1"/>
          </p:nvPr>
        </p:nvSpPr>
        <p:spPr>
          <a:xfrm>
            <a:off x="1745721" y="275335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56" name="Textplatzhalter 26"/>
          <p:cNvSpPr>
            <a:spLocks noGrp="1"/>
          </p:cNvSpPr>
          <p:nvPr>
            <p:ph type="body" sz="quarter" idx="54" hasCustomPrompt="1"/>
          </p:nvPr>
        </p:nvSpPr>
        <p:spPr>
          <a:xfrm>
            <a:off x="539751" y="275335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BERUF :</a:t>
            </a:r>
          </a:p>
        </p:txBody>
      </p:sp>
      <p:sp>
        <p:nvSpPr>
          <p:cNvPr id="61" name="Textplatzhalter 26"/>
          <p:cNvSpPr>
            <a:spLocks noGrp="1"/>
          </p:cNvSpPr>
          <p:nvPr>
            <p:ph type="body" sz="quarter" idx="55" hasCustomPrompt="1"/>
          </p:nvPr>
        </p:nvSpPr>
        <p:spPr>
          <a:xfrm>
            <a:off x="7798444" y="1890135"/>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63" name="Textplatzhalter 26"/>
          <p:cNvSpPr>
            <a:spLocks noGrp="1"/>
          </p:cNvSpPr>
          <p:nvPr>
            <p:ph type="body" sz="quarter" idx="56" hasCustomPrompt="1"/>
          </p:nvPr>
        </p:nvSpPr>
        <p:spPr>
          <a:xfrm>
            <a:off x="7798443"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HINTERGRUND:</a:t>
            </a:r>
          </a:p>
        </p:txBody>
      </p:sp>
      <p:sp>
        <p:nvSpPr>
          <p:cNvPr id="68" name="Textplatzhalter 26"/>
          <p:cNvSpPr>
            <a:spLocks noGrp="1"/>
          </p:cNvSpPr>
          <p:nvPr>
            <p:ph type="body" sz="quarter" idx="57" hasCustomPrompt="1"/>
          </p:nvPr>
        </p:nvSpPr>
        <p:spPr>
          <a:xfrm>
            <a:off x="7798443"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FRAGEN:</a:t>
            </a:r>
          </a:p>
        </p:txBody>
      </p:sp>
      <p:sp>
        <p:nvSpPr>
          <p:cNvPr id="70" name="Textplatzhalter 26"/>
          <p:cNvSpPr>
            <a:spLocks noGrp="1"/>
          </p:cNvSpPr>
          <p:nvPr>
            <p:ph type="body" sz="quarter" idx="59" hasCustomPrompt="1"/>
          </p:nvPr>
        </p:nvSpPr>
        <p:spPr>
          <a:xfrm>
            <a:off x="7798444" y="3065634"/>
            <a:ext cx="3851156" cy="136899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72" name="Textplatzhalter 26"/>
          <p:cNvSpPr>
            <a:spLocks noGrp="1"/>
          </p:cNvSpPr>
          <p:nvPr>
            <p:ph type="body" sz="quarter" idx="61" hasCustomPrompt="1"/>
          </p:nvPr>
        </p:nvSpPr>
        <p:spPr>
          <a:xfrm>
            <a:off x="7798443" y="45031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LEBENSZIELE:</a:t>
            </a:r>
          </a:p>
        </p:txBody>
      </p:sp>
      <p:sp>
        <p:nvSpPr>
          <p:cNvPr id="73" name="Textplatzhalter 26"/>
          <p:cNvSpPr>
            <a:spLocks noGrp="1"/>
          </p:cNvSpPr>
          <p:nvPr>
            <p:ph type="body" sz="quarter" idx="62" hasCustomPrompt="1"/>
          </p:nvPr>
        </p:nvSpPr>
        <p:spPr>
          <a:xfrm>
            <a:off x="7798444" y="4881333"/>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256639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8_customer buyer persona 1">
    <p:spTree>
      <p:nvGrpSpPr>
        <p:cNvPr id="1" name=""/>
        <p:cNvGrpSpPr/>
        <p:nvPr/>
      </p:nvGrpSpPr>
      <p:grpSpPr>
        <a:xfrm>
          <a:off x="0" y="0"/>
          <a:ext cx="0" cy="0"/>
          <a:chOff x="0" y="0"/>
          <a:chExt cx="0" cy="0"/>
        </a:xfrm>
      </p:grpSpPr>
      <p:sp>
        <p:nvSpPr>
          <p:cNvPr id="94" name="Rechteck 89"/>
          <p:cNvSpPr/>
          <p:nvPr userDrawn="1"/>
        </p:nvSpPr>
        <p:spPr>
          <a:xfrm>
            <a:off x="3733271" y="3909060"/>
            <a:ext cx="7915829" cy="1701065"/>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p>
        </p:txBody>
      </p:sp>
      <p:sp>
        <p:nvSpPr>
          <p:cNvPr id="27" name="Textplatzhalter 26"/>
          <p:cNvSpPr>
            <a:spLocks noGrp="1"/>
          </p:cNvSpPr>
          <p:nvPr>
            <p:ph type="body" sz="quarter" idx="14" hasCustomPrompt="1"/>
          </p:nvPr>
        </p:nvSpPr>
        <p:spPr>
          <a:xfrm>
            <a:off x="5369456"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2" name="Textplatzhalter 26"/>
          <p:cNvSpPr>
            <a:spLocks noGrp="1"/>
          </p:cNvSpPr>
          <p:nvPr>
            <p:ph type="body" sz="quarter" idx="16" hasCustomPrompt="1"/>
          </p:nvPr>
        </p:nvSpPr>
        <p:spPr>
          <a:xfrm>
            <a:off x="5369456"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4" name="Textplatzhalter 26"/>
          <p:cNvSpPr>
            <a:spLocks noGrp="1"/>
          </p:cNvSpPr>
          <p:nvPr>
            <p:ph type="body" sz="quarter" idx="18" hasCustomPrompt="1"/>
          </p:nvPr>
        </p:nvSpPr>
        <p:spPr>
          <a:xfrm>
            <a:off x="5369456"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42" name="Picture"/>
          <p:cNvSpPr>
            <a:spLocks noGrp="1"/>
          </p:cNvSpPr>
          <p:nvPr>
            <p:ph type="pic" sz="quarter" idx="25"/>
          </p:nvPr>
        </p:nvSpPr>
        <p:spPr bwMode="gray">
          <a:xfrm>
            <a:off x="540001" y="1512000"/>
            <a:ext cx="2977899" cy="2834812"/>
          </a:xfrm>
          <a:solidFill>
            <a:schemeClr val="bg1">
              <a:lumMod val="85000"/>
            </a:schemeClr>
          </a:solidFill>
        </p:spPr>
        <p:txBody>
          <a:bodyPr lIns="144000" tIns="144000" rIns="144000" bIns="144000"/>
          <a:lstStyle>
            <a:lvl1pPr marL="0" indent="0" algn="l">
              <a:buNone/>
              <a:defRPr/>
            </a:lvl1pPr>
          </a:lstStyle>
          <a:p>
            <a:endParaRPr lang="en-US"/>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endParaRPr lang="es-ES_tradnl"/>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endParaRPr lang="es-ES_tradnl"/>
          </a:p>
        </p:txBody>
      </p:sp>
      <p:sp>
        <p:nvSpPr>
          <p:cNvPr id="77" name="Textplatzhalter 26"/>
          <p:cNvSpPr>
            <a:spLocks noGrp="1"/>
          </p:cNvSpPr>
          <p:nvPr>
            <p:ph type="body" sz="quarter" idx="5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JOB ZIELE:</a:t>
            </a:r>
          </a:p>
          <a:p>
            <a:pPr lvl="0"/>
            <a:endParaRPr lang="es-ES_tradnl" noProof="0"/>
          </a:p>
        </p:txBody>
      </p:sp>
      <p:sp>
        <p:nvSpPr>
          <p:cNvPr id="78" name="Textplatzhalter 26"/>
          <p:cNvSpPr>
            <a:spLocks noGrp="1"/>
          </p:cNvSpPr>
          <p:nvPr>
            <p:ph type="body" sz="quarter" idx="52" hasCustomPrompt="1"/>
          </p:nvPr>
        </p:nvSpPr>
        <p:spPr>
          <a:xfrm>
            <a:off x="3733271" y="3520988"/>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VERHALTEN</a:t>
            </a:r>
          </a:p>
        </p:txBody>
      </p:sp>
      <p:sp>
        <p:nvSpPr>
          <p:cNvPr id="79" name="Textplatzhalter 26"/>
          <p:cNvSpPr>
            <a:spLocks noGrp="1"/>
          </p:cNvSpPr>
          <p:nvPr>
            <p:ph type="body" sz="quarter" idx="42" hasCustomPrompt="1"/>
          </p:nvPr>
        </p:nvSpPr>
        <p:spPr>
          <a:xfrm>
            <a:off x="5369454" y="2774625"/>
            <a:ext cx="6280146" cy="6448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4" name="Textplatzhalter 26"/>
          <p:cNvSpPr>
            <a:spLocks noGrp="1"/>
          </p:cNvSpPr>
          <p:nvPr>
            <p:ph type="body" sz="quarter" idx="56" hasCustomPrompt="1"/>
          </p:nvPr>
        </p:nvSpPr>
        <p:spPr>
          <a:xfrm>
            <a:off x="9431999"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5" name="Textplatzhalter 26"/>
          <p:cNvSpPr>
            <a:spLocks noGrp="1"/>
          </p:cNvSpPr>
          <p:nvPr>
            <p:ph type="body" sz="quarter" idx="57" hasCustomPrompt="1"/>
          </p:nvPr>
        </p:nvSpPr>
        <p:spPr>
          <a:xfrm>
            <a:off x="9431999"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6" name="Textplatzhalter 26"/>
          <p:cNvSpPr>
            <a:spLocks noGrp="1"/>
          </p:cNvSpPr>
          <p:nvPr>
            <p:ph type="body" sz="quarter" idx="58" hasCustomPrompt="1"/>
          </p:nvPr>
        </p:nvSpPr>
        <p:spPr>
          <a:xfrm>
            <a:off x="9431999"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7" name="Textplatzhalter 26"/>
          <p:cNvSpPr>
            <a:spLocks noGrp="1"/>
          </p:cNvSpPr>
          <p:nvPr>
            <p:ph type="body" sz="quarter" idx="59" hasCustomPrompt="1"/>
          </p:nvPr>
        </p:nvSpPr>
        <p:spPr>
          <a:xfrm>
            <a:off x="7788777"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a:t>
            </a:r>
            <a:endParaRPr lang="es-ES_tradnl"/>
          </a:p>
        </p:txBody>
      </p:sp>
      <p:sp>
        <p:nvSpPr>
          <p:cNvPr id="88" name="Textplatzhalter 26"/>
          <p:cNvSpPr>
            <a:spLocks noGrp="1"/>
          </p:cNvSpPr>
          <p:nvPr>
            <p:ph type="body" sz="quarter" idx="60" hasCustomPrompt="1"/>
          </p:nvPr>
        </p:nvSpPr>
        <p:spPr>
          <a:xfrm>
            <a:off x="7788777"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JOB-TITEL:</a:t>
            </a:r>
            <a:endParaRPr lang="es-ES_tradnl"/>
          </a:p>
        </p:txBody>
      </p:sp>
      <p:sp>
        <p:nvSpPr>
          <p:cNvPr id="89" name="Textplatzhalter 26"/>
          <p:cNvSpPr>
            <a:spLocks noGrp="1"/>
          </p:cNvSpPr>
          <p:nvPr>
            <p:ph type="body" sz="quarter" idx="61" hasCustomPrompt="1"/>
          </p:nvPr>
        </p:nvSpPr>
        <p:spPr>
          <a:xfrm>
            <a:off x="7788777"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p>
        </p:txBody>
      </p:sp>
      <p:sp>
        <p:nvSpPr>
          <p:cNvPr id="96" name="Textplatzhalter 5"/>
          <p:cNvSpPr>
            <a:spLocks noGrp="1"/>
          </p:cNvSpPr>
          <p:nvPr>
            <p:ph type="body" sz="quarter" idx="62" hasCustomPrompt="1"/>
          </p:nvPr>
        </p:nvSpPr>
        <p:spPr>
          <a:xfrm>
            <a:off x="3923328" y="4028214"/>
            <a:ext cx="1395432" cy="206038"/>
          </a:xfrm>
        </p:spPr>
        <p:txBody>
          <a:bodyPr lIns="0" anchor="ctr"/>
          <a:lstStyle>
            <a:lvl1pPr marL="0" indent="0" algn="l">
              <a:buNone/>
              <a:defRPr sz="1200" b="1" baseline="0">
                <a:latin typeface="+mj-lt"/>
              </a:defRPr>
            </a:lvl1pPr>
          </a:lstStyle>
          <a:p>
            <a:pPr lvl="0"/>
            <a:r>
              <a:rPr lang="es-ES_tradnl" noProof="0" err="1"/>
              <a:t>Verhalten</a:t>
            </a:r>
            <a:endParaRPr lang="es-ES_tradnl" noProof="0"/>
          </a:p>
        </p:txBody>
      </p:sp>
      <p:sp>
        <p:nvSpPr>
          <p:cNvPr id="97" name="Textplatzhalter 5"/>
          <p:cNvSpPr>
            <a:spLocks noGrp="1"/>
          </p:cNvSpPr>
          <p:nvPr>
            <p:ph type="body" sz="quarter" idx="63" hasCustomPrompt="1"/>
          </p:nvPr>
        </p:nvSpPr>
        <p:spPr>
          <a:xfrm>
            <a:off x="3923328" y="4285336"/>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98" name="Textplatzhalter 5"/>
          <p:cNvSpPr>
            <a:spLocks noGrp="1"/>
          </p:cNvSpPr>
          <p:nvPr>
            <p:ph type="body" sz="quarter" idx="64" hasCustomPrompt="1"/>
          </p:nvPr>
        </p:nvSpPr>
        <p:spPr>
          <a:xfrm>
            <a:off x="3923328" y="4542458"/>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99" name="Textplatzhalter 5"/>
          <p:cNvSpPr>
            <a:spLocks noGrp="1"/>
          </p:cNvSpPr>
          <p:nvPr>
            <p:ph type="body" sz="quarter" idx="65" hasCustomPrompt="1"/>
          </p:nvPr>
        </p:nvSpPr>
        <p:spPr>
          <a:xfrm>
            <a:off x="3923328" y="4799580"/>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109" name="Textplatzhalter 5"/>
          <p:cNvSpPr>
            <a:spLocks noGrp="1"/>
          </p:cNvSpPr>
          <p:nvPr>
            <p:ph type="body" sz="quarter" idx="67" hasCustomPrompt="1"/>
          </p:nvPr>
        </p:nvSpPr>
        <p:spPr>
          <a:xfrm>
            <a:off x="9431410" y="4028214"/>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0" name="Textplatzhalter 5"/>
          <p:cNvSpPr>
            <a:spLocks noGrp="1"/>
          </p:cNvSpPr>
          <p:nvPr>
            <p:ph type="body" sz="quarter" idx="68" hasCustomPrompt="1"/>
          </p:nvPr>
        </p:nvSpPr>
        <p:spPr>
          <a:xfrm>
            <a:off x="9431410" y="4285336"/>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1" name="Textplatzhalter 5"/>
          <p:cNvSpPr>
            <a:spLocks noGrp="1"/>
          </p:cNvSpPr>
          <p:nvPr>
            <p:ph type="body" sz="quarter" idx="69" hasCustomPrompt="1"/>
          </p:nvPr>
        </p:nvSpPr>
        <p:spPr>
          <a:xfrm>
            <a:off x="9431410" y="4542458"/>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2" name="Textplatzhalter 5"/>
          <p:cNvSpPr>
            <a:spLocks noGrp="1"/>
          </p:cNvSpPr>
          <p:nvPr>
            <p:ph type="body" sz="quarter" idx="70" hasCustomPrompt="1"/>
          </p:nvPr>
        </p:nvSpPr>
        <p:spPr>
          <a:xfrm>
            <a:off x="9431410" y="4799580"/>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58" name="Textplatzhalter 26"/>
          <p:cNvSpPr>
            <a:spLocks noGrp="1"/>
          </p:cNvSpPr>
          <p:nvPr>
            <p:ph type="body" sz="quarter" idx="71" hasCustomPrompt="1"/>
          </p:nvPr>
        </p:nvSpPr>
        <p:spPr>
          <a:xfrm>
            <a:off x="540001" y="4458125"/>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61" name="Textplatzhalter 26"/>
          <p:cNvSpPr>
            <a:spLocks noGrp="1"/>
          </p:cNvSpPr>
          <p:nvPr>
            <p:ph type="body" sz="quarter" idx="72" hasCustomPrompt="1"/>
          </p:nvPr>
        </p:nvSpPr>
        <p:spPr>
          <a:xfrm>
            <a:off x="540001" y="4881624"/>
            <a:ext cx="2977899"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2" name="Textplatzhalter 5"/>
          <p:cNvSpPr>
            <a:spLocks noGrp="1"/>
          </p:cNvSpPr>
          <p:nvPr>
            <p:ph type="body" sz="quarter" idx="73" hasCustomPrompt="1"/>
          </p:nvPr>
        </p:nvSpPr>
        <p:spPr>
          <a:xfrm>
            <a:off x="3923328" y="5056702"/>
            <a:ext cx="1395432" cy="206038"/>
          </a:xfrm>
        </p:spPr>
        <p:txBody>
          <a:bodyPr lIns="0" anchor="ctr"/>
          <a:lstStyle>
            <a:lvl1pPr marL="0" indent="0" algn="l">
              <a:buNone/>
              <a:defRPr sz="1200" b="1" baseline="0">
                <a:latin typeface="+mj-lt"/>
              </a:defRPr>
            </a:lvl1pPr>
          </a:lstStyle>
          <a:p>
            <a:pPr lvl="0"/>
            <a:r>
              <a:rPr lang="es-ES_tradnl" noProof="0" err="1"/>
              <a:t>Verhalten</a:t>
            </a:r>
            <a:endParaRPr lang="es-ES_tradnl" noProof="0"/>
          </a:p>
        </p:txBody>
      </p:sp>
      <p:sp>
        <p:nvSpPr>
          <p:cNvPr id="63" name="Textplatzhalter 5"/>
          <p:cNvSpPr>
            <a:spLocks noGrp="1"/>
          </p:cNvSpPr>
          <p:nvPr>
            <p:ph type="body" sz="quarter" idx="74" hasCustomPrompt="1"/>
          </p:nvPr>
        </p:nvSpPr>
        <p:spPr>
          <a:xfrm>
            <a:off x="3923328" y="5313826"/>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66" name="Textplatzhalter 5"/>
          <p:cNvSpPr>
            <a:spLocks noGrp="1"/>
          </p:cNvSpPr>
          <p:nvPr>
            <p:ph type="body" sz="quarter" idx="77" hasCustomPrompt="1"/>
          </p:nvPr>
        </p:nvSpPr>
        <p:spPr>
          <a:xfrm>
            <a:off x="9431410" y="5056702"/>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67" name="Textplatzhalter 5"/>
          <p:cNvSpPr>
            <a:spLocks noGrp="1"/>
          </p:cNvSpPr>
          <p:nvPr>
            <p:ph type="body" sz="quarter" idx="78" hasCustomPrompt="1"/>
          </p:nvPr>
        </p:nvSpPr>
        <p:spPr>
          <a:xfrm>
            <a:off x="9431410" y="5313826"/>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Tree>
    <p:extLst>
      <p:ext uri="{BB962C8B-B14F-4D97-AF65-F5344CB8AC3E}">
        <p14:creationId xmlns:p14="http://schemas.microsoft.com/office/powerpoint/2010/main" val="2166613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9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3619500" cy="6857999"/>
          </a:xfrm>
          <a:solidFill>
            <a:schemeClr val="tx1">
              <a:lumMod val="50000"/>
              <a:lumOff val="50000"/>
            </a:schemeClr>
          </a:solidFill>
        </p:spPr>
        <p:txBody>
          <a:bodyPr lIns="0" tIns="720000" anchor="t"/>
          <a:lstStyle>
            <a:lvl1pPr marL="0" indent="0" algn="ctr">
              <a:lnSpc>
                <a:spcPct val="80000"/>
              </a:lnSpc>
              <a:buNone/>
              <a:defRPr sz="4400">
                <a:solidFill>
                  <a:schemeClr val="bg2"/>
                </a:solidFill>
                <a:latin typeface="Bebas Neue" panose="020B0506020202020201" pitchFamily="34" charset="0"/>
              </a:defRPr>
            </a:lvl1pPr>
          </a:lstStyle>
          <a:p>
            <a:pPr lvl="0"/>
            <a:r>
              <a:rPr lang="es-ES_tradnl" noProof="0"/>
              <a:t>NAME</a:t>
            </a:r>
          </a:p>
        </p:txBody>
      </p:sp>
      <p:sp>
        <p:nvSpPr>
          <p:cNvPr id="30" name="Textplatzhalter 26"/>
          <p:cNvSpPr>
            <a:spLocks noGrp="1"/>
          </p:cNvSpPr>
          <p:nvPr>
            <p:ph type="body" sz="quarter" idx="15" hasCustomPrompt="1"/>
          </p:nvPr>
        </p:nvSpPr>
        <p:spPr>
          <a:xfrm>
            <a:off x="1631949" y="5323338"/>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631949" y="406455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631949" y="448392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0" name="Textplatzhalter 26"/>
          <p:cNvSpPr>
            <a:spLocks noGrp="1"/>
          </p:cNvSpPr>
          <p:nvPr>
            <p:ph type="body" sz="quarter" idx="24" hasCustomPrompt="1"/>
          </p:nvPr>
        </p:nvSpPr>
        <p:spPr>
          <a:xfrm>
            <a:off x="1631949" y="490328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9750" y="1395322"/>
            <a:ext cx="2520000" cy="2520000"/>
          </a:xfrm>
          <a:prstGeom prst="ellipse">
            <a:avLst/>
          </a:prstGeo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3748882" y="5715000"/>
            <a:ext cx="8424000"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58" name="Textplatzhalter 26"/>
          <p:cNvSpPr>
            <a:spLocks noGrp="1"/>
          </p:cNvSpPr>
          <p:nvPr>
            <p:ph type="body" sz="quarter" idx="29" hasCustomPrompt="1"/>
          </p:nvPr>
        </p:nvSpPr>
        <p:spPr>
          <a:xfrm>
            <a:off x="540001" y="5322648"/>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BERUF :</a:t>
            </a:r>
          </a:p>
        </p:txBody>
      </p:sp>
      <p:sp>
        <p:nvSpPr>
          <p:cNvPr id="64" name="Textplatzhalter 26"/>
          <p:cNvSpPr>
            <a:spLocks noGrp="1"/>
          </p:cNvSpPr>
          <p:nvPr>
            <p:ph type="body" sz="quarter" idx="35" hasCustomPrompt="1"/>
          </p:nvPr>
        </p:nvSpPr>
        <p:spPr>
          <a:xfrm>
            <a:off x="540001" y="4064557"/>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ARCHETYP:</a:t>
            </a:r>
          </a:p>
        </p:txBody>
      </p:sp>
      <p:sp>
        <p:nvSpPr>
          <p:cNvPr id="65" name="Textplatzhalter 26"/>
          <p:cNvSpPr>
            <a:spLocks noGrp="1"/>
          </p:cNvSpPr>
          <p:nvPr>
            <p:ph type="body" sz="quarter" idx="36" hasCustomPrompt="1"/>
          </p:nvPr>
        </p:nvSpPr>
        <p:spPr>
          <a:xfrm>
            <a:off x="540001" y="4483922"/>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ALTER:</a:t>
            </a:r>
          </a:p>
        </p:txBody>
      </p:sp>
      <p:sp>
        <p:nvSpPr>
          <p:cNvPr id="66" name="Textplatzhalter 26"/>
          <p:cNvSpPr>
            <a:spLocks noGrp="1"/>
          </p:cNvSpPr>
          <p:nvPr>
            <p:ph type="body" sz="quarter" idx="37" hasCustomPrompt="1"/>
          </p:nvPr>
        </p:nvSpPr>
        <p:spPr>
          <a:xfrm>
            <a:off x="540001" y="4903287"/>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LEBT IN:</a:t>
            </a:r>
          </a:p>
        </p:txBody>
      </p:sp>
      <p:sp>
        <p:nvSpPr>
          <p:cNvPr id="78" name="Textplatzhalter 26"/>
          <p:cNvSpPr>
            <a:spLocks noGrp="1"/>
          </p:cNvSpPr>
          <p:nvPr>
            <p:ph type="body" sz="quarter" idx="52" hasCustomPrompt="1"/>
          </p:nvPr>
        </p:nvSpPr>
        <p:spPr>
          <a:xfrm>
            <a:off x="3733271"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GESUNDHEIT</a:t>
            </a:r>
            <a:endParaRPr lang="es-ES_tradnl"/>
          </a:p>
        </p:txBody>
      </p:sp>
      <p:sp>
        <p:nvSpPr>
          <p:cNvPr id="79" name="Textplatzhalter 26"/>
          <p:cNvSpPr>
            <a:spLocks noGrp="1"/>
          </p:cNvSpPr>
          <p:nvPr>
            <p:ph type="body" sz="quarter" idx="53" hasCustomPrompt="1"/>
          </p:nvPr>
        </p:nvSpPr>
        <p:spPr>
          <a:xfrm>
            <a:off x="6438377"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WEB</a:t>
            </a:r>
            <a:endParaRPr lang="es-ES_tradnl"/>
          </a:p>
        </p:txBody>
      </p:sp>
      <p:sp>
        <p:nvSpPr>
          <p:cNvPr id="80" name="Textplatzhalter 26"/>
          <p:cNvSpPr>
            <a:spLocks noGrp="1"/>
          </p:cNvSpPr>
          <p:nvPr>
            <p:ph type="body" sz="quarter" idx="54" hasCustomPrompt="1"/>
          </p:nvPr>
        </p:nvSpPr>
        <p:spPr>
          <a:xfrm>
            <a:off x="9143483"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MENSCHEN</a:t>
            </a:r>
            <a:endParaRPr lang="es-ES_tradnl"/>
          </a:p>
        </p:txBody>
      </p:sp>
      <p:sp>
        <p:nvSpPr>
          <p:cNvPr id="85" name="Textplatzhalter 26"/>
          <p:cNvSpPr>
            <a:spLocks noGrp="1"/>
          </p:cNvSpPr>
          <p:nvPr>
            <p:ph type="body" sz="quarter" idx="26" hasCustomPrompt="1"/>
          </p:nvPr>
        </p:nvSpPr>
        <p:spPr>
          <a:xfrm>
            <a:off x="3733272" y="1890135"/>
            <a:ext cx="3851156" cy="72879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6" name="Textplatzhalter 26"/>
          <p:cNvSpPr>
            <a:spLocks noGrp="1"/>
          </p:cNvSpPr>
          <p:nvPr>
            <p:ph type="body" sz="quarter" idx="38" hasCustomPrompt="1"/>
          </p:nvPr>
        </p:nvSpPr>
        <p:spPr>
          <a:xfrm>
            <a:off x="3733271"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MOTIVATIONEN:</a:t>
            </a:r>
          </a:p>
        </p:txBody>
      </p:sp>
      <p:sp>
        <p:nvSpPr>
          <p:cNvPr id="87" name="Textplatzhalter 26"/>
          <p:cNvSpPr>
            <a:spLocks noGrp="1"/>
          </p:cNvSpPr>
          <p:nvPr>
            <p:ph type="body" sz="quarter" idx="31" hasCustomPrompt="1"/>
          </p:nvPr>
        </p:nvSpPr>
        <p:spPr>
          <a:xfrm>
            <a:off x="3733271"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88" name="Textplatzhalter 26"/>
          <p:cNvSpPr>
            <a:spLocks noGrp="1"/>
          </p:cNvSpPr>
          <p:nvPr>
            <p:ph type="body" sz="quarter" idx="33" hasCustomPrompt="1"/>
          </p:nvPr>
        </p:nvSpPr>
        <p:spPr>
          <a:xfrm>
            <a:off x="3733271" y="359534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BESUCHER ABSICHT:</a:t>
            </a:r>
          </a:p>
        </p:txBody>
      </p:sp>
      <p:sp>
        <p:nvSpPr>
          <p:cNvPr id="89" name="Textplatzhalter 26"/>
          <p:cNvSpPr>
            <a:spLocks noGrp="1"/>
          </p:cNvSpPr>
          <p:nvPr>
            <p:ph type="body" sz="quarter" idx="42" hasCustomPrompt="1"/>
          </p:nvPr>
        </p:nvSpPr>
        <p:spPr>
          <a:xfrm>
            <a:off x="3733272" y="3065634"/>
            <a:ext cx="3851156" cy="461142"/>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0" name="Textplatzhalter 26"/>
          <p:cNvSpPr>
            <a:spLocks noGrp="1"/>
          </p:cNvSpPr>
          <p:nvPr>
            <p:ph type="body" sz="quarter" idx="43" hasCustomPrompt="1"/>
          </p:nvPr>
        </p:nvSpPr>
        <p:spPr>
          <a:xfrm>
            <a:off x="3733272" y="3973483"/>
            <a:ext cx="3851156" cy="117954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1" name="Textplatzhalter 26"/>
          <p:cNvSpPr>
            <a:spLocks noGrp="1"/>
          </p:cNvSpPr>
          <p:nvPr>
            <p:ph type="body" sz="quarter" idx="55" hasCustomPrompt="1"/>
          </p:nvPr>
        </p:nvSpPr>
        <p:spPr>
          <a:xfrm>
            <a:off x="7798444" y="1890135"/>
            <a:ext cx="3851156" cy="72879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2" name="Textplatzhalter 26"/>
          <p:cNvSpPr>
            <a:spLocks noGrp="1"/>
          </p:cNvSpPr>
          <p:nvPr>
            <p:ph type="body" sz="quarter" idx="56" hasCustomPrompt="1"/>
          </p:nvPr>
        </p:nvSpPr>
        <p:spPr>
          <a:xfrm>
            <a:off x="7798443"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HINTERGRUND:</a:t>
            </a:r>
          </a:p>
        </p:txBody>
      </p:sp>
      <p:sp>
        <p:nvSpPr>
          <p:cNvPr id="93" name="Textplatzhalter 26"/>
          <p:cNvSpPr>
            <a:spLocks noGrp="1"/>
          </p:cNvSpPr>
          <p:nvPr>
            <p:ph type="body" sz="quarter" idx="57" hasCustomPrompt="1"/>
          </p:nvPr>
        </p:nvSpPr>
        <p:spPr>
          <a:xfrm>
            <a:off x="7798443"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VERWEISQUELLE:</a:t>
            </a:r>
          </a:p>
        </p:txBody>
      </p:sp>
      <p:sp>
        <p:nvSpPr>
          <p:cNvPr id="94" name="Textplatzhalter 26"/>
          <p:cNvSpPr>
            <a:spLocks noGrp="1"/>
          </p:cNvSpPr>
          <p:nvPr>
            <p:ph type="body" sz="quarter" idx="59" hasCustomPrompt="1"/>
          </p:nvPr>
        </p:nvSpPr>
        <p:spPr>
          <a:xfrm>
            <a:off x="7798444" y="3065635"/>
            <a:ext cx="3851156" cy="83927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8" name="Textplatzhalter 26"/>
          <p:cNvSpPr>
            <a:spLocks noGrp="1"/>
          </p:cNvSpPr>
          <p:nvPr>
            <p:ph type="body" sz="quarter" idx="60" hasCustomPrompt="1"/>
          </p:nvPr>
        </p:nvSpPr>
        <p:spPr>
          <a:xfrm>
            <a:off x="7798443" y="3973483"/>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GERÄTE / KONTEXT:</a:t>
            </a:r>
          </a:p>
        </p:txBody>
      </p:sp>
      <p:sp>
        <p:nvSpPr>
          <p:cNvPr id="99" name="Textplatzhalter 26"/>
          <p:cNvSpPr>
            <a:spLocks noGrp="1"/>
          </p:cNvSpPr>
          <p:nvPr>
            <p:ph type="body" sz="quarter" idx="61" hasCustomPrompt="1"/>
          </p:nvPr>
        </p:nvSpPr>
        <p:spPr>
          <a:xfrm>
            <a:off x="7798444" y="4351617"/>
            <a:ext cx="3851156" cy="801407"/>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521304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6" name="Rectangle 5"/>
          <p:cNvSpPr/>
          <p:nvPr userDrawn="1"/>
        </p:nvSpPr>
        <p:spPr>
          <a:xfrm>
            <a:off x="539750"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2" name="Rectangle 41"/>
          <p:cNvSpPr/>
          <p:nvPr userDrawn="1"/>
        </p:nvSpPr>
        <p:spPr>
          <a:xfrm>
            <a:off x="539750" y="433388"/>
            <a:ext cx="3575012" cy="1061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3033346"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11" name="Textplatzhalter 26"/>
          <p:cNvSpPr>
            <a:spLocks noGrp="1"/>
          </p:cNvSpPr>
          <p:nvPr userDrawn="1">
            <p:ph type="body" sz="quarter" idx="14" hasCustomPrompt="1"/>
          </p:nvPr>
        </p:nvSpPr>
        <p:spPr>
          <a:xfrm>
            <a:off x="1904999"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21" name="Textplatzhalter 26"/>
          <p:cNvSpPr>
            <a:spLocks noGrp="1"/>
          </p:cNvSpPr>
          <p:nvPr userDrawn="1">
            <p:ph type="body" sz="quarter" idx="28" hasCustomPrompt="1"/>
          </p:nvPr>
        </p:nvSpPr>
        <p:spPr>
          <a:xfrm>
            <a:off x="710543"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23" name="Textplatzhalter 26"/>
          <p:cNvSpPr>
            <a:spLocks noGrp="1"/>
          </p:cNvSpPr>
          <p:nvPr userDrawn="1">
            <p:ph type="body" sz="quarter" idx="30" hasCustomPrompt="1"/>
          </p:nvPr>
        </p:nvSpPr>
        <p:spPr>
          <a:xfrm>
            <a:off x="710543"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31" name="Textplatzhalter 26"/>
          <p:cNvSpPr>
            <a:spLocks noGrp="1"/>
          </p:cNvSpPr>
          <p:nvPr userDrawn="1">
            <p:ph type="body" sz="quarter" idx="37" hasCustomPrompt="1"/>
          </p:nvPr>
        </p:nvSpPr>
        <p:spPr>
          <a:xfrm>
            <a:off x="1904999"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38" name="Textplatzhalter 26"/>
          <p:cNvSpPr>
            <a:spLocks noGrp="1"/>
          </p:cNvSpPr>
          <p:nvPr userDrawn="1">
            <p:ph type="body" sz="quarter" idx="44" hasCustomPrompt="1"/>
          </p:nvPr>
        </p:nvSpPr>
        <p:spPr>
          <a:xfrm>
            <a:off x="633046"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39" name="Textplatzhalter 26"/>
          <p:cNvSpPr>
            <a:spLocks noGrp="1"/>
          </p:cNvSpPr>
          <p:nvPr userDrawn="1">
            <p:ph type="body" sz="quarter" idx="45" hasCustomPrompt="1"/>
          </p:nvPr>
        </p:nvSpPr>
        <p:spPr>
          <a:xfrm>
            <a:off x="633046"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40" name="Textplatzhalter 26"/>
          <p:cNvSpPr>
            <a:spLocks noGrp="1"/>
          </p:cNvSpPr>
          <p:nvPr userDrawn="1">
            <p:ph type="body" sz="quarter" idx="46" hasCustomPrompt="1"/>
          </p:nvPr>
        </p:nvSpPr>
        <p:spPr>
          <a:xfrm>
            <a:off x="633046"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41" name="Textplatzhalter 26"/>
          <p:cNvSpPr>
            <a:spLocks noGrp="1"/>
          </p:cNvSpPr>
          <p:nvPr userDrawn="1">
            <p:ph type="body" sz="quarter" idx="47" hasCustomPrompt="1"/>
          </p:nvPr>
        </p:nvSpPr>
        <p:spPr>
          <a:xfrm>
            <a:off x="715127"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43" name="Textplatzhalter 26"/>
          <p:cNvSpPr>
            <a:spLocks noGrp="1"/>
          </p:cNvSpPr>
          <p:nvPr>
            <p:ph type="body" sz="quarter" idx="26" hasCustomPrompt="1"/>
          </p:nvPr>
        </p:nvSpPr>
        <p:spPr>
          <a:xfrm>
            <a:off x="710543"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45" name="Rectangle 44"/>
          <p:cNvSpPr/>
          <p:nvPr userDrawn="1"/>
        </p:nvSpPr>
        <p:spPr>
          <a:xfrm>
            <a:off x="4308494"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6" name="Rectangle 45"/>
          <p:cNvSpPr/>
          <p:nvPr userDrawn="1"/>
        </p:nvSpPr>
        <p:spPr>
          <a:xfrm>
            <a:off x="4308494" y="433388"/>
            <a:ext cx="3575012" cy="1061583"/>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7" name="Picture"/>
          <p:cNvSpPr>
            <a:spLocks noGrp="1"/>
          </p:cNvSpPr>
          <p:nvPr>
            <p:ph type="pic" sz="quarter" idx="49"/>
          </p:nvPr>
        </p:nvSpPr>
        <p:spPr bwMode="gray">
          <a:xfrm>
            <a:off x="6802090"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64" name="Textplatzhalter 26"/>
          <p:cNvSpPr>
            <a:spLocks noGrp="1"/>
          </p:cNvSpPr>
          <p:nvPr>
            <p:ph type="body" sz="quarter" idx="66" hasCustomPrompt="1"/>
          </p:nvPr>
        </p:nvSpPr>
        <p:spPr>
          <a:xfrm>
            <a:off x="4401790"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65" name="Textplatzhalter 26"/>
          <p:cNvSpPr>
            <a:spLocks noGrp="1"/>
          </p:cNvSpPr>
          <p:nvPr>
            <p:ph type="body" sz="quarter" idx="67" hasCustomPrompt="1"/>
          </p:nvPr>
        </p:nvSpPr>
        <p:spPr>
          <a:xfrm>
            <a:off x="4401790"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66" name="Textplatzhalter 26"/>
          <p:cNvSpPr>
            <a:spLocks noGrp="1"/>
          </p:cNvSpPr>
          <p:nvPr>
            <p:ph type="body" sz="quarter" idx="68" hasCustomPrompt="1"/>
          </p:nvPr>
        </p:nvSpPr>
        <p:spPr>
          <a:xfrm>
            <a:off x="4401790"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67" name="Textplatzhalter 26"/>
          <p:cNvSpPr>
            <a:spLocks noGrp="1"/>
          </p:cNvSpPr>
          <p:nvPr>
            <p:ph type="body" sz="quarter" idx="69" hasCustomPrompt="1"/>
          </p:nvPr>
        </p:nvSpPr>
        <p:spPr>
          <a:xfrm>
            <a:off x="4483871"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68" name="Textplatzhalter 26"/>
          <p:cNvSpPr>
            <a:spLocks noGrp="1"/>
          </p:cNvSpPr>
          <p:nvPr>
            <p:ph type="body" sz="quarter" idx="70" hasCustomPrompt="1"/>
          </p:nvPr>
        </p:nvSpPr>
        <p:spPr>
          <a:xfrm>
            <a:off x="4479287"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9" name="Textplatzhalter 26"/>
          <p:cNvSpPr>
            <a:spLocks noGrp="1"/>
          </p:cNvSpPr>
          <p:nvPr>
            <p:ph type="body" sz="quarter" idx="71" hasCustomPrompt="1"/>
          </p:nvPr>
        </p:nvSpPr>
        <p:spPr>
          <a:xfrm>
            <a:off x="4479287"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71" name="Rectangle 70"/>
          <p:cNvSpPr/>
          <p:nvPr userDrawn="1"/>
        </p:nvSpPr>
        <p:spPr>
          <a:xfrm>
            <a:off x="8074588" y="433388"/>
            <a:ext cx="3575012" cy="106158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Picture"/>
          <p:cNvSpPr>
            <a:spLocks noGrp="1"/>
          </p:cNvSpPr>
          <p:nvPr>
            <p:ph type="pic" sz="quarter" idx="72"/>
          </p:nvPr>
        </p:nvSpPr>
        <p:spPr bwMode="gray">
          <a:xfrm>
            <a:off x="10568184"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89" name="Textplatzhalter 26"/>
          <p:cNvSpPr>
            <a:spLocks noGrp="1"/>
          </p:cNvSpPr>
          <p:nvPr>
            <p:ph type="body" sz="quarter" idx="89" hasCustomPrompt="1"/>
          </p:nvPr>
        </p:nvSpPr>
        <p:spPr>
          <a:xfrm>
            <a:off x="8167884"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90" name="Textplatzhalter 26"/>
          <p:cNvSpPr>
            <a:spLocks noGrp="1"/>
          </p:cNvSpPr>
          <p:nvPr>
            <p:ph type="body" sz="quarter" idx="90" hasCustomPrompt="1"/>
          </p:nvPr>
        </p:nvSpPr>
        <p:spPr>
          <a:xfrm>
            <a:off x="8167884"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91" name="Textplatzhalter 26"/>
          <p:cNvSpPr>
            <a:spLocks noGrp="1"/>
          </p:cNvSpPr>
          <p:nvPr>
            <p:ph type="body" sz="quarter" idx="91" hasCustomPrompt="1"/>
          </p:nvPr>
        </p:nvSpPr>
        <p:spPr>
          <a:xfrm>
            <a:off x="8167884"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92" name="Textplatzhalter 26"/>
          <p:cNvSpPr>
            <a:spLocks noGrp="1"/>
          </p:cNvSpPr>
          <p:nvPr>
            <p:ph type="body" sz="quarter" idx="92" hasCustomPrompt="1"/>
          </p:nvPr>
        </p:nvSpPr>
        <p:spPr>
          <a:xfrm>
            <a:off x="8249965"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93" name="Textplatzhalter 26"/>
          <p:cNvSpPr>
            <a:spLocks noGrp="1"/>
          </p:cNvSpPr>
          <p:nvPr>
            <p:ph type="body" sz="quarter" idx="93" hasCustomPrompt="1"/>
          </p:nvPr>
        </p:nvSpPr>
        <p:spPr>
          <a:xfrm>
            <a:off x="8245381"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4" name="Textplatzhalter 26"/>
          <p:cNvSpPr>
            <a:spLocks noGrp="1"/>
          </p:cNvSpPr>
          <p:nvPr>
            <p:ph type="body" sz="quarter" idx="94" hasCustomPrompt="1"/>
          </p:nvPr>
        </p:nvSpPr>
        <p:spPr>
          <a:xfrm>
            <a:off x="8245381"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95" name="Textplatzhalter 26"/>
          <p:cNvSpPr>
            <a:spLocks noGrp="1"/>
          </p:cNvSpPr>
          <p:nvPr>
            <p:ph type="body" sz="quarter" idx="95" hasCustomPrompt="1"/>
          </p:nvPr>
        </p:nvSpPr>
        <p:spPr>
          <a:xfrm>
            <a:off x="1904999"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96" name="Textplatzhalter 26"/>
          <p:cNvSpPr>
            <a:spLocks noGrp="1"/>
          </p:cNvSpPr>
          <p:nvPr>
            <p:ph type="body" sz="quarter" idx="96" hasCustomPrompt="1"/>
          </p:nvPr>
        </p:nvSpPr>
        <p:spPr>
          <a:xfrm>
            <a:off x="710543"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97" name="Textplatzhalter 26"/>
          <p:cNvSpPr>
            <a:spLocks noGrp="1"/>
          </p:cNvSpPr>
          <p:nvPr>
            <p:ph type="body" sz="quarter" idx="97" hasCustomPrompt="1"/>
          </p:nvPr>
        </p:nvSpPr>
        <p:spPr>
          <a:xfrm>
            <a:off x="710543"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98" name="Textplatzhalter 26"/>
          <p:cNvSpPr>
            <a:spLocks noGrp="1"/>
          </p:cNvSpPr>
          <p:nvPr>
            <p:ph type="body" sz="quarter" idx="98" hasCustomPrompt="1"/>
          </p:nvPr>
        </p:nvSpPr>
        <p:spPr>
          <a:xfrm>
            <a:off x="1904999"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07" name="Textplatzhalter 26"/>
          <p:cNvSpPr>
            <a:spLocks noGrp="1"/>
          </p:cNvSpPr>
          <p:nvPr>
            <p:ph type="body" sz="quarter" idx="107" hasCustomPrompt="1"/>
          </p:nvPr>
        </p:nvSpPr>
        <p:spPr>
          <a:xfrm>
            <a:off x="1904999"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08" name="Textplatzhalter 26"/>
          <p:cNvSpPr>
            <a:spLocks noGrp="1"/>
          </p:cNvSpPr>
          <p:nvPr>
            <p:ph type="body" sz="quarter" idx="108" hasCustomPrompt="1"/>
          </p:nvPr>
        </p:nvSpPr>
        <p:spPr>
          <a:xfrm>
            <a:off x="710543"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09" name="Textplatzhalter 26"/>
          <p:cNvSpPr>
            <a:spLocks noGrp="1"/>
          </p:cNvSpPr>
          <p:nvPr>
            <p:ph type="body" sz="quarter" idx="109" hasCustomPrompt="1"/>
          </p:nvPr>
        </p:nvSpPr>
        <p:spPr>
          <a:xfrm>
            <a:off x="710543"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10" name="Textplatzhalter 26"/>
          <p:cNvSpPr>
            <a:spLocks noGrp="1"/>
          </p:cNvSpPr>
          <p:nvPr>
            <p:ph type="body" sz="quarter" idx="110" hasCustomPrompt="1"/>
          </p:nvPr>
        </p:nvSpPr>
        <p:spPr>
          <a:xfrm>
            <a:off x="1904999"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1" name="Textplatzhalter 26"/>
          <p:cNvSpPr>
            <a:spLocks noGrp="1"/>
          </p:cNvSpPr>
          <p:nvPr>
            <p:ph type="body" sz="quarter" idx="119" hasCustomPrompt="1"/>
          </p:nvPr>
        </p:nvSpPr>
        <p:spPr>
          <a:xfrm>
            <a:off x="710543"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32" name="Textplatzhalter 26"/>
          <p:cNvSpPr>
            <a:spLocks noGrp="1"/>
          </p:cNvSpPr>
          <p:nvPr>
            <p:ph type="body" sz="quarter" idx="120" hasCustomPrompt="1"/>
          </p:nvPr>
        </p:nvSpPr>
        <p:spPr>
          <a:xfrm>
            <a:off x="1904999"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3" name="Textplatzhalter 26"/>
          <p:cNvSpPr>
            <a:spLocks noGrp="1"/>
          </p:cNvSpPr>
          <p:nvPr>
            <p:ph type="body" sz="quarter" idx="121" hasCustomPrompt="1"/>
          </p:nvPr>
        </p:nvSpPr>
        <p:spPr>
          <a:xfrm>
            <a:off x="5673743"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4" name="Textplatzhalter 26"/>
          <p:cNvSpPr>
            <a:spLocks noGrp="1"/>
          </p:cNvSpPr>
          <p:nvPr>
            <p:ph type="body" sz="quarter" idx="122" hasCustomPrompt="1"/>
          </p:nvPr>
        </p:nvSpPr>
        <p:spPr>
          <a:xfrm>
            <a:off x="4479287"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135" name="Textplatzhalter 26"/>
          <p:cNvSpPr>
            <a:spLocks noGrp="1"/>
          </p:cNvSpPr>
          <p:nvPr>
            <p:ph type="body" sz="quarter" idx="123" hasCustomPrompt="1"/>
          </p:nvPr>
        </p:nvSpPr>
        <p:spPr>
          <a:xfrm>
            <a:off x="4479287"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136" name="Textplatzhalter 26"/>
          <p:cNvSpPr>
            <a:spLocks noGrp="1"/>
          </p:cNvSpPr>
          <p:nvPr>
            <p:ph type="body" sz="quarter" idx="124" hasCustomPrompt="1"/>
          </p:nvPr>
        </p:nvSpPr>
        <p:spPr>
          <a:xfrm>
            <a:off x="5673743"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7" name="Textplatzhalter 26"/>
          <p:cNvSpPr>
            <a:spLocks noGrp="1"/>
          </p:cNvSpPr>
          <p:nvPr>
            <p:ph type="body" sz="quarter" idx="125" hasCustomPrompt="1"/>
          </p:nvPr>
        </p:nvSpPr>
        <p:spPr>
          <a:xfrm>
            <a:off x="5673743"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8" name="Textplatzhalter 26"/>
          <p:cNvSpPr>
            <a:spLocks noGrp="1"/>
          </p:cNvSpPr>
          <p:nvPr>
            <p:ph type="body" sz="quarter" idx="126" hasCustomPrompt="1"/>
          </p:nvPr>
        </p:nvSpPr>
        <p:spPr>
          <a:xfrm>
            <a:off x="4479287"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139" name="Textplatzhalter 26"/>
          <p:cNvSpPr>
            <a:spLocks noGrp="1"/>
          </p:cNvSpPr>
          <p:nvPr>
            <p:ph type="body" sz="quarter" idx="127" hasCustomPrompt="1"/>
          </p:nvPr>
        </p:nvSpPr>
        <p:spPr>
          <a:xfrm>
            <a:off x="4479287"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140" name="Textplatzhalter 26"/>
          <p:cNvSpPr>
            <a:spLocks noGrp="1"/>
          </p:cNvSpPr>
          <p:nvPr>
            <p:ph type="body" sz="quarter" idx="128" hasCustomPrompt="1"/>
          </p:nvPr>
        </p:nvSpPr>
        <p:spPr>
          <a:xfrm>
            <a:off x="5673743"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1" name="Textplatzhalter 26"/>
          <p:cNvSpPr>
            <a:spLocks noGrp="1"/>
          </p:cNvSpPr>
          <p:nvPr>
            <p:ph type="body" sz="quarter" idx="129" hasCustomPrompt="1"/>
          </p:nvPr>
        </p:nvSpPr>
        <p:spPr>
          <a:xfrm>
            <a:off x="5673743"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2" name="Textplatzhalter 26"/>
          <p:cNvSpPr>
            <a:spLocks noGrp="1"/>
          </p:cNvSpPr>
          <p:nvPr>
            <p:ph type="body" sz="quarter" idx="130" hasCustomPrompt="1"/>
          </p:nvPr>
        </p:nvSpPr>
        <p:spPr>
          <a:xfrm>
            <a:off x="4479287"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43" name="Textplatzhalter 26"/>
          <p:cNvSpPr>
            <a:spLocks noGrp="1"/>
          </p:cNvSpPr>
          <p:nvPr>
            <p:ph type="body" sz="quarter" idx="131" hasCustomPrompt="1"/>
          </p:nvPr>
        </p:nvSpPr>
        <p:spPr>
          <a:xfrm>
            <a:off x="4479287"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44" name="Textplatzhalter 26"/>
          <p:cNvSpPr>
            <a:spLocks noGrp="1"/>
          </p:cNvSpPr>
          <p:nvPr>
            <p:ph type="body" sz="quarter" idx="132" hasCustomPrompt="1"/>
          </p:nvPr>
        </p:nvSpPr>
        <p:spPr>
          <a:xfrm>
            <a:off x="5673743"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5" name="Textplatzhalter 26"/>
          <p:cNvSpPr>
            <a:spLocks noGrp="1"/>
          </p:cNvSpPr>
          <p:nvPr>
            <p:ph type="body" sz="quarter" idx="133" hasCustomPrompt="1"/>
          </p:nvPr>
        </p:nvSpPr>
        <p:spPr>
          <a:xfrm>
            <a:off x="4479287"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46" name="Textplatzhalter 26"/>
          <p:cNvSpPr>
            <a:spLocks noGrp="1"/>
          </p:cNvSpPr>
          <p:nvPr>
            <p:ph type="body" sz="quarter" idx="134" hasCustomPrompt="1"/>
          </p:nvPr>
        </p:nvSpPr>
        <p:spPr>
          <a:xfrm>
            <a:off x="5673743"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7" name="Textplatzhalter 26"/>
          <p:cNvSpPr>
            <a:spLocks noGrp="1"/>
          </p:cNvSpPr>
          <p:nvPr>
            <p:ph type="body" sz="quarter" idx="135" hasCustomPrompt="1"/>
          </p:nvPr>
        </p:nvSpPr>
        <p:spPr>
          <a:xfrm>
            <a:off x="9439837"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8" name="Textplatzhalter 26"/>
          <p:cNvSpPr>
            <a:spLocks noGrp="1"/>
          </p:cNvSpPr>
          <p:nvPr>
            <p:ph type="body" sz="quarter" idx="136" hasCustomPrompt="1"/>
          </p:nvPr>
        </p:nvSpPr>
        <p:spPr>
          <a:xfrm>
            <a:off x="8245381"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149" name="Textplatzhalter 26"/>
          <p:cNvSpPr>
            <a:spLocks noGrp="1"/>
          </p:cNvSpPr>
          <p:nvPr>
            <p:ph type="body" sz="quarter" idx="137" hasCustomPrompt="1"/>
          </p:nvPr>
        </p:nvSpPr>
        <p:spPr>
          <a:xfrm>
            <a:off x="8245381"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150" name="Textplatzhalter 26"/>
          <p:cNvSpPr>
            <a:spLocks noGrp="1"/>
          </p:cNvSpPr>
          <p:nvPr>
            <p:ph type="body" sz="quarter" idx="138" hasCustomPrompt="1"/>
          </p:nvPr>
        </p:nvSpPr>
        <p:spPr>
          <a:xfrm>
            <a:off x="9439837"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1" name="Textplatzhalter 26"/>
          <p:cNvSpPr>
            <a:spLocks noGrp="1"/>
          </p:cNvSpPr>
          <p:nvPr>
            <p:ph type="body" sz="quarter" idx="139" hasCustomPrompt="1"/>
          </p:nvPr>
        </p:nvSpPr>
        <p:spPr>
          <a:xfrm>
            <a:off x="9439837"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2" name="Textplatzhalter 26"/>
          <p:cNvSpPr>
            <a:spLocks noGrp="1"/>
          </p:cNvSpPr>
          <p:nvPr>
            <p:ph type="body" sz="quarter" idx="140" hasCustomPrompt="1"/>
          </p:nvPr>
        </p:nvSpPr>
        <p:spPr>
          <a:xfrm>
            <a:off x="8245381"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153" name="Textplatzhalter 26"/>
          <p:cNvSpPr>
            <a:spLocks noGrp="1"/>
          </p:cNvSpPr>
          <p:nvPr>
            <p:ph type="body" sz="quarter" idx="141" hasCustomPrompt="1"/>
          </p:nvPr>
        </p:nvSpPr>
        <p:spPr>
          <a:xfrm>
            <a:off x="8245381"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154" name="Textplatzhalter 26"/>
          <p:cNvSpPr>
            <a:spLocks noGrp="1"/>
          </p:cNvSpPr>
          <p:nvPr>
            <p:ph type="body" sz="quarter" idx="142" hasCustomPrompt="1"/>
          </p:nvPr>
        </p:nvSpPr>
        <p:spPr>
          <a:xfrm>
            <a:off x="9439837"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5" name="Textplatzhalter 26"/>
          <p:cNvSpPr>
            <a:spLocks noGrp="1"/>
          </p:cNvSpPr>
          <p:nvPr>
            <p:ph type="body" sz="quarter" idx="143" hasCustomPrompt="1"/>
          </p:nvPr>
        </p:nvSpPr>
        <p:spPr>
          <a:xfrm>
            <a:off x="9439837"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6" name="Textplatzhalter 26"/>
          <p:cNvSpPr>
            <a:spLocks noGrp="1"/>
          </p:cNvSpPr>
          <p:nvPr>
            <p:ph type="body" sz="quarter" idx="144" hasCustomPrompt="1"/>
          </p:nvPr>
        </p:nvSpPr>
        <p:spPr>
          <a:xfrm>
            <a:off x="8245381"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57" name="Textplatzhalter 26"/>
          <p:cNvSpPr>
            <a:spLocks noGrp="1"/>
          </p:cNvSpPr>
          <p:nvPr>
            <p:ph type="body" sz="quarter" idx="145" hasCustomPrompt="1"/>
          </p:nvPr>
        </p:nvSpPr>
        <p:spPr>
          <a:xfrm>
            <a:off x="8245381"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58" name="Textplatzhalter 26"/>
          <p:cNvSpPr>
            <a:spLocks noGrp="1"/>
          </p:cNvSpPr>
          <p:nvPr>
            <p:ph type="body" sz="quarter" idx="146" hasCustomPrompt="1"/>
          </p:nvPr>
        </p:nvSpPr>
        <p:spPr>
          <a:xfrm>
            <a:off x="9439837"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9" name="Textplatzhalter 26"/>
          <p:cNvSpPr>
            <a:spLocks noGrp="1"/>
          </p:cNvSpPr>
          <p:nvPr>
            <p:ph type="body" sz="quarter" idx="147" hasCustomPrompt="1"/>
          </p:nvPr>
        </p:nvSpPr>
        <p:spPr>
          <a:xfrm>
            <a:off x="8245381"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60" name="Textplatzhalter 26"/>
          <p:cNvSpPr>
            <a:spLocks noGrp="1"/>
          </p:cNvSpPr>
          <p:nvPr>
            <p:ph type="body" sz="quarter" idx="148" hasCustomPrompt="1"/>
          </p:nvPr>
        </p:nvSpPr>
        <p:spPr>
          <a:xfrm>
            <a:off x="9439837"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Tree>
    <p:extLst>
      <p:ext uri="{BB962C8B-B14F-4D97-AF65-F5344CB8AC3E}">
        <p14:creationId xmlns:p14="http://schemas.microsoft.com/office/powerpoint/2010/main" val="2724747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6" name="Rectangle 5"/>
          <p:cNvSpPr/>
          <p:nvPr userDrawn="1"/>
        </p:nvSpPr>
        <p:spPr>
          <a:xfrm>
            <a:off x="539750"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710544"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38" name="Textplatzhalter 26"/>
          <p:cNvSpPr>
            <a:spLocks noGrp="1"/>
          </p:cNvSpPr>
          <p:nvPr userDrawn="1">
            <p:ph type="body" sz="quarter" idx="44" hasCustomPrompt="1"/>
          </p:nvPr>
        </p:nvSpPr>
        <p:spPr>
          <a:xfrm>
            <a:off x="710543"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41" name="Textplatzhalter 26"/>
          <p:cNvSpPr>
            <a:spLocks noGrp="1"/>
          </p:cNvSpPr>
          <p:nvPr>
            <p:ph type="body" sz="quarter" idx="47" hasCustomPrompt="1"/>
          </p:nvPr>
        </p:nvSpPr>
        <p:spPr>
          <a:xfrm flipH="1">
            <a:off x="1923691"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43" name="Textplatzhalter 26"/>
          <p:cNvSpPr>
            <a:spLocks noGrp="1"/>
          </p:cNvSpPr>
          <p:nvPr>
            <p:ph type="body" sz="quarter" idx="26" hasCustomPrompt="1"/>
          </p:nvPr>
        </p:nvSpPr>
        <p:spPr>
          <a:xfrm>
            <a:off x="710543"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p:txBody>
      </p:sp>
      <p:sp>
        <p:nvSpPr>
          <p:cNvPr id="45" name="Rectangle 44"/>
          <p:cNvSpPr/>
          <p:nvPr userDrawn="1"/>
        </p:nvSpPr>
        <p:spPr>
          <a:xfrm>
            <a:off x="4308494"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96" name="Textplatzhalter 26"/>
          <p:cNvSpPr>
            <a:spLocks noGrp="1"/>
          </p:cNvSpPr>
          <p:nvPr>
            <p:ph type="body" sz="quarter" idx="49" hasCustomPrompt="1"/>
          </p:nvPr>
        </p:nvSpPr>
        <p:spPr>
          <a:xfrm>
            <a:off x="3001992"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ALTER</a:t>
            </a:r>
            <a:endParaRPr lang="es-ES_tradnl"/>
          </a:p>
        </p:txBody>
      </p:sp>
      <p:sp>
        <p:nvSpPr>
          <p:cNvPr id="100" name="Picture"/>
          <p:cNvSpPr>
            <a:spLocks noGrp="1"/>
          </p:cNvSpPr>
          <p:nvPr>
            <p:ph type="pic" sz="quarter" idx="50"/>
          </p:nvPr>
        </p:nvSpPr>
        <p:spPr bwMode="gray">
          <a:xfrm>
            <a:off x="4479288"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101" name="Textplatzhalter 26"/>
          <p:cNvSpPr>
            <a:spLocks noGrp="1"/>
          </p:cNvSpPr>
          <p:nvPr>
            <p:ph type="body" sz="quarter" idx="51" hasCustomPrompt="1"/>
          </p:nvPr>
        </p:nvSpPr>
        <p:spPr>
          <a:xfrm>
            <a:off x="4479287"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102" name="Textplatzhalter 26"/>
          <p:cNvSpPr>
            <a:spLocks noGrp="1"/>
          </p:cNvSpPr>
          <p:nvPr>
            <p:ph type="body" sz="quarter" idx="52" hasCustomPrompt="1"/>
          </p:nvPr>
        </p:nvSpPr>
        <p:spPr>
          <a:xfrm flipH="1">
            <a:off x="5692435"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103" name="Textplatzhalter 26"/>
          <p:cNvSpPr>
            <a:spLocks noGrp="1"/>
          </p:cNvSpPr>
          <p:nvPr>
            <p:ph type="body" sz="quarter" idx="53" hasCustomPrompt="1"/>
          </p:nvPr>
        </p:nvSpPr>
        <p:spPr>
          <a:xfrm>
            <a:off x="4479287"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04" name="Textplatzhalter 26"/>
          <p:cNvSpPr>
            <a:spLocks noGrp="1"/>
          </p:cNvSpPr>
          <p:nvPr>
            <p:ph type="body" sz="quarter" idx="54" hasCustomPrompt="1"/>
          </p:nvPr>
        </p:nvSpPr>
        <p:spPr>
          <a:xfrm>
            <a:off x="4479287"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p:txBody>
      </p:sp>
      <p:sp>
        <p:nvSpPr>
          <p:cNvPr id="105" name="Textplatzhalter 26"/>
          <p:cNvSpPr>
            <a:spLocks noGrp="1"/>
          </p:cNvSpPr>
          <p:nvPr>
            <p:ph type="body" sz="quarter" idx="55" hasCustomPrompt="1"/>
          </p:nvPr>
        </p:nvSpPr>
        <p:spPr>
          <a:xfrm>
            <a:off x="6770736"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EDAD</a:t>
            </a:r>
            <a:endParaRPr lang="es-ES_tradnl"/>
          </a:p>
        </p:txBody>
      </p:sp>
      <p:sp>
        <p:nvSpPr>
          <p:cNvPr id="107" name="Picture"/>
          <p:cNvSpPr>
            <a:spLocks noGrp="1"/>
          </p:cNvSpPr>
          <p:nvPr>
            <p:ph type="pic" sz="quarter" idx="56"/>
          </p:nvPr>
        </p:nvSpPr>
        <p:spPr bwMode="gray">
          <a:xfrm>
            <a:off x="8245382"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108" name="Textplatzhalter 26"/>
          <p:cNvSpPr>
            <a:spLocks noGrp="1"/>
          </p:cNvSpPr>
          <p:nvPr>
            <p:ph type="body" sz="quarter" idx="57" hasCustomPrompt="1"/>
          </p:nvPr>
        </p:nvSpPr>
        <p:spPr>
          <a:xfrm>
            <a:off x="8245381"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109" name="Textplatzhalter 26"/>
          <p:cNvSpPr>
            <a:spLocks noGrp="1"/>
          </p:cNvSpPr>
          <p:nvPr>
            <p:ph type="body" sz="quarter" idx="58" hasCustomPrompt="1"/>
          </p:nvPr>
        </p:nvSpPr>
        <p:spPr>
          <a:xfrm flipH="1">
            <a:off x="9458529"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110" name="Textplatzhalter 26"/>
          <p:cNvSpPr>
            <a:spLocks noGrp="1"/>
          </p:cNvSpPr>
          <p:nvPr>
            <p:ph type="body" sz="quarter" idx="59" hasCustomPrompt="1"/>
          </p:nvPr>
        </p:nvSpPr>
        <p:spPr>
          <a:xfrm>
            <a:off x="8245381"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1" name="Textplatzhalter 26"/>
          <p:cNvSpPr>
            <a:spLocks noGrp="1"/>
          </p:cNvSpPr>
          <p:nvPr>
            <p:ph type="body" sz="quarter" idx="60" hasCustomPrompt="1"/>
          </p:nvPr>
        </p:nvSpPr>
        <p:spPr>
          <a:xfrm>
            <a:off x="8245381"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a:p>
            <a:pPr lvl="0"/>
            <a:endParaRPr lang="de-DE"/>
          </a:p>
        </p:txBody>
      </p:sp>
      <p:sp>
        <p:nvSpPr>
          <p:cNvPr id="112" name="Textplatzhalter 26"/>
          <p:cNvSpPr>
            <a:spLocks noGrp="1"/>
          </p:cNvSpPr>
          <p:nvPr>
            <p:ph type="body" sz="quarter" idx="61" hasCustomPrompt="1"/>
          </p:nvPr>
        </p:nvSpPr>
        <p:spPr>
          <a:xfrm>
            <a:off x="10536830"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ALTER</a:t>
            </a:r>
            <a:endParaRPr lang="es-ES_tradnl"/>
          </a:p>
        </p:txBody>
      </p:sp>
      <p:sp>
        <p:nvSpPr>
          <p:cNvPr id="113" name="Textplatzhalter 26"/>
          <p:cNvSpPr>
            <a:spLocks noGrp="1"/>
          </p:cNvSpPr>
          <p:nvPr>
            <p:ph type="body" sz="quarter" idx="62" hasCustomPrompt="1"/>
          </p:nvPr>
        </p:nvSpPr>
        <p:spPr>
          <a:xfrm>
            <a:off x="710543"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4" name="Textplatzhalter 26"/>
          <p:cNvSpPr>
            <a:spLocks noGrp="1"/>
          </p:cNvSpPr>
          <p:nvPr>
            <p:ph type="body" sz="quarter" idx="63" hasCustomPrompt="1"/>
          </p:nvPr>
        </p:nvSpPr>
        <p:spPr>
          <a:xfrm>
            <a:off x="710543"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15" name="Textplatzhalter 26"/>
          <p:cNvSpPr>
            <a:spLocks noGrp="1"/>
          </p:cNvSpPr>
          <p:nvPr>
            <p:ph type="body" sz="quarter" idx="64" hasCustomPrompt="1"/>
          </p:nvPr>
        </p:nvSpPr>
        <p:spPr>
          <a:xfrm>
            <a:off x="4479287"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6" name="Textplatzhalter 26"/>
          <p:cNvSpPr>
            <a:spLocks noGrp="1"/>
          </p:cNvSpPr>
          <p:nvPr>
            <p:ph type="body" sz="quarter" idx="65" hasCustomPrompt="1"/>
          </p:nvPr>
        </p:nvSpPr>
        <p:spPr>
          <a:xfrm>
            <a:off x="4479287"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17" name="Textplatzhalter 26"/>
          <p:cNvSpPr>
            <a:spLocks noGrp="1"/>
          </p:cNvSpPr>
          <p:nvPr>
            <p:ph type="body" sz="quarter" idx="66" hasCustomPrompt="1"/>
          </p:nvPr>
        </p:nvSpPr>
        <p:spPr>
          <a:xfrm>
            <a:off x="8245381"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8" name="Textplatzhalter 26"/>
          <p:cNvSpPr>
            <a:spLocks noGrp="1"/>
          </p:cNvSpPr>
          <p:nvPr>
            <p:ph type="body" sz="quarter" idx="67" hasCustomPrompt="1"/>
          </p:nvPr>
        </p:nvSpPr>
        <p:spPr>
          <a:xfrm>
            <a:off x="8245381"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21" name="Textplatzhalter 26"/>
          <p:cNvSpPr>
            <a:spLocks noGrp="1"/>
          </p:cNvSpPr>
          <p:nvPr>
            <p:ph type="body" sz="quarter" idx="30" hasCustomPrompt="1"/>
          </p:nvPr>
        </p:nvSpPr>
        <p:spPr>
          <a:xfrm>
            <a:off x="710543"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22" name="Textplatzhalter 26"/>
          <p:cNvSpPr>
            <a:spLocks noGrp="1"/>
          </p:cNvSpPr>
          <p:nvPr>
            <p:ph type="body" sz="quarter" idx="31" hasCustomPrompt="1"/>
          </p:nvPr>
        </p:nvSpPr>
        <p:spPr>
          <a:xfrm>
            <a:off x="710543"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23" name="Textplatzhalter 26"/>
          <p:cNvSpPr>
            <a:spLocks noGrp="1"/>
          </p:cNvSpPr>
          <p:nvPr>
            <p:ph type="body" sz="quarter" idx="32" hasCustomPrompt="1"/>
          </p:nvPr>
        </p:nvSpPr>
        <p:spPr>
          <a:xfrm>
            <a:off x="710543"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25" name="Textplatzhalter 26"/>
          <p:cNvSpPr>
            <a:spLocks noGrp="1"/>
          </p:cNvSpPr>
          <p:nvPr>
            <p:ph type="body" sz="quarter" idx="37" hasCustomPrompt="1"/>
          </p:nvPr>
        </p:nvSpPr>
        <p:spPr>
          <a:xfrm>
            <a:off x="1574781"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6" name="Textplatzhalter 26"/>
          <p:cNvSpPr>
            <a:spLocks noGrp="1"/>
          </p:cNvSpPr>
          <p:nvPr>
            <p:ph type="body" sz="quarter" idx="38" hasCustomPrompt="1"/>
          </p:nvPr>
        </p:nvSpPr>
        <p:spPr>
          <a:xfrm>
            <a:off x="1574781"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7" name="Textplatzhalter 26"/>
          <p:cNvSpPr>
            <a:spLocks noGrp="1"/>
          </p:cNvSpPr>
          <p:nvPr>
            <p:ph type="body" sz="quarter" idx="39" hasCustomPrompt="1"/>
          </p:nvPr>
        </p:nvSpPr>
        <p:spPr>
          <a:xfrm>
            <a:off x="1574781"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9" name="Textplatzhalter 26"/>
          <p:cNvSpPr>
            <a:spLocks noGrp="1"/>
          </p:cNvSpPr>
          <p:nvPr>
            <p:ph type="body" sz="quarter" idx="68" hasCustomPrompt="1"/>
          </p:nvPr>
        </p:nvSpPr>
        <p:spPr>
          <a:xfrm>
            <a:off x="4479287"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30" name="Textplatzhalter 26"/>
          <p:cNvSpPr>
            <a:spLocks noGrp="1"/>
          </p:cNvSpPr>
          <p:nvPr>
            <p:ph type="body" sz="quarter" idx="69" hasCustomPrompt="1"/>
          </p:nvPr>
        </p:nvSpPr>
        <p:spPr>
          <a:xfrm>
            <a:off x="4479287"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31" name="Textplatzhalter 26"/>
          <p:cNvSpPr>
            <a:spLocks noGrp="1"/>
          </p:cNvSpPr>
          <p:nvPr>
            <p:ph type="body" sz="quarter" idx="70" hasCustomPrompt="1"/>
          </p:nvPr>
        </p:nvSpPr>
        <p:spPr>
          <a:xfrm>
            <a:off x="4479287"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33" name="Textplatzhalter 26"/>
          <p:cNvSpPr>
            <a:spLocks noGrp="1"/>
          </p:cNvSpPr>
          <p:nvPr>
            <p:ph type="body" sz="quarter" idx="72" hasCustomPrompt="1"/>
          </p:nvPr>
        </p:nvSpPr>
        <p:spPr>
          <a:xfrm>
            <a:off x="5343525"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4" name="Textplatzhalter 26"/>
          <p:cNvSpPr>
            <a:spLocks noGrp="1"/>
          </p:cNvSpPr>
          <p:nvPr>
            <p:ph type="body" sz="quarter" idx="73" hasCustomPrompt="1"/>
          </p:nvPr>
        </p:nvSpPr>
        <p:spPr>
          <a:xfrm>
            <a:off x="5343525"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5" name="Textplatzhalter 26"/>
          <p:cNvSpPr>
            <a:spLocks noGrp="1"/>
          </p:cNvSpPr>
          <p:nvPr>
            <p:ph type="body" sz="quarter" idx="74" hasCustomPrompt="1"/>
          </p:nvPr>
        </p:nvSpPr>
        <p:spPr>
          <a:xfrm>
            <a:off x="5343525"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7" name="Textplatzhalter 26"/>
          <p:cNvSpPr>
            <a:spLocks noGrp="1"/>
          </p:cNvSpPr>
          <p:nvPr>
            <p:ph type="body" sz="quarter" idx="76" hasCustomPrompt="1"/>
          </p:nvPr>
        </p:nvSpPr>
        <p:spPr>
          <a:xfrm>
            <a:off x="8245381"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38" name="Textplatzhalter 26"/>
          <p:cNvSpPr>
            <a:spLocks noGrp="1"/>
          </p:cNvSpPr>
          <p:nvPr>
            <p:ph type="body" sz="quarter" idx="77" hasCustomPrompt="1"/>
          </p:nvPr>
        </p:nvSpPr>
        <p:spPr>
          <a:xfrm>
            <a:off x="8245381"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39" name="Textplatzhalter 26"/>
          <p:cNvSpPr>
            <a:spLocks noGrp="1"/>
          </p:cNvSpPr>
          <p:nvPr>
            <p:ph type="body" sz="quarter" idx="78" hasCustomPrompt="1"/>
          </p:nvPr>
        </p:nvSpPr>
        <p:spPr>
          <a:xfrm>
            <a:off x="8245381"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41" name="Textplatzhalter 26"/>
          <p:cNvSpPr>
            <a:spLocks noGrp="1"/>
          </p:cNvSpPr>
          <p:nvPr>
            <p:ph type="body" sz="quarter" idx="82" hasCustomPrompt="1"/>
          </p:nvPr>
        </p:nvSpPr>
        <p:spPr>
          <a:xfrm>
            <a:off x="9109619"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2" name="Textplatzhalter 26"/>
          <p:cNvSpPr>
            <a:spLocks noGrp="1"/>
          </p:cNvSpPr>
          <p:nvPr>
            <p:ph type="body" sz="quarter" idx="83" hasCustomPrompt="1"/>
          </p:nvPr>
        </p:nvSpPr>
        <p:spPr>
          <a:xfrm>
            <a:off x="9109619"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3" name="Textplatzhalter 26"/>
          <p:cNvSpPr>
            <a:spLocks noGrp="1"/>
          </p:cNvSpPr>
          <p:nvPr>
            <p:ph type="body" sz="quarter" idx="84" hasCustomPrompt="1"/>
          </p:nvPr>
        </p:nvSpPr>
        <p:spPr>
          <a:xfrm>
            <a:off x="9109619"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Tree>
    <p:extLst>
      <p:ext uri="{BB962C8B-B14F-4D97-AF65-F5344CB8AC3E}">
        <p14:creationId xmlns:p14="http://schemas.microsoft.com/office/powerpoint/2010/main" val="1143732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6" name="Rectangle 5"/>
          <p:cNvSpPr/>
          <p:nvPr userDrawn="1"/>
        </p:nvSpPr>
        <p:spPr>
          <a:xfrm>
            <a:off x="539750"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2" name="Rectangle 41"/>
          <p:cNvSpPr/>
          <p:nvPr userDrawn="1"/>
        </p:nvSpPr>
        <p:spPr>
          <a:xfrm>
            <a:off x="539750" y="433388"/>
            <a:ext cx="3575012" cy="1061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3033346"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38" name="Textplatzhalter 26"/>
          <p:cNvSpPr>
            <a:spLocks noGrp="1"/>
          </p:cNvSpPr>
          <p:nvPr userDrawn="1">
            <p:ph type="body" sz="quarter" idx="44" hasCustomPrompt="1"/>
          </p:nvPr>
        </p:nvSpPr>
        <p:spPr>
          <a:xfrm>
            <a:off x="633046"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39" name="Textplatzhalter 26"/>
          <p:cNvSpPr>
            <a:spLocks noGrp="1"/>
          </p:cNvSpPr>
          <p:nvPr userDrawn="1">
            <p:ph type="body" sz="quarter" idx="45" hasCustomPrompt="1"/>
          </p:nvPr>
        </p:nvSpPr>
        <p:spPr>
          <a:xfrm>
            <a:off x="633046"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40" name="Textplatzhalter 26"/>
          <p:cNvSpPr>
            <a:spLocks noGrp="1"/>
          </p:cNvSpPr>
          <p:nvPr userDrawn="1">
            <p:ph type="body" sz="quarter" idx="46" hasCustomPrompt="1"/>
          </p:nvPr>
        </p:nvSpPr>
        <p:spPr>
          <a:xfrm>
            <a:off x="633046"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43" name="Textplatzhalter 26"/>
          <p:cNvSpPr>
            <a:spLocks noGrp="1"/>
          </p:cNvSpPr>
          <p:nvPr>
            <p:ph type="body" sz="quarter" idx="26" hasCustomPrompt="1"/>
          </p:nvPr>
        </p:nvSpPr>
        <p:spPr>
          <a:xfrm>
            <a:off x="710543"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45" name="Rectangle 44"/>
          <p:cNvSpPr/>
          <p:nvPr userDrawn="1"/>
        </p:nvSpPr>
        <p:spPr>
          <a:xfrm>
            <a:off x="4308494"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6" name="Rectangle 45"/>
          <p:cNvSpPr/>
          <p:nvPr userDrawn="1"/>
        </p:nvSpPr>
        <p:spPr>
          <a:xfrm>
            <a:off x="4308494" y="433388"/>
            <a:ext cx="3575012" cy="1061583"/>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7" name="Picture"/>
          <p:cNvSpPr>
            <a:spLocks noGrp="1"/>
          </p:cNvSpPr>
          <p:nvPr>
            <p:ph type="pic" sz="quarter" idx="49"/>
          </p:nvPr>
        </p:nvSpPr>
        <p:spPr bwMode="gray">
          <a:xfrm>
            <a:off x="6802090"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64" name="Textplatzhalter 26"/>
          <p:cNvSpPr>
            <a:spLocks noGrp="1"/>
          </p:cNvSpPr>
          <p:nvPr>
            <p:ph type="body" sz="quarter" idx="66" hasCustomPrompt="1"/>
          </p:nvPr>
        </p:nvSpPr>
        <p:spPr>
          <a:xfrm>
            <a:off x="4401790"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es-ES_tradnl"/>
              <a:t>NAME</a:t>
            </a:r>
          </a:p>
        </p:txBody>
      </p:sp>
      <p:sp>
        <p:nvSpPr>
          <p:cNvPr id="65" name="Textplatzhalter 26"/>
          <p:cNvSpPr>
            <a:spLocks noGrp="1"/>
          </p:cNvSpPr>
          <p:nvPr>
            <p:ph type="body" sz="quarter" idx="67" hasCustomPrompt="1"/>
          </p:nvPr>
        </p:nvSpPr>
        <p:spPr>
          <a:xfrm>
            <a:off x="4401790"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66" name="Textplatzhalter 26"/>
          <p:cNvSpPr>
            <a:spLocks noGrp="1"/>
          </p:cNvSpPr>
          <p:nvPr>
            <p:ph type="body" sz="quarter" idx="68" hasCustomPrompt="1"/>
          </p:nvPr>
        </p:nvSpPr>
        <p:spPr>
          <a:xfrm>
            <a:off x="4401790"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68" name="Textplatzhalter 26"/>
          <p:cNvSpPr>
            <a:spLocks noGrp="1"/>
          </p:cNvSpPr>
          <p:nvPr>
            <p:ph type="body" sz="quarter" idx="70" hasCustomPrompt="1"/>
          </p:nvPr>
        </p:nvSpPr>
        <p:spPr>
          <a:xfrm>
            <a:off x="4479287"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9" name="Textplatzhalter 26"/>
          <p:cNvSpPr>
            <a:spLocks noGrp="1"/>
          </p:cNvSpPr>
          <p:nvPr>
            <p:ph type="body" sz="quarter" idx="71" hasCustomPrompt="1"/>
          </p:nvPr>
        </p:nvSpPr>
        <p:spPr>
          <a:xfrm>
            <a:off x="4479287"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71" name="Rectangle 70"/>
          <p:cNvSpPr/>
          <p:nvPr userDrawn="1"/>
        </p:nvSpPr>
        <p:spPr>
          <a:xfrm>
            <a:off x="8074588" y="433388"/>
            <a:ext cx="3575012" cy="106158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Picture"/>
          <p:cNvSpPr>
            <a:spLocks noGrp="1"/>
          </p:cNvSpPr>
          <p:nvPr>
            <p:ph type="pic" sz="quarter" idx="72"/>
          </p:nvPr>
        </p:nvSpPr>
        <p:spPr bwMode="gray">
          <a:xfrm>
            <a:off x="10568184"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89" name="Textplatzhalter 26"/>
          <p:cNvSpPr>
            <a:spLocks noGrp="1"/>
          </p:cNvSpPr>
          <p:nvPr>
            <p:ph type="body" sz="quarter" idx="89" hasCustomPrompt="1"/>
          </p:nvPr>
        </p:nvSpPr>
        <p:spPr>
          <a:xfrm>
            <a:off x="8167884"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90" name="Textplatzhalter 26"/>
          <p:cNvSpPr>
            <a:spLocks noGrp="1"/>
          </p:cNvSpPr>
          <p:nvPr>
            <p:ph type="body" sz="quarter" idx="90" hasCustomPrompt="1"/>
          </p:nvPr>
        </p:nvSpPr>
        <p:spPr>
          <a:xfrm>
            <a:off x="8167884"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91" name="Textplatzhalter 26"/>
          <p:cNvSpPr>
            <a:spLocks noGrp="1"/>
          </p:cNvSpPr>
          <p:nvPr>
            <p:ph type="body" sz="quarter" idx="91" hasCustomPrompt="1"/>
          </p:nvPr>
        </p:nvSpPr>
        <p:spPr>
          <a:xfrm>
            <a:off x="8167884"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93" name="Textplatzhalter 26"/>
          <p:cNvSpPr>
            <a:spLocks noGrp="1"/>
          </p:cNvSpPr>
          <p:nvPr>
            <p:ph type="body" sz="quarter" idx="93" hasCustomPrompt="1"/>
          </p:nvPr>
        </p:nvSpPr>
        <p:spPr>
          <a:xfrm>
            <a:off x="8245381"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4" name="Textplatzhalter 26"/>
          <p:cNvSpPr>
            <a:spLocks noGrp="1"/>
          </p:cNvSpPr>
          <p:nvPr>
            <p:ph type="body" sz="quarter" idx="94" hasCustomPrompt="1"/>
          </p:nvPr>
        </p:nvSpPr>
        <p:spPr>
          <a:xfrm>
            <a:off x="8245381"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199" name="Rectangle 198"/>
          <p:cNvSpPr/>
          <p:nvPr userDrawn="1"/>
        </p:nvSpPr>
        <p:spPr>
          <a:xfrm>
            <a:off x="539750"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0" name="Rectangle 199"/>
          <p:cNvSpPr/>
          <p:nvPr userDrawn="1"/>
        </p:nvSpPr>
        <p:spPr>
          <a:xfrm>
            <a:off x="539750" y="3227388"/>
            <a:ext cx="3575012" cy="1061583"/>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1" name="Rectangle 200"/>
          <p:cNvSpPr/>
          <p:nvPr userDrawn="1"/>
        </p:nvSpPr>
        <p:spPr>
          <a:xfrm>
            <a:off x="8074588"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2" name="Picture"/>
          <p:cNvSpPr>
            <a:spLocks noGrp="1"/>
          </p:cNvSpPr>
          <p:nvPr>
            <p:ph type="pic" sz="quarter" idx="95"/>
          </p:nvPr>
        </p:nvSpPr>
        <p:spPr bwMode="gray">
          <a:xfrm>
            <a:off x="3033346"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03" name="Textplatzhalter 26"/>
          <p:cNvSpPr>
            <a:spLocks noGrp="1"/>
          </p:cNvSpPr>
          <p:nvPr>
            <p:ph type="body" sz="quarter" idx="96" hasCustomPrompt="1"/>
          </p:nvPr>
        </p:nvSpPr>
        <p:spPr>
          <a:xfrm>
            <a:off x="633046"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04" name="Textplatzhalter 26"/>
          <p:cNvSpPr>
            <a:spLocks noGrp="1"/>
          </p:cNvSpPr>
          <p:nvPr>
            <p:ph type="body" sz="quarter" idx="97" hasCustomPrompt="1"/>
          </p:nvPr>
        </p:nvSpPr>
        <p:spPr>
          <a:xfrm>
            <a:off x="633046"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05" name="Textplatzhalter 26"/>
          <p:cNvSpPr>
            <a:spLocks noGrp="1"/>
          </p:cNvSpPr>
          <p:nvPr>
            <p:ph type="body" sz="quarter" idx="98" hasCustomPrompt="1"/>
          </p:nvPr>
        </p:nvSpPr>
        <p:spPr>
          <a:xfrm>
            <a:off x="633046"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06" name="Textplatzhalter 26"/>
          <p:cNvSpPr>
            <a:spLocks noGrp="1"/>
          </p:cNvSpPr>
          <p:nvPr>
            <p:ph type="body" sz="quarter" idx="99" hasCustomPrompt="1"/>
          </p:nvPr>
        </p:nvSpPr>
        <p:spPr>
          <a:xfrm>
            <a:off x="710543"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07" name="Textplatzhalter 26"/>
          <p:cNvSpPr>
            <a:spLocks noGrp="1"/>
          </p:cNvSpPr>
          <p:nvPr>
            <p:ph type="body" sz="quarter" idx="100" hasCustomPrompt="1"/>
          </p:nvPr>
        </p:nvSpPr>
        <p:spPr>
          <a:xfrm>
            <a:off x="710543"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208" name="Rectangle 207"/>
          <p:cNvSpPr/>
          <p:nvPr userDrawn="1"/>
        </p:nvSpPr>
        <p:spPr>
          <a:xfrm>
            <a:off x="4308494"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9" name="Rectangle 208"/>
          <p:cNvSpPr/>
          <p:nvPr userDrawn="1"/>
        </p:nvSpPr>
        <p:spPr>
          <a:xfrm>
            <a:off x="4308494" y="3227388"/>
            <a:ext cx="3575012" cy="106158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10" name="Picture"/>
          <p:cNvSpPr>
            <a:spLocks noGrp="1"/>
          </p:cNvSpPr>
          <p:nvPr>
            <p:ph type="pic" sz="quarter" idx="101"/>
          </p:nvPr>
        </p:nvSpPr>
        <p:spPr bwMode="gray">
          <a:xfrm>
            <a:off x="6802090"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11" name="Textplatzhalter 26"/>
          <p:cNvSpPr>
            <a:spLocks noGrp="1"/>
          </p:cNvSpPr>
          <p:nvPr>
            <p:ph type="body" sz="quarter" idx="102" hasCustomPrompt="1"/>
          </p:nvPr>
        </p:nvSpPr>
        <p:spPr>
          <a:xfrm>
            <a:off x="4401790"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12" name="Textplatzhalter 26"/>
          <p:cNvSpPr>
            <a:spLocks noGrp="1"/>
          </p:cNvSpPr>
          <p:nvPr>
            <p:ph type="body" sz="quarter" idx="103" hasCustomPrompt="1"/>
          </p:nvPr>
        </p:nvSpPr>
        <p:spPr>
          <a:xfrm>
            <a:off x="4401790"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13" name="Textplatzhalter 26"/>
          <p:cNvSpPr>
            <a:spLocks noGrp="1"/>
          </p:cNvSpPr>
          <p:nvPr>
            <p:ph type="body" sz="quarter" idx="104" hasCustomPrompt="1"/>
          </p:nvPr>
        </p:nvSpPr>
        <p:spPr>
          <a:xfrm>
            <a:off x="4401790"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14" name="Textplatzhalter 26"/>
          <p:cNvSpPr>
            <a:spLocks noGrp="1"/>
          </p:cNvSpPr>
          <p:nvPr>
            <p:ph type="body" sz="quarter" idx="105" hasCustomPrompt="1"/>
          </p:nvPr>
        </p:nvSpPr>
        <p:spPr>
          <a:xfrm>
            <a:off x="4479287"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15" name="Textplatzhalter 26"/>
          <p:cNvSpPr>
            <a:spLocks noGrp="1"/>
          </p:cNvSpPr>
          <p:nvPr>
            <p:ph type="body" sz="quarter" idx="106" hasCustomPrompt="1"/>
          </p:nvPr>
        </p:nvSpPr>
        <p:spPr>
          <a:xfrm>
            <a:off x="4479287"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216" name="Rectangle 215"/>
          <p:cNvSpPr/>
          <p:nvPr userDrawn="1"/>
        </p:nvSpPr>
        <p:spPr>
          <a:xfrm>
            <a:off x="8074588" y="3227388"/>
            <a:ext cx="3575012" cy="10615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17" name="Picture"/>
          <p:cNvSpPr>
            <a:spLocks noGrp="1"/>
          </p:cNvSpPr>
          <p:nvPr>
            <p:ph type="pic" sz="quarter" idx="107"/>
          </p:nvPr>
        </p:nvSpPr>
        <p:spPr bwMode="gray">
          <a:xfrm>
            <a:off x="10568184"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18" name="Textplatzhalter 26"/>
          <p:cNvSpPr>
            <a:spLocks noGrp="1"/>
          </p:cNvSpPr>
          <p:nvPr>
            <p:ph type="body" sz="quarter" idx="108" hasCustomPrompt="1"/>
          </p:nvPr>
        </p:nvSpPr>
        <p:spPr>
          <a:xfrm>
            <a:off x="8167884"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19" name="Textplatzhalter 26"/>
          <p:cNvSpPr>
            <a:spLocks noGrp="1"/>
          </p:cNvSpPr>
          <p:nvPr>
            <p:ph type="body" sz="quarter" idx="109" hasCustomPrompt="1"/>
          </p:nvPr>
        </p:nvSpPr>
        <p:spPr>
          <a:xfrm>
            <a:off x="8167884"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20" name="Textplatzhalter 26"/>
          <p:cNvSpPr>
            <a:spLocks noGrp="1"/>
          </p:cNvSpPr>
          <p:nvPr>
            <p:ph type="body" sz="quarter" idx="110" hasCustomPrompt="1"/>
          </p:nvPr>
        </p:nvSpPr>
        <p:spPr>
          <a:xfrm>
            <a:off x="8167884"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21" name="Textplatzhalter 26"/>
          <p:cNvSpPr>
            <a:spLocks noGrp="1"/>
          </p:cNvSpPr>
          <p:nvPr>
            <p:ph type="body" sz="quarter" idx="111" hasCustomPrompt="1"/>
          </p:nvPr>
        </p:nvSpPr>
        <p:spPr>
          <a:xfrm>
            <a:off x="8245381"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22" name="Textplatzhalter 26"/>
          <p:cNvSpPr>
            <a:spLocks noGrp="1"/>
          </p:cNvSpPr>
          <p:nvPr>
            <p:ph type="body" sz="quarter" idx="112" hasCustomPrompt="1"/>
          </p:nvPr>
        </p:nvSpPr>
        <p:spPr>
          <a:xfrm>
            <a:off x="8245381"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Tree>
    <p:extLst>
      <p:ext uri="{BB962C8B-B14F-4D97-AF65-F5344CB8AC3E}">
        <p14:creationId xmlns:p14="http://schemas.microsoft.com/office/powerpoint/2010/main" val="2126635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8_TEXT &amp; IMAGE">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7264800" cy="1080000"/>
          </a:xfrm>
        </p:spPr>
        <p:txBody>
          <a:bodyPr/>
          <a:lstStyle/>
          <a:p>
            <a:r>
              <a:rPr lang="en-US"/>
              <a:t>Click to edit Master title style</a:t>
            </a:r>
          </a:p>
        </p:txBody>
      </p:sp>
      <p:sp>
        <p:nvSpPr>
          <p:cNvPr id="8" name="Subline"/>
          <p:cNvSpPr>
            <a:spLocks noGrp="1"/>
          </p:cNvSpPr>
          <p:nvPr>
            <p:ph type="body" sz="quarter" idx="13" hasCustomPrompt="1"/>
          </p:nvPr>
        </p:nvSpPr>
        <p:spPr>
          <a:xfrm>
            <a:off x="540000" y="972000"/>
            <a:ext cx="7264800" cy="540000"/>
          </a:xfrm>
        </p:spPr>
        <p:txBody>
          <a:bodyPr/>
          <a:lstStyle>
            <a:lvl1pPr marL="0" indent="0">
              <a:buNone/>
              <a:defRPr baseline="0">
                <a:solidFill>
                  <a:srgbClr val="7F7F7F"/>
                </a:solidFill>
              </a:defRPr>
            </a:lvl1pPr>
          </a:lstStyle>
          <a:p>
            <a:pPr lvl="0"/>
            <a:r>
              <a:rPr lang="en-US"/>
              <a:t>Enter your subtitle here</a:t>
            </a:r>
          </a:p>
        </p:txBody>
      </p:sp>
      <p:sp>
        <p:nvSpPr>
          <p:cNvPr id="3" name="Content"/>
          <p:cNvSpPr>
            <a:spLocks noGrp="1"/>
          </p:cNvSpPr>
          <p:nvPr>
            <p:ph sz="half" idx="1"/>
          </p:nvPr>
        </p:nvSpPr>
        <p:spPr>
          <a:xfrm>
            <a:off x="540000" y="1512000"/>
            <a:ext cx="7264800" cy="4298400"/>
          </a:xfrm>
        </p:spPr>
        <p:txBody>
          <a:bodyPr/>
          <a:lstStyle>
            <a:lvl1pPr>
              <a:defRPr sz="22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cNvSpPr>
            <a:spLocks noGrp="1"/>
          </p:cNvSpPr>
          <p:nvPr>
            <p:ph type="pic" sz="quarter" idx="14"/>
          </p:nvPr>
        </p:nvSpPr>
        <p:spPr bwMode="gray">
          <a:xfrm>
            <a:off x="8230413" y="0"/>
            <a:ext cx="3960000" cy="6858000"/>
          </a:xfrm>
          <a:solidFill>
            <a:schemeClr val="bg1">
              <a:lumMod val="85000"/>
            </a:schemeClr>
          </a:solidFill>
        </p:spPr>
        <p:txBody>
          <a:bodyPr lIns="144000" tIns="144000" rIns="144000" bIns="144000"/>
          <a:lstStyle>
            <a:lvl1pPr marL="0" indent="0">
              <a:buNone/>
              <a:defRPr>
                <a:solidFill>
                  <a:schemeClr val="tx1">
                    <a:lumMod val="65000"/>
                    <a:lumOff val="35000"/>
                  </a:schemeClr>
                </a:solidFill>
              </a:defRPr>
            </a:lvl1pPr>
          </a:lstStyle>
          <a:p>
            <a:endParaRPr lang="en-US"/>
          </a:p>
        </p:txBody>
      </p:sp>
      <p:sp>
        <p:nvSpPr>
          <p:cNvPr id="5" name="Date"/>
          <p:cNvSpPr>
            <a:spLocks noGrp="1"/>
          </p:cNvSpPr>
          <p:nvPr>
            <p:ph type="dt" sz="half" idx="10"/>
          </p:nvPr>
        </p:nvSpPr>
        <p:spPr/>
        <p:txBody>
          <a:bodyPr/>
          <a:lstStyle/>
          <a:p>
            <a:endParaRPr lang="en-US"/>
          </a:p>
        </p:txBody>
      </p:sp>
      <p:sp>
        <p:nvSpPr>
          <p:cNvPr id="6" name="Footer"/>
          <p:cNvSpPr>
            <a:spLocks noGrp="1"/>
          </p:cNvSpPr>
          <p:nvPr>
            <p:ph type="ftr" sz="quarter" idx="11"/>
          </p:nvPr>
        </p:nvSpPr>
        <p:spPr/>
        <p:txBody>
          <a:bodyPr/>
          <a:lstStyle/>
          <a:p>
            <a:r>
              <a:rPr lang="en-US"/>
              <a:t>DESIGN THINKING - BUSINESS MODEL INNOVATION - CPS</a:t>
            </a:r>
          </a:p>
        </p:txBody>
      </p:sp>
      <p:sp>
        <p:nvSpPr>
          <p:cNvPr id="7"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75327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9_TITLE &amp; CONTENT">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13"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Content"/>
          <p:cNvSpPr>
            <a:spLocks noGrp="1"/>
          </p:cNvSpPr>
          <p:nvPr>
            <p:ph idx="1"/>
          </p:nvPr>
        </p:nvSpPr>
        <p:spPr>
          <a:xfrm>
            <a:off x="540000" y="1512000"/>
            <a:ext cx="11109600" cy="3060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cNvSpPr>
            <a:spLocks noGrp="1"/>
          </p:cNvSpPr>
          <p:nvPr>
            <p:ph idx="15"/>
          </p:nvPr>
        </p:nvSpPr>
        <p:spPr bwMode="gray">
          <a:xfrm>
            <a:off x="1200" y="4572000"/>
            <a:ext cx="12189600" cy="2286000"/>
          </a:xfrm>
          <a:solidFill>
            <a:schemeClr val="accent1">
              <a:lumMod val="75000"/>
            </a:schemeClr>
          </a:solidFill>
        </p:spPr>
        <p:txBody>
          <a:bodyPr lIns="540000" tIns="180000" rIns="540000" bIns="180000" anchor="ctr"/>
          <a:lstStyle>
            <a:lvl1pPr marL="0" indent="0">
              <a:buNone/>
              <a:defRPr>
                <a:solidFill>
                  <a:schemeClr val="bg1"/>
                </a:solidFill>
              </a:defRPr>
            </a:lvl1pPr>
            <a:lvl2pPr marL="450000" indent="0">
              <a:buNone/>
              <a:defRPr/>
            </a:lvl2pPr>
            <a:lvl3pPr marL="810000" indent="0">
              <a:buNone/>
              <a:defRPr/>
            </a:lvl3pPr>
            <a:lvl4pPr marL="1170000" indent="0">
              <a:buNone/>
              <a:defRPr/>
            </a:lvl4pPr>
            <a:lvl5pPr marL="1530000" indent="0">
              <a:buNone/>
              <a:defRPr/>
            </a:lvl5pPr>
          </a:lstStyle>
          <a:p>
            <a:pPr lvl="0"/>
            <a:r>
              <a:rPr lang="en-US"/>
              <a:t>Click to edit Master text styles</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192243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4_IMAGE">
    <p:spTree>
      <p:nvGrpSpPr>
        <p:cNvPr id="1" name=""/>
        <p:cNvGrpSpPr/>
        <p:nvPr/>
      </p:nvGrpSpPr>
      <p:grpSpPr>
        <a:xfrm>
          <a:off x="0" y="0"/>
          <a:ext cx="0" cy="0"/>
          <a:chOff x="0" y="0"/>
          <a:chExt cx="0" cy="0"/>
        </a:xfrm>
      </p:grpSpPr>
      <p:sp>
        <p:nvSpPr>
          <p:cNvPr id="11" name="Text"/>
          <p:cNvSpPr>
            <a:spLocks noGrp="1"/>
          </p:cNvSpPr>
          <p:nvPr>
            <p:ph type="body" sz="quarter" idx="16"/>
          </p:nvPr>
        </p:nvSpPr>
        <p:spPr bwMode="gray">
          <a:xfrm>
            <a:off x="8230413" y="0"/>
            <a:ext cx="3960000" cy="6858000"/>
          </a:xfrm>
          <a:solidFill>
            <a:schemeClr val="accent1">
              <a:lumMod val="75000"/>
              <a:alpha val="80000"/>
            </a:schemeClr>
          </a:solidFill>
        </p:spPr>
        <p:txBody>
          <a:bodyPr lIns="540000" tIns="1512000" rIns="540000" bIns="108000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5" name="Date"/>
          <p:cNvSpPr>
            <a:spLocks noGrp="1"/>
          </p:cNvSpPr>
          <p:nvPr>
            <p:ph type="dt" sz="half" idx="10"/>
          </p:nvPr>
        </p:nvSpPr>
        <p:spPr/>
        <p:txBody>
          <a:bodyPr/>
          <a:lstStyle/>
          <a:p>
            <a:endParaRPr lang="en-US"/>
          </a:p>
        </p:txBody>
      </p:sp>
      <p:sp>
        <p:nvSpPr>
          <p:cNvPr id="6" name="Footer"/>
          <p:cNvSpPr>
            <a:spLocks noGrp="1"/>
          </p:cNvSpPr>
          <p:nvPr>
            <p:ph type="ftr" sz="quarter" idx="11"/>
          </p:nvPr>
        </p:nvSpPr>
        <p:spPr/>
        <p:txBody>
          <a:bodyPr/>
          <a:lstStyle/>
          <a:p>
            <a:r>
              <a:rPr lang="en-US"/>
              <a:t>DESIGN THINKING - BUSINESS MODEL INNOVATION - CPS</a:t>
            </a:r>
          </a:p>
        </p:txBody>
      </p:sp>
      <p:sp>
        <p:nvSpPr>
          <p:cNvPr id="7"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1166262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1_TITEL GRAU">
    <p:spTree>
      <p:nvGrpSpPr>
        <p:cNvPr id="1" name=""/>
        <p:cNvGrpSpPr/>
        <p:nvPr/>
      </p:nvGrpSpPr>
      <p:grpSpPr>
        <a:xfrm>
          <a:off x="0" y="0"/>
          <a:ext cx="0" cy="0"/>
          <a:chOff x="0" y="0"/>
          <a:chExt cx="0" cy="0"/>
        </a:xfrm>
      </p:grpSpPr>
      <p:sp>
        <p:nvSpPr>
          <p:cNvPr id="26" name="Hintergrund"/>
          <p:cNvSpPr>
            <a:spLocks noGrp="1"/>
          </p:cNvSpPr>
          <p:nvPr>
            <p:ph type="body" sz="quarter" idx="13" hasCustomPrompt="1"/>
          </p:nvPr>
        </p:nvSpPr>
        <p:spPr bwMode="gray">
          <a:xfrm>
            <a:off x="-460" y="0"/>
            <a:ext cx="12190059" cy="4932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23"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8"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9"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Mastertextformat bearbeiten</a:t>
            </a:r>
          </a:p>
        </p:txBody>
      </p:sp>
      <p:pic>
        <p:nvPicPr>
          <p:cNvPr id="7" name="P+M Logo" descr="C:\Users\vanessa.m\Desktop\Produkt + Markt\vom Kunden\CI_&amp;_Logo\PUM-LO_RGB.png">
            <a:extLst>
              <a:ext uri="{FF2B5EF4-FFF2-40B4-BE49-F238E27FC236}">
                <a16:creationId xmlns:a16="http://schemas.microsoft.com/office/drawing/2014/main" id="{62C1C21A-4126-474A-BAA4-37F8F58A457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096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2_TITEL BILD">
    <p:spTree>
      <p:nvGrpSpPr>
        <p:cNvPr id="1" name=""/>
        <p:cNvGrpSpPr/>
        <p:nvPr/>
      </p:nvGrpSpPr>
      <p:grpSpPr>
        <a:xfrm>
          <a:off x="0" y="0"/>
          <a:ext cx="0" cy="0"/>
          <a:chOff x="0" y="0"/>
          <a:chExt cx="0" cy="0"/>
        </a:xfrm>
      </p:grpSpPr>
      <p:sp>
        <p:nvSpPr>
          <p:cNvPr id="7" name="Bild"/>
          <p:cNvSpPr>
            <a:spLocks noGrp="1" noChangeAspect="1"/>
          </p:cNvSpPr>
          <p:nvPr>
            <p:ph type="pic" sz="quarter" idx="15"/>
          </p:nvPr>
        </p:nvSpPr>
        <p:spPr bwMode="gray">
          <a:xfrm>
            <a:off x="0" y="0"/>
            <a:ext cx="12190413" cy="4932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1"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0"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2"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Mastertextformat bearbeiten</a:t>
            </a:r>
          </a:p>
        </p:txBody>
      </p:sp>
      <p:pic>
        <p:nvPicPr>
          <p:cNvPr id="9" name="P+M Logo" descr="C:\Users\vanessa.m\Desktop\Produkt + Markt\vom Kunden\CI_&amp;_Logo\PUM-LO_RGB.png">
            <a:extLst>
              <a:ext uri="{FF2B5EF4-FFF2-40B4-BE49-F238E27FC236}">
                <a16:creationId xmlns:a16="http://schemas.microsoft.com/office/drawing/2014/main" id="{2CB58569-E5F0-4C08-BC9F-80707B3CE39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1854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3_ZWISCHENFOLIE GRAU">
    <p:spTree>
      <p:nvGrpSpPr>
        <p:cNvPr id="1" name=""/>
        <p:cNvGrpSpPr/>
        <p:nvPr/>
      </p:nvGrpSpPr>
      <p:grpSpPr>
        <a:xfrm>
          <a:off x="0" y="0"/>
          <a:ext cx="0" cy="0"/>
          <a:chOff x="0" y="0"/>
          <a:chExt cx="0" cy="0"/>
        </a:xfrm>
      </p:grpSpPr>
      <p:sp>
        <p:nvSpPr>
          <p:cNvPr id="7" name="Hintergrund"/>
          <p:cNvSpPr>
            <a:spLocks noGrp="1"/>
          </p:cNvSpPr>
          <p:nvPr>
            <p:ph type="body" sz="quarter" idx="13" hasCustomPrompt="1"/>
          </p:nvPr>
        </p:nvSpPr>
        <p:spPr bwMode="gray">
          <a:xfrm>
            <a:off x="-460" y="-1"/>
            <a:ext cx="12190059" cy="4320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16"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15"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17"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2302694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4_ZWISCHENFOLIE BILD">
    <p:spTree>
      <p:nvGrpSpPr>
        <p:cNvPr id="1" name=""/>
        <p:cNvGrpSpPr/>
        <p:nvPr/>
      </p:nvGrpSpPr>
      <p:grpSpPr>
        <a:xfrm>
          <a:off x="0" y="0"/>
          <a:ext cx="0" cy="0"/>
          <a:chOff x="0" y="0"/>
          <a:chExt cx="0" cy="0"/>
        </a:xfrm>
      </p:grpSpPr>
      <p:sp>
        <p:nvSpPr>
          <p:cNvPr id="6"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7"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8"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9"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3866467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5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p:txBody>
          <a:bodyPr/>
          <a:lstStyle>
            <a:lvl1pPr>
              <a:defRPr>
                <a:solidFill>
                  <a:schemeClr val="accent6"/>
                </a:solidFill>
              </a:defRPr>
            </a:lvl1pPr>
          </a:lstStyle>
          <a:p>
            <a:r>
              <a:rPr lang="de-DE" noProof="0"/>
              <a:t>Mastertitelformat bearbeiten</a:t>
            </a:r>
          </a:p>
        </p:txBody>
      </p:sp>
      <p:sp>
        <p:nvSpPr>
          <p:cNvPr id="7"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724017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6_LEER">
    <p:spTree>
      <p:nvGrpSpPr>
        <p:cNvPr id="1" name=""/>
        <p:cNvGrpSpPr/>
        <p:nvPr/>
      </p:nvGrpSpPr>
      <p:grpSpPr>
        <a:xfrm>
          <a:off x="0" y="0"/>
          <a:ext cx="0" cy="0"/>
          <a:chOff x="0" y="0"/>
          <a:chExt cx="0" cy="0"/>
        </a:xfrm>
      </p:grpSpPr>
      <p:sp>
        <p:nvSpPr>
          <p:cNvPr id="3"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110525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7_NUR TITEL">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Mastertitelformat bearbeiten</a:t>
            </a:r>
          </a:p>
        </p:txBody>
      </p:sp>
      <p:sp>
        <p:nvSpPr>
          <p:cNvPr id="3"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4125668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8_TITEL &amp; UNTERTITEL">
    <p:spTree>
      <p:nvGrpSpPr>
        <p:cNvPr id="1" name=""/>
        <p:cNvGrpSpPr/>
        <p:nvPr/>
      </p:nvGrpSpPr>
      <p:grpSpPr>
        <a:xfrm>
          <a:off x="0" y="0"/>
          <a:ext cx="0" cy="0"/>
          <a:chOff x="0" y="0"/>
          <a:chExt cx="0" cy="0"/>
        </a:xfrm>
      </p:grpSpPr>
      <p:sp>
        <p:nvSpPr>
          <p:cNvPr id="77"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7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3" name="Foliennummer"/>
          <p:cNvSpPr>
            <a:spLocks noGrp="1"/>
          </p:cNvSpPr>
          <p:nvPr>
            <p:ph type="sldNum" sz="quarter" idx="15"/>
          </p:nvPr>
        </p:nvSpPr>
        <p:spPr/>
        <p:txBody>
          <a:bodyPr/>
          <a:lstStyle/>
          <a:p>
            <a:fld id="{02CEFE82-39F2-4F47-8A0C-D5AB3496FA5C}" type="slidenum">
              <a:rPr lang="de-DE" smtClean="0"/>
              <a:pPr/>
              <a:t>‹Nr.›</a:t>
            </a:fld>
            <a:r>
              <a:rPr lang="de-DE"/>
              <a:t> </a:t>
            </a:r>
          </a:p>
        </p:txBody>
      </p:sp>
      <p:sp>
        <p:nvSpPr>
          <p:cNvPr id="8" name="Textplatzhalter 8">
            <a:extLst>
              <a:ext uri="{FF2B5EF4-FFF2-40B4-BE49-F238E27FC236}">
                <a16:creationId xmlns:a16="http://schemas.microsoft.com/office/drawing/2014/main" id="{9EB5883E-E003-463B-BC04-4DE902768A2B}"/>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9" name="Textplatzhalter 8">
            <a:extLst>
              <a:ext uri="{FF2B5EF4-FFF2-40B4-BE49-F238E27FC236}">
                <a16:creationId xmlns:a16="http://schemas.microsoft.com/office/drawing/2014/main" id="{F4AABC42-272A-47E2-A86E-0EBD5C5E5D03}"/>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828106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9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
        <p:nvSpPr>
          <p:cNvPr id="7" name="Textplatzhalter 8">
            <a:extLst>
              <a:ext uri="{FF2B5EF4-FFF2-40B4-BE49-F238E27FC236}">
                <a16:creationId xmlns:a16="http://schemas.microsoft.com/office/drawing/2014/main" id="{BAD090E7-B3D0-49B8-BEAB-AEFB84A9A26F}"/>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8" name="Textplatzhalter 8">
            <a:extLst>
              <a:ext uri="{FF2B5EF4-FFF2-40B4-BE49-F238E27FC236}">
                <a16:creationId xmlns:a16="http://schemas.microsoft.com/office/drawing/2014/main" id="{7DBD1FD9-2D4B-4386-B969-0FA96B8BB0E6}"/>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470131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0_TITEL &amp; KOSTEN">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36000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7" name="Inhalt"/>
          <p:cNvSpPr>
            <a:spLocks noGrp="1"/>
          </p:cNvSpPr>
          <p:nvPr>
            <p:ph idx="16"/>
          </p:nvPr>
        </p:nvSpPr>
        <p:spPr bwMode="gray">
          <a:xfrm>
            <a:off x="540000" y="5252952"/>
            <a:ext cx="11109600" cy="557447"/>
          </a:xfrm>
        </p:spPr>
        <p:txBody>
          <a:bodyPr anchor="b" anchorCtr="0"/>
          <a:lstStyle>
            <a:lvl1pPr marL="0" indent="0">
              <a:buNone/>
              <a:defRPr sz="1200"/>
            </a:lvl1pPr>
          </a:lstStyle>
          <a:p>
            <a:pPr lvl="0"/>
            <a:r>
              <a:rPr lang="de-DE" noProof="0"/>
              <a:t>Mastertextformat bearbeiten</a:t>
            </a:r>
          </a:p>
        </p:txBody>
      </p:sp>
      <p:sp>
        <p:nvSpPr>
          <p:cNvPr id="4"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513913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1_ 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38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788430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2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00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425094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3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1999"/>
            <a:ext cx="11109600" cy="1576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stStyle>
          <a:p>
            <a:pPr lvl="0"/>
            <a:r>
              <a:rPr lang="de-DE" noProof="0"/>
              <a:t>Mastertextformat bearbeiten</a:t>
            </a:r>
          </a:p>
          <a:p>
            <a:pPr lvl="1"/>
            <a:r>
              <a:rPr lang="de-DE" noProof="0"/>
              <a:t>Zweite Ebene</a:t>
            </a:r>
          </a:p>
          <a:p>
            <a:pPr lvl="2"/>
            <a:r>
              <a:rPr lang="de-DE" noProof="0"/>
              <a:t>Dritte Ebene</a:t>
            </a:r>
          </a:p>
          <a:p>
            <a:pPr lvl="3"/>
            <a:r>
              <a:rPr lang="de-DE" noProof="0"/>
              <a:t>Vierte Ebene</a:t>
            </a:r>
          </a:p>
        </p:txBody>
      </p:sp>
      <p:sp>
        <p:nvSpPr>
          <p:cNvPr id="12" name="Bild 1"/>
          <p:cNvSpPr>
            <a:spLocks noGrp="1" noChangeAspect="1"/>
          </p:cNvSpPr>
          <p:nvPr>
            <p:ph type="pic" sz="quarter" idx="15"/>
          </p:nvPr>
        </p:nvSpPr>
        <p:spPr bwMode="gray">
          <a:xfrm>
            <a:off x="0"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4"/>
          </p:nvPr>
        </p:nvSpPr>
        <p:spPr bwMode="gray">
          <a:xfrm>
            <a:off x="6102813"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1" name="Text"/>
          <p:cNvSpPr>
            <a:spLocks noGrp="1" noChangeAspect="1"/>
          </p:cNvSpPr>
          <p:nvPr>
            <p:ph type="body" sz="quarter" idx="23" hasCustomPrompt="1"/>
          </p:nvPr>
        </p:nvSpPr>
        <p:spPr bwMode="gray">
          <a:xfrm>
            <a:off x="5302800" y="383565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2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954885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1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361124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1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2" name="Bild"/>
          <p:cNvSpPr>
            <a:spLocks noGrp="1" noChangeAspect="1"/>
          </p:cNvSpPr>
          <p:nvPr>
            <p:ph type="pic" sz="quarter" idx="14"/>
          </p:nvPr>
        </p:nvSpPr>
        <p:spPr bwMode="gray">
          <a:xfrm>
            <a:off x="631080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445955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6_TEXT &amp; BILD">
    <p:spTree>
      <p:nvGrpSpPr>
        <p:cNvPr id="1" name=""/>
        <p:cNvGrpSpPr/>
        <p:nvPr/>
      </p:nvGrpSpPr>
      <p:grpSpPr>
        <a:xfrm>
          <a:off x="0" y="0"/>
          <a:ext cx="0" cy="0"/>
          <a:chOff x="0" y="0"/>
          <a:chExt cx="0" cy="0"/>
        </a:xfrm>
      </p:grpSpPr>
      <p:sp>
        <p:nvSpPr>
          <p:cNvPr id="12" name="Bild"/>
          <p:cNvSpPr>
            <a:spLocks noGrp="1" noChangeAspect="1"/>
          </p:cNvSpPr>
          <p:nvPr>
            <p:ph type="pic" sz="quarter" idx="14"/>
          </p:nvPr>
        </p:nvSpPr>
        <p:spPr bwMode="gray">
          <a:xfrm>
            <a:off x="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 name="Inhalt"/>
          <p:cNvSpPr>
            <a:spLocks noGrp="1"/>
          </p:cNvSpPr>
          <p:nvPr>
            <p:ph sz="half" idx="1"/>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 name="Titel"/>
          <p:cNvSpPr>
            <a:spLocks noGrp="1"/>
          </p:cNvSpPr>
          <p:nvPr>
            <p:ph type="title"/>
          </p:nvPr>
        </p:nvSpPr>
        <p:spPr bwMode="gray"/>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550675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7_TITEL &amp; INHALT">
    <p:spTree>
      <p:nvGrpSpPr>
        <p:cNvPr id="1" name=""/>
        <p:cNvGrpSpPr/>
        <p:nvPr/>
      </p:nvGrpSpPr>
      <p:grpSpPr>
        <a:xfrm>
          <a:off x="0" y="0"/>
          <a:ext cx="0" cy="0"/>
          <a:chOff x="0" y="0"/>
          <a:chExt cx="0" cy="0"/>
        </a:xfrm>
      </p:grpSpPr>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5" name="Inhalt 1"/>
          <p:cNvSpPr>
            <a:spLocks noGrp="1"/>
          </p:cNvSpPr>
          <p:nvPr>
            <p:ph sz="half" idx="24"/>
          </p:nvPr>
        </p:nvSpPr>
        <p:spPr bwMode="gray">
          <a:xfrm>
            <a:off x="5400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Inhalt 2"/>
          <p:cNvSpPr>
            <a:spLocks noGrp="1"/>
          </p:cNvSpPr>
          <p:nvPr>
            <p:ph sz="half" idx="25"/>
          </p:nvPr>
        </p:nvSpPr>
        <p:spPr bwMode="gray">
          <a:xfrm>
            <a:off x="63108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8" name="Inhalt 3"/>
          <p:cNvSpPr>
            <a:spLocks noGrp="1"/>
          </p:cNvSpPr>
          <p:nvPr>
            <p:ph sz="half" idx="1"/>
          </p:nvPr>
        </p:nvSpPr>
        <p:spPr bwMode="gray">
          <a:xfrm>
            <a:off x="5400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4"/>
          <p:cNvSpPr>
            <a:spLocks noGrp="1"/>
          </p:cNvSpPr>
          <p:nvPr>
            <p:ph sz="half" idx="2"/>
          </p:nvPr>
        </p:nvSpPr>
        <p:spPr bwMode="gray">
          <a:xfrm>
            <a:off x="63108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4" name="Textplatzhalter 8">
            <a:extLst>
              <a:ext uri="{FF2B5EF4-FFF2-40B4-BE49-F238E27FC236}">
                <a16:creationId xmlns:a16="http://schemas.microsoft.com/office/drawing/2014/main" id="{8F7D924C-23E1-4429-9F12-DBAC52E7EE15}"/>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9" name="Textplatzhalter 8">
            <a:extLst>
              <a:ext uri="{FF2B5EF4-FFF2-40B4-BE49-F238E27FC236}">
                <a16:creationId xmlns:a16="http://schemas.microsoft.com/office/drawing/2014/main" id="{A12078C9-B364-4A8D-8CE2-165C882B5561}"/>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805598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8" name="Inhalt 1"/>
          <p:cNvSpPr>
            <a:spLocks noGrp="1"/>
          </p:cNvSpPr>
          <p:nvPr>
            <p:ph sz="half" idx="1"/>
          </p:nvPr>
        </p:nvSpPr>
        <p:spPr bwMode="gray">
          <a:xfrm>
            <a:off x="5400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0" name="Bild 2"/>
          <p:cNvSpPr>
            <a:spLocks noGrp="1" noChangeAspect="1"/>
          </p:cNvSpPr>
          <p:nvPr>
            <p:ph type="pic" sz="quarter" idx="20"/>
          </p:nvPr>
        </p:nvSpPr>
        <p:spPr bwMode="gray">
          <a:xfrm>
            <a:off x="63108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16866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496470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19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3"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0"/>
          </p:nvPr>
        </p:nvSpPr>
        <p:spPr bwMode="gray">
          <a:xfrm>
            <a:off x="540000" y="38772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6" name="Inhalt 1"/>
          <p:cNvSpPr>
            <a:spLocks noGrp="1"/>
          </p:cNvSpPr>
          <p:nvPr>
            <p:ph sz="half" idx="25"/>
          </p:nvPr>
        </p:nvSpPr>
        <p:spPr bwMode="gray">
          <a:xfrm>
            <a:off x="6310800" y="15120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59380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20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6310800" y="432000"/>
            <a:ext cx="5338800" cy="1080000"/>
          </a:xfrm>
        </p:spPr>
        <p:txBody>
          <a:bodyPr/>
          <a:lstStyle/>
          <a:p>
            <a:r>
              <a:rPr lang="de-DE" noProof="0"/>
              <a:t>Titelformat bearbeiten</a:t>
            </a:r>
          </a:p>
        </p:txBody>
      </p:sp>
      <p:sp>
        <p:nvSpPr>
          <p:cNvPr id="8" name="Untertitel"/>
          <p:cNvSpPr>
            <a:spLocks noGrp="1"/>
          </p:cNvSpPr>
          <p:nvPr>
            <p:ph type="body" sz="quarter" idx="13" hasCustomPrompt="1"/>
          </p:nvPr>
        </p:nvSpPr>
        <p:spPr bwMode="gray">
          <a:xfrm>
            <a:off x="6310800" y="972000"/>
            <a:ext cx="5338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4"/>
          </p:nvPr>
        </p:nvSpPr>
        <p:spPr bwMode="gray">
          <a:xfrm>
            <a:off x="0" y="0"/>
            <a:ext cx="58788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Inhalt"/>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2826242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2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689045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22_TEXT &amp; BILD">
    <p:spTree>
      <p:nvGrpSpPr>
        <p:cNvPr id="1" name=""/>
        <p:cNvGrpSpPr/>
        <p:nvPr/>
      </p:nvGrpSpPr>
      <p:grpSpPr>
        <a:xfrm>
          <a:off x="0" y="0"/>
          <a:ext cx="0" cy="0"/>
          <a:chOff x="0" y="0"/>
          <a:chExt cx="0" cy="0"/>
        </a:xfrm>
      </p:grpSpPr>
      <p:sp>
        <p:nvSpPr>
          <p:cNvPr id="10" name="Bild"/>
          <p:cNvSpPr>
            <a:spLocks noGrp="1" noChangeAspect="1"/>
          </p:cNvSpPr>
          <p:nvPr>
            <p:ph type="pic" sz="quarter" idx="23"/>
          </p:nvPr>
        </p:nvSpPr>
        <p:spPr bwMode="gray">
          <a:xfrm>
            <a:off x="0" y="1512000"/>
            <a:ext cx="3956399"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7" name="Inhalt 1"/>
          <p:cNvSpPr>
            <a:spLocks noGrp="1"/>
          </p:cNvSpPr>
          <p:nvPr>
            <p:ph sz="half" idx="14"/>
          </p:nvPr>
        </p:nvSpPr>
        <p:spPr bwMode="gray">
          <a:xfrm>
            <a:off x="43866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82332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639064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2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Textplatzhalter 8">
            <a:extLst>
              <a:ext uri="{FF2B5EF4-FFF2-40B4-BE49-F238E27FC236}">
                <a16:creationId xmlns:a16="http://schemas.microsoft.com/office/drawing/2014/main" id="{4734978B-05B6-4B42-B7E8-59C90F28D6C2}"/>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1" name="Textplatzhalter 8">
            <a:extLst>
              <a:ext uri="{FF2B5EF4-FFF2-40B4-BE49-F238E27FC236}">
                <a16:creationId xmlns:a16="http://schemas.microsoft.com/office/drawing/2014/main" id="{7F7AA2FC-A1FB-4943-8E1A-12FA46BB6146}"/>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49236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Text 1"/>
          <p:cNvSpPr>
            <a:spLocks noGrp="1"/>
          </p:cNvSpPr>
          <p:nvPr>
            <p:ph type="body" sz="quarter" idx="27"/>
          </p:nvPr>
        </p:nvSpPr>
        <p:spPr bwMode="gray">
          <a:xfrm>
            <a:off x="5400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51" name="Bild 2"/>
          <p:cNvSpPr>
            <a:spLocks noGrp="1" noChangeAspect="1"/>
          </p:cNvSpPr>
          <p:nvPr>
            <p:ph type="pic" sz="quarter" idx="20"/>
          </p:nvPr>
        </p:nvSpPr>
        <p:spPr bwMode="gray">
          <a:xfrm>
            <a:off x="42912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Text 2"/>
          <p:cNvSpPr>
            <a:spLocks noGrp="1"/>
          </p:cNvSpPr>
          <p:nvPr>
            <p:ph type="body" sz="quarter" idx="28"/>
          </p:nvPr>
        </p:nvSpPr>
        <p:spPr bwMode="gray">
          <a:xfrm>
            <a:off x="42912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58" name="Bild 3"/>
          <p:cNvSpPr>
            <a:spLocks noGrp="1" noChangeAspect="1"/>
          </p:cNvSpPr>
          <p:nvPr>
            <p:ph type="pic" sz="quarter" idx="22"/>
          </p:nvPr>
        </p:nvSpPr>
        <p:spPr bwMode="gray">
          <a:xfrm>
            <a:off x="80424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Text 3"/>
          <p:cNvSpPr>
            <a:spLocks noGrp="1"/>
          </p:cNvSpPr>
          <p:nvPr>
            <p:ph type="body" sz="quarter" idx="29"/>
          </p:nvPr>
        </p:nvSpPr>
        <p:spPr bwMode="gray">
          <a:xfrm>
            <a:off x="80424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12"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3"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082316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25_TEXT &amp; BILD">
    <p:spTree>
      <p:nvGrpSpPr>
        <p:cNvPr id="1" name=""/>
        <p:cNvGrpSpPr/>
        <p:nvPr/>
      </p:nvGrpSpPr>
      <p:grpSpPr>
        <a:xfrm>
          <a:off x="0" y="0"/>
          <a:ext cx="0" cy="0"/>
          <a:chOff x="0" y="0"/>
          <a:chExt cx="0" cy="0"/>
        </a:xfrm>
      </p:grpSpPr>
      <p:sp>
        <p:nvSpPr>
          <p:cNvPr id="12" name="Bild"/>
          <p:cNvSpPr>
            <a:spLocks noGrp="1" noChangeAspect="1"/>
          </p:cNvSpPr>
          <p:nvPr>
            <p:ph type="pic" sz="quarter" idx="15"/>
          </p:nvPr>
        </p:nvSpPr>
        <p:spPr bwMode="gray">
          <a:xfrm>
            <a:off x="540000" y="15118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44" name="Inhalt 1"/>
          <p:cNvSpPr>
            <a:spLocks noGrp="1"/>
          </p:cNvSpPr>
          <p:nvPr>
            <p:ph sz="quarter" idx="25"/>
          </p:nvPr>
        </p:nvSpPr>
        <p:spPr bwMode="gray">
          <a:xfrm>
            <a:off x="4291200" y="151200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42" name="Inhalt 2"/>
          <p:cNvSpPr>
            <a:spLocks noGrp="1"/>
          </p:cNvSpPr>
          <p:nvPr>
            <p:ph sz="quarter" idx="23"/>
          </p:nvPr>
        </p:nvSpPr>
        <p:spPr bwMode="gray">
          <a:xfrm>
            <a:off x="4291200" y="2993325"/>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8" name="Inhalt 3"/>
          <p:cNvSpPr>
            <a:spLocks noGrp="1"/>
          </p:cNvSpPr>
          <p:nvPr>
            <p:ph sz="quarter" idx="21"/>
          </p:nvPr>
        </p:nvSpPr>
        <p:spPr bwMode="gray">
          <a:xfrm>
            <a:off x="4291200" y="447465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4" name="Bild"/>
          <p:cNvSpPr>
            <a:spLocks noGrp="1" noChangeAspect="1"/>
          </p:cNvSpPr>
          <p:nvPr>
            <p:ph type="pic" sz="quarter" idx="28"/>
          </p:nvPr>
        </p:nvSpPr>
        <p:spPr bwMode="gray">
          <a:xfrm>
            <a:off x="540000" y="2993325"/>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6" name="Bild"/>
          <p:cNvSpPr>
            <a:spLocks noGrp="1" noChangeAspect="1"/>
          </p:cNvSpPr>
          <p:nvPr>
            <p:ph type="pic" sz="quarter" idx="29"/>
          </p:nvPr>
        </p:nvSpPr>
        <p:spPr bwMode="gray">
          <a:xfrm>
            <a:off x="540000" y="44746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521199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26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9"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0"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1"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2"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3"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4"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5"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78644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27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207835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9" name="Inhalt 2"/>
          <p:cNvSpPr>
            <a:spLocks noGrp="1"/>
          </p:cNvSpPr>
          <p:nvPr>
            <p:ph sz="half" idx="30"/>
          </p:nvPr>
        </p:nvSpPr>
        <p:spPr bwMode="gray">
          <a:xfrm>
            <a:off x="4291201" y="15119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2" name="Inhalt 3"/>
          <p:cNvSpPr>
            <a:spLocks noGrp="1"/>
          </p:cNvSpPr>
          <p:nvPr>
            <p:ph sz="half" idx="33"/>
          </p:nvPr>
        </p:nvSpPr>
        <p:spPr bwMode="gray">
          <a:xfrm>
            <a:off x="540000"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3" name="Inhalt 4"/>
          <p:cNvSpPr>
            <a:spLocks noGrp="1"/>
          </p:cNvSpPr>
          <p:nvPr>
            <p:ph sz="half" idx="34"/>
          </p:nvPr>
        </p:nvSpPr>
        <p:spPr bwMode="gray">
          <a:xfrm>
            <a:off x="4291201"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Text"/>
          <p:cNvSpPr>
            <a:spLocks noGrp="1" noChangeAspect="1"/>
          </p:cNvSpPr>
          <p:nvPr>
            <p:ph type="body" sz="quarter" idx="22" hasCustomPrompt="1"/>
          </p:nvPr>
        </p:nvSpPr>
        <p:spPr bwMode="gray">
          <a:xfrm>
            <a:off x="3427201"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918245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28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7"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7"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8"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9"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0"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1"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2"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1" name="Bild"/>
          <p:cNvSpPr>
            <a:spLocks noGrp="1" noChangeAspect="1"/>
          </p:cNvSpPr>
          <p:nvPr>
            <p:ph type="pic" sz="quarter" idx="15"/>
          </p:nvPr>
        </p:nvSpPr>
        <p:spPr bwMode="gray">
          <a:xfrm>
            <a:off x="8042399"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343731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29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p:cNvSpPr>
            <a:spLocks noGrp="1" noChangeAspect="1"/>
          </p:cNvSpPr>
          <p:nvPr>
            <p:ph type="pic" sz="quarter" idx="15"/>
          </p:nvPr>
        </p:nvSpPr>
        <p:spPr bwMode="gray">
          <a:xfrm>
            <a:off x="0"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7" name="Inhalt 1"/>
          <p:cNvSpPr>
            <a:spLocks noGrp="1"/>
          </p:cNvSpPr>
          <p:nvPr>
            <p:ph sz="half" idx="29"/>
          </p:nvPr>
        </p:nvSpPr>
        <p:spPr bwMode="gray">
          <a:xfrm>
            <a:off x="4291201"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Inhalt 2"/>
          <p:cNvSpPr>
            <a:spLocks noGrp="1"/>
          </p:cNvSpPr>
          <p:nvPr>
            <p:ph sz="half" idx="30"/>
          </p:nvPr>
        </p:nvSpPr>
        <p:spPr bwMode="gray">
          <a:xfrm>
            <a:off x="8042400"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7" name="Inhalt 3"/>
          <p:cNvSpPr>
            <a:spLocks noGrp="1"/>
          </p:cNvSpPr>
          <p:nvPr>
            <p:ph sz="half" idx="31"/>
          </p:nvPr>
        </p:nvSpPr>
        <p:spPr bwMode="gray">
          <a:xfrm>
            <a:off x="4291201"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8" name="Inhalt 4"/>
          <p:cNvSpPr>
            <a:spLocks noGrp="1"/>
          </p:cNvSpPr>
          <p:nvPr>
            <p:ph sz="half" idx="32"/>
          </p:nvPr>
        </p:nvSpPr>
        <p:spPr bwMode="gray">
          <a:xfrm>
            <a:off x="8042400"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9" name="Inhalt 5"/>
          <p:cNvSpPr>
            <a:spLocks noGrp="1"/>
          </p:cNvSpPr>
          <p:nvPr>
            <p:ph sz="half" idx="33"/>
          </p:nvPr>
        </p:nvSpPr>
        <p:spPr bwMode="gray">
          <a:xfrm>
            <a:off x="4291201"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0" name="Inhalt 6"/>
          <p:cNvSpPr>
            <a:spLocks noGrp="1"/>
          </p:cNvSpPr>
          <p:nvPr>
            <p:ph sz="half" idx="34"/>
          </p:nvPr>
        </p:nvSpPr>
        <p:spPr bwMode="gray">
          <a:xfrm>
            <a:off x="8042400"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1" name="Inhalt 7"/>
          <p:cNvSpPr>
            <a:spLocks noGrp="1"/>
          </p:cNvSpPr>
          <p:nvPr>
            <p:ph sz="half" idx="35"/>
          </p:nvPr>
        </p:nvSpPr>
        <p:spPr bwMode="gray">
          <a:xfrm>
            <a:off x="4291201"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2" name="Inhalt 8"/>
          <p:cNvSpPr>
            <a:spLocks noGrp="1"/>
          </p:cNvSpPr>
          <p:nvPr>
            <p:ph sz="half" idx="36"/>
          </p:nvPr>
        </p:nvSpPr>
        <p:spPr bwMode="gray">
          <a:xfrm>
            <a:off x="8042400"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30624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30_TEXT &amp; BILD">
    <p:spTree>
      <p:nvGrpSpPr>
        <p:cNvPr id="1" name=""/>
        <p:cNvGrpSpPr/>
        <p:nvPr/>
      </p:nvGrpSpPr>
      <p:grpSpPr>
        <a:xfrm>
          <a:off x="0" y="0"/>
          <a:ext cx="0" cy="0"/>
          <a:chOff x="0" y="0"/>
          <a:chExt cx="0" cy="0"/>
        </a:xfrm>
      </p:grpSpPr>
      <p:sp>
        <p:nvSpPr>
          <p:cNvPr id="12" name="Inhalt 1"/>
          <p:cNvSpPr>
            <a:spLocks noGrp="1"/>
          </p:cNvSpPr>
          <p:nvPr>
            <p:ph sz="half" idx="21"/>
          </p:nvPr>
        </p:nvSpPr>
        <p:spPr bwMode="gray">
          <a:xfrm>
            <a:off x="540000" y="1511300"/>
            <a:ext cx="2671200"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Bild"/>
          <p:cNvSpPr>
            <a:spLocks noGrp="1" noChangeAspect="1"/>
          </p:cNvSpPr>
          <p:nvPr>
            <p:ph type="pic" sz="quarter" idx="28"/>
          </p:nvPr>
        </p:nvSpPr>
        <p:spPr bwMode="gray">
          <a:xfrm>
            <a:off x="3352800" y="0"/>
            <a:ext cx="26712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Inhalt 2"/>
          <p:cNvSpPr>
            <a:spLocks noGrp="1"/>
          </p:cNvSpPr>
          <p:nvPr>
            <p:ph sz="half" idx="29"/>
          </p:nvPr>
        </p:nvSpPr>
        <p:spPr bwMode="gray">
          <a:xfrm>
            <a:off x="6165599" y="1512000"/>
            <a:ext cx="5483475"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Text"/>
          <p:cNvSpPr>
            <a:spLocks noGrp="1" noChangeAspect="1"/>
          </p:cNvSpPr>
          <p:nvPr>
            <p:ph type="body" sz="quarter" idx="46"/>
          </p:nvPr>
        </p:nvSpPr>
        <p:spPr bwMode="gray">
          <a:xfrm>
            <a:off x="5706000" y="1224000"/>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9"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864919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3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1"/>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4" name="Inhalt 2"/>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
        <p:nvSpPr>
          <p:cNvPr id="11" name="Textplatzhalter 8">
            <a:extLst>
              <a:ext uri="{FF2B5EF4-FFF2-40B4-BE49-F238E27FC236}">
                <a16:creationId xmlns:a16="http://schemas.microsoft.com/office/drawing/2014/main" id="{39979736-171B-4DF5-AEDD-24CD408ADA02}"/>
              </a:ext>
            </a:extLst>
          </p:cNvPr>
          <p:cNvSpPr>
            <a:spLocks noGrp="1"/>
          </p:cNvSpPr>
          <p:nvPr>
            <p:ph type="body" sz="quarter" idx="18"/>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2" name="Textplatzhalter 8">
            <a:extLst>
              <a:ext uri="{FF2B5EF4-FFF2-40B4-BE49-F238E27FC236}">
                <a16:creationId xmlns:a16="http://schemas.microsoft.com/office/drawing/2014/main" id="{D5DDB771-F496-4BEA-A553-68EE8A92BE2E}"/>
              </a:ext>
            </a:extLst>
          </p:cNvPr>
          <p:cNvSpPr>
            <a:spLocks noGrp="1"/>
          </p:cNvSpPr>
          <p:nvPr>
            <p:ph type="body" sz="quarter" idx="19"/>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715195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32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Inhal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3" name="Inhalt 2"/>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1" name="Textplatzhalter 8">
            <a:extLst>
              <a:ext uri="{FF2B5EF4-FFF2-40B4-BE49-F238E27FC236}">
                <a16:creationId xmlns:a16="http://schemas.microsoft.com/office/drawing/2014/main" id="{66E16FA9-AB65-469D-9F9D-FE99685EFC4C}"/>
              </a:ext>
            </a:extLst>
          </p:cNvPr>
          <p:cNvSpPr>
            <a:spLocks noGrp="1"/>
          </p:cNvSpPr>
          <p:nvPr>
            <p:ph type="body" sz="quarter" idx="18"/>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2" name="Textplatzhalter 8">
            <a:extLst>
              <a:ext uri="{FF2B5EF4-FFF2-40B4-BE49-F238E27FC236}">
                <a16:creationId xmlns:a16="http://schemas.microsoft.com/office/drawing/2014/main" id="{E50A7B11-6A5F-46CE-9E04-42417F82A59E}"/>
              </a:ext>
            </a:extLst>
          </p:cNvPr>
          <p:cNvSpPr>
            <a:spLocks noGrp="1"/>
          </p:cNvSpPr>
          <p:nvPr>
            <p:ph type="body" sz="quarter" idx="19"/>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437554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3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7"/>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1742996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3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7"/>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Inhalt"/>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517212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3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1"/>
          <p:cNvSpPr>
            <a:spLocks noGrp="1"/>
          </p:cNvSpPr>
          <p:nvPr>
            <p:ph sz="half" idx="21"/>
          </p:nvPr>
        </p:nvSpPr>
        <p:spPr bwMode="gray">
          <a:xfrm>
            <a:off x="33528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8" name="Bild 2"/>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2"/>
          <p:cNvSpPr>
            <a:spLocks noGrp="1"/>
          </p:cNvSpPr>
          <p:nvPr>
            <p:ph sz="half" idx="25"/>
          </p:nvPr>
        </p:nvSpPr>
        <p:spPr bwMode="gray">
          <a:xfrm>
            <a:off x="89784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3" name="Textplatzhalter 8">
            <a:extLst>
              <a:ext uri="{FF2B5EF4-FFF2-40B4-BE49-F238E27FC236}">
                <a16:creationId xmlns:a16="http://schemas.microsoft.com/office/drawing/2014/main" id="{ED9CC194-24F8-4284-B1AF-0FC594CE39C8}"/>
              </a:ext>
            </a:extLst>
          </p:cNvPr>
          <p:cNvSpPr>
            <a:spLocks noGrp="1"/>
          </p:cNvSpPr>
          <p:nvPr>
            <p:ph type="body" sz="quarter" idx="2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4" name="Textplatzhalter 8">
            <a:extLst>
              <a:ext uri="{FF2B5EF4-FFF2-40B4-BE49-F238E27FC236}">
                <a16:creationId xmlns:a16="http://schemas.microsoft.com/office/drawing/2014/main" id="{BC70FB61-FD4B-43AF-9095-5B0DE36BCE01}"/>
              </a:ext>
            </a:extLst>
          </p:cNvPr>
          <p:cNvSpPr>
            <a:spLocks noGrp="1"/>
          </p:cNvSpPr>
          <p:nvPr>
            <p:ph type="body" sz="quarter" idx="17"/>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680212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3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3" name="Bild 2"/>
          <p:cNvSpPr>
            <a:spLocks noGrp="1" noChangeAspect="1"/>
          </p:cNvSpPr>
          <p:nvPr>
            <p:ph type="pic" sz="quarter" idx="28"/>
          </p:nvPr>
        </p:nvSpPr>
        <p:spPr bwMode="gray">
          <a:xfrm>
            <a:off x="3352800" y="1512000"/>
            <a:ext cx="2671200" cy="2077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2" name="Inhalt"/>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180000" rIns="180000" bIns="180000" anchor="t" anchorCtr="0"/>
          <a:lstStyle>
            <a:lvl1pPr marL="0" indent="0" algn="l">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4"/>
          <p:cNvSpPr>
            <a:spLocks noGrp="1" noChangeAspect="1"/>
          </p:cNvSpPr>
          <p:nvPr>
            <p:ph type="pic" sz="quarter" idx="29"/>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17302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37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1"/>
          <p:cNvSpPr>
            <a:spLocks noGrp="1"/>
          </p:cNvSpPr>
          <p:nvPr>
            <p:ph sz="half" idx="19"/>
          </p:nvPr>
        </p:nvSpPr>
        <p:spPr bwMode="gray">
          <a:xfrm>
            <a:off x="5400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51" name="Bild 2"/>
          <p:cNvSpPr>
            <a:spLocks noGrp="1" noChangeAspect="1"/>
          </p:cNvSpPr>
          <p:nvPr>
            <p:ph type="pic" sz="quarter" idx="20"/>
          </p:nvPr>
        </p:nvSpPr>
        <p:spPr bwMode="gray">
          <a:xfrm>
            <a:off x="33528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2"/>
          <p:cNvSpPr>
            <a:spLocks noGrp="1"/>
          </p:cNvSpPr>
          <p:nvPr>
            <p:ph sz="half" idx="21"/>
          </p:nvPr>
        </p:nvSpPr>
        <p:spPr bwMode="gray">
          <a:xfrm>
            <a:off x="33528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9" name="Inhalt 3"/>
          <p:cNvSpPr>
            <a:spLocks noGrp="1"/>
          </p:cNvSpPr>
          <p:nvPr>
            <p:ph sz="half" idx="23"/>
          </p:nvPr>
        </p:nvSpPr>
        <p:spPr bwMode="gray">
          <a:xfrm>
            <a:off x="61656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60" name="Bild 4"/>
          <p:cNvSpPr>
            <a:spLocks noGrp="1" noChangeAspect="1"/>
          </p:cNvSpPr>
          <p:nvPr>
            <p:ph type="pic" sz="quarter" idx="24"/>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4"/>
          <p:cNvSpPr>
            <a:spLocks noGrp="1"/>
          </p:cNvSpPr>
          <p:nvPr>
            <p:ph sz="half" idx="25"/>
          </p:nvPr>
        </p:nvSpPr>
        <p:spPr bwMode="gray">
          <a:xfrm>
            <a:off x="89784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16"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26"/>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393591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3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1" name="Inhalt 1"/>
          <p:cNvSpPr>
            <a:spLocks noGrp="1"/>
          </p:cNvSpPr>
          <p:nvPr>
            <p:ph sz="half" idx="31"/>
          </p:nvPr>
        </p:nvSpPr>
        <p:spPr bwMode="gray">
          <a:xfrm>
            <a:off x="5400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2" name="Inhalt 2"/>
          <p:cNvSpPr>
            <a:spLocks noGrp="1"/>
          </p:cNvSpPr>
          <p:nvPr>
            <p:ph sz="half" idx="32"/>
          </p:nvPr>
        </p:nvSpPr>
        <p:spPr bwMode="gray">
          <a:xfrm>
            <a:off x="5400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52" name="Inhalt 3"/>
          <p:cNvSpPr>
            <a:spLocks noGrp="1"/>
          </p:cNvSpPr>
          <p:nvPr>
            <p:ph sz="half" idx="21"/>
          </p:nvPr>
        </p:nvSpPr>
        <p:spPr bwMode="gray">
          <a:xfrm>
            <a:off x="33528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15" name="Inhalt 4"/>
          <p:cNvSpPr>
            <a:spLocks noGrp="1"/>
          </p:cNvSpPr>
          <p:nvPr>
            <p:ph sz="half" idx="29"/>
          </p:nvPr>
        </p:nvSpPr>
        <p:spPr bwMode="gray">
          <a:xfrm>
            <a:off x="33528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3" name="Inhalt 5"/>
          <p:cNvSpPr>
            <a:spLocks noGrp="1"/>
          </p:cNvSpPr>
          <p:nvPr>
            <p:ph sz="half" idx="33"/>
          </p:nvPr>
        </p:nvSpPr>
        <p:spPr bwMode="gray">
          <a:xfrm>
            <a:off x="61656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4" name="Inhalt 6"/>
          <p:cNvSpPr>
            <a:spLocks noGrp="1"/>
          </p:cNvSpPr>
          <p:nvPr>
            <p:ph sz="half" idx="34"/>
          </p:nvPr>
        </p:nvSpPr>
        <p:spPr bwMode="gray">
          <a:xfrm>
            <a:off x="61656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61" name="Inhalt 7"/>
          <p:cNvSpPr>
            <a:spLocks noGrp="1"/>
          </p:cNvSpPr>
          <p:nvPr>
            <p:ph sz="half" idx="25"/>
          </p:nvPr>
        </p:nvSpPr>
        <p:spPr bwMode="gray">
          <a:xfrm>
            <a:off x="89784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16" name="Inhalt 8"/>
          <p:cNvSpPr>
            <a:spLocks noGrp="1"/>
          </p:cNvSpPr>
          <p:nvPr>
            <p:ph sz="half" idx="30"/>
          </p:nvPr>
        </p:nvSpPr>
        <p:spPr bwMode="gray">
          <a:xfrm>
            <a:off x="89784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5" name="Text 1"/>
          <p:cNvSpPr>
            <a:spLocks noGrp="1"/>
          </p:cNvSpPr>
          <p:nvPr>
            <p:ph type="body" sz="quarter" idx="35"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8" name="Text 2"/>
          <p:cNvSpPr>
            <a:spLocks noGrp="1"/>
          </p:cNvSpPr>
          <p:nvPr>
            <p:ph type="body" sz="quarter" idx="36"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6" name="Text 3"/>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9" name="Text 4"/>
          <p:cNvSpPr>
            <a:spLocks noGrp="1"/>
          </p:cNvSpPr>
          <p:nvPr>
            <p:ph type="body" sz="quarter" idx="37"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7" name="Text 5"/>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0"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7" name="Text 7"/>
          <p:cNvSpPr>
            <a:spLocks noGrp="1"/>
          </p:cNvSpPr>
          <p:nvPr>
            <p:ph type="body" sz="quarter" idx="38"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8" name="Text 8"/>
          <p:cNvSpPr>
            <a:spLocks noGrp="1"/>
          </p:cNvSpPr>
          <p:nvPr>
            <p:ph type="body" sz="quarter" idx="39"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122310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39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idx="1"/>
          </p:nvPr>
        </p:nvSpPr>
        <p:spPr bwMode="gray">
          <a:xfrm>
            <a:off x="5400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stStyle>
          <a:p>
            <a:pPr lvl="0"/>
            <a:r>
              <a:rPr lang="de-DE" noProof="0"/>
              <a:t>Mastertextformat bearbeiten</a:t>
            </a:r>
          </a:p>
        </p:txBody>
      </p:sp>
      <p:sp>
        <p:nvSpPr>
          <p:cNvPr id="20" name="Text 1"/>
          <p:cNvSpPr>
            <a:spLocks noGrp="1"/>
          </p:cNvSpPr>
          <p:nvPr>
            <p:ph type="body" sz="quarter" idx="21"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1" name="Inhalt 2"/>
          <p:cNvSpPr>
            <a:spLocks noGrp="1"/>
          </p:cNvSpPr>
          <p:nvPr>
            <p:ph idx="15"/>
          </p:nvPr>
        </p:nvSpPr>
        <p:spPr bwMode="gray">
          <a:xfrm>
            <a:off x="33528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8" name="Inhalt 4"/>
          <p:cNvSpPr>
            <a:spLocks noGrp="1"/>
          </p:cNvSpPr>
          <p:nvPr>
            <p:ph idx="14"/>
          </p:nvPr>
        </p:nvSpPr>
        <p:spPr bwMode="gray">
          <a:xfrm>
            <a:off x="5400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4" name="Text 4"/>
          <p:cNvSpPr>
            <a:spLocks noGrp="1"/>
          </p:cNvSpPr>
          <p:nvPr>
            <p:ph type="body" sz="quarter" idx="25"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5"/>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5" name="Text 5"/>
          <p:cNvSpPr>
            <a:spLocks noGrp="1"/>
          </p:cNvSpPr>
          <p:nvPr>
            <p:ph type="body" sz="quarter" idx="26"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Inhalt 6"/>
          <p:cNvSpPr>
            <a:spLocks noGrp="1"/>
          </p:cNvSpPr>
          <p:nvPr>
            <p:ph idx="19"/>
          </p:nvPr>
        </p:nvSpPr>
        <p:spPr bwMode="gray">
          <a:xfrm>
            <a:off x="61656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6"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4" name="Text 7"/>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9" name="Foliennummer"/>
          <p:cNvSpPr>
            <a:spLocks noGrp="1"/>
          </p:cNvSpPr>
          <p:nvPr>
            <p:ph type="sldNum" sz="quarter" idx="28"/>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3" name="Fußzeile"/>
          <p:cNvSpPr>
            <a:spLocks noGrp="1"/>
          </p:cNvSpPr>
          <p:nvPr>
            <p:ph type="ftr" sz="quarter" idx="29"/>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38017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40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Foliennummer"/>
          <p:cNvSpPr>
            <a:spLocks noGrp="1"/>
          </p:cNvSpPr>
          <p:nvPr>
            <p:ph type="sldNum" sz="quarter" idx="24"/>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2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344640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1_KACHEL MIT TEXT">
    <p:spTree>
      <p:nvGrpSpPr>
        <p:cNvPr id="1" name=""/>
        <p:cNvGrpSpPr/>
        <p:nvPr/>
      </p:nvGrpSpPr>
      <p:grpSpPr>
        <a:xfrm>
          <a:off x="0" y="0"/>
          <a:ext cx="0" cy="0"/>
          <a:chOff x="0" y="0"/>
          <a:chExt cx="0" cy="0"/>
        </a:xfrm>
      </p:grpSpPr>
      <p:sp>
        <p:nvSpPr>
          <p:cNvPr id="15" name="Bild"/>
          <p:cNvSpPr>
            <a:spLocks noGrp="1" noChangeAspect="1"/>
          </p:cNvSpPr>
          <p:nvPr>
            <p:ph type="pic" sz="quarter" idx="31"/>
          </p:nvPr>
        </p:nvSpPr>
        <p:spPr bwMode="gray">
          <a:xfrm>
            <a:off x="4388400" y="0"/>
            <a:ext cx="7802013" cy="630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39999" y="432000"/>
            <a:ext cx="37008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39999" y="972000"/>
            <a:ext cx="3700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Foliennummer"/>
          <p:cNvSpPr>
            <a:spLocks noGrp="1"/>
          </p:cNvSpPr>
          <p:nvPr>
            <p:ph type="sldNum" sz="quarter" idx="32"/>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3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427171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42_KACHEL MIT TEXT">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1"/>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Bild"/>
          <p:cNvSpPr>
            <a:spLocks noGrp="1" noChangeAspect="1"/>
          </p:cNvSpPr>
          <p:nvPr>
            <p:ph type="pic" sz="quarter" idx="15"/>
          </p:nvPr>
        </p:nvSpPr>
        <p:spPr bwMode="gray">
          <a:xfrm>
            <a:off x="2811987" y="0"/>
            <a:ext cx="9378426" cy="46332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3" name="Inhalt 2"/>
          <p:cNvSpPr>
            <a:spLocks noGrp="1"/>
          </p:cNvSpPr>
          <p:nvPr>
            <p:ph idx="28"/>
          </p:nvPr>
        </p:nvSpPr>
        <p:spPr bwMode="gray">
          <a:xfrm>
            <a:off x="33528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4" name="Text 2"/>
          <p:cNvSpPr>
            <a:spLocks noGrp="1"/>
          </p:cNvSpPr>
          <p:nvPr>
            <p:ph type="body" sz="quarter" idx="22"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3"/>
          <p:cNvSpPr>
            <a:spLocks noGrp="1"/>
          </p:cNvSpPr>
          <p:nvPr>
            <p:ph idx="29"/>
          </p:nvPr>
        </p:nvSpPr>
        <p:spPr bwMode="gray">
          <a:xfrm>
            <a:off x="61656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6" name="Text 3"/>
          <p:cNvSpPr>
            <a:spLocks noGrp="1"/>
          </p:cNvSpPr>
          <p:nvPr>
            <p:ph type="body" sz="quarter" idx="23"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7" name="Inhalt 4"/>
          <p:cNvSpPr>
            <a:spLocks noGrp="1"/>
          </p:cNvSpPr>
          <p:nvPr>
            <p:ph idx="30"/>
          </p:nvPr>
        </p:nvSpPr>
        <p:spPr bwMode="gray">
          <a:xfrm>
            <a:off x="89784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18" name="Text 4"/>
          <p:cNvSpPr>
            <a:spLocks noGrp="1"/>
          </p:cNvSpPr>
          <p:nvPr>
            <p:ph type="body" sz="quarter" idx="21"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1" name="Fußzeile"/>
          <p:cNvSpPr>
            <a:spLocks noGrp="1"/>
          </p:cNvSpPr>
          <p:nvPr>
            <p:ph type="ftr" sz="quarter" idx="32"/>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798076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43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Bild"/>
          <p:cNvSpPr>
            <a:spLocks noGrp="1" noChangeAspect="1"/>
          </p:cNvSpPr>
          <p:nvPr>
            <p:ph type="pic" sz="quarter" idx="15"/>
          </p:nvPr>
        </p:nvSpPr>
        <p:spPr bwMode="gray">
          <a:xfrm>
            <a:off x="2811987" y="0"/>
            <a:ext cx="9378426" cy="648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32"/>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751156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4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endParaRPr lang="en-US"/>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grpSp>
        <p:nvGrpSpPr>
          <p:cNvPr id="5" name="Linie"/>
          <p:cNvGrpSpPr/>
          <p:nvPr userDrawn="1"/>
        </p:nvGrpSpPr>
        <p:grpSpPr bwMode="gray">
          <a:xfrm>
            <a:off x="0" y="5083252"/>
            <a:ext cx="12189600" cy="108000"/>
            <a:chOff x="0" y="5083252"/>
            <a:chExt cx="12189600" cy="108000"/>
          </a:xfrm>
        </p:grpSpPr>
        <p:cxnSp>
          <p:nvCxnSpPr>
            <p:cNvPr id="6" name="Linie"/>
            <p:cNvCxnSpPr/>
            <p:nvPr userDrawn="1"/>
          </p:nvCxnSpPr>
          <p:spPr bwMode="gray">
            <a:xfrm>
              <a:off x="0" y="5137252"/>
              <a:ext cx="121896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7" name="Ellipse 2"/>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8" name="Ellipse3"/>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9" name="Ellipse 4"/>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26" name="Textplatzhalter 8">
            <a:extLst>
              <a:ext uri="{FF2B5EF4-FFF2-40B4-BE49-F238E27FC236}">
                <a16:creationId xmlns:a16="http://schemas.microsoft.com/office/drawing/2014/main" id="{644B709E-6654-4E14-ACAF-6C40CD8677A9}"/>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27" name="Textplatzhalter 8">
            <a:extLst>
              <a:ext uri="{FF2B5EF4-FFF2-40B4-BE49-F238E27FC236}">
                <a16:creationId xmlns:a16="http://schemas.microsoft.com/office/drawing/2014/main" id="{EE4ACE8F-051B-47E8-97A4-BA93FE28A24C}"/>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3141373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4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grpSp>
        <p:nvGrpSpPr>
          <p:cNvPr id="5" name="Linie"/>
          <p:cNvGrpSpPr/>
          <p:nvPr userDrawn="1"/>
        </p:nvGrpSpPr>
        <p:grpSpPr bwMode="gray">
          <a:xfrm>
            <a:off x="0" y="5083252"/>
            <a:ext cx="10650600" cy="108000"/>
            <a:chOff x="0" y="5083252"/>
            <a:chExt cx="10650600" cy="108000"/>
          </a:xfrm>
        </p:grpSpPr>
        <p:cxnSp>
          <p:nvCxnSpPr>
            <p:cNvPr id="6" name="Linie"/>
            <p:cNvCxnSpPr/>
            <p:nvPr userDrawn="1"/>
          </p:nvCxnSpPr>
          <p:spPr bwMode="gray">
            <a:xfrm>
              <a:off x="0" y="5137252"/>
              <a:ext cx="106200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7" name="Ellipse 3"/>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8" name="Ellipse 4"/>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9" name="Ellipse 5"/>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
        <p:nvSpPr>
          <p:cNvPr id="26" name="Textplatzhalter 8">
            <a:extLst>
              <a:ext uri="{FF2B5EF4-FFF2-40B4-BE49-F238E27FC236}">
                <a16:creationId xmlns:a16="http://schemas.microsoft.com/office/drawing/2014/main" id="{4F2BFFF2-B3AA-4F0E-B7C0-76A7E920EFCA}"/>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27" name="Textplatzhalter 8">
            <a:extLst>
              <a:ext uri="{FF2B5EF4-FFF2-40B4-BE49-F238E27FC236}">
                <a16:creationId xmlns:a16="http://schemas.microsoft.com/office/drawing/2014/main" id="{7748348A-C7E2-469D-8CF3-2AA308F833F1}"/>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982007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4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10062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1" name="Kreis 1"/>
          <p:cNvSpPr>
            <a:spLocks noGrp="1" noChangeAspect="1"/>
          </p:cNvSpPr>
          <p:nvPr>
            <p:ph type="body" sz="quarter" idx="22"/>
          </p:nvPr>
        </p:nvSpPr>
        <p:spPr bwMode="gray">
          <a:xfrm>
            <a:off x="2714879"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2" name="Gerade Verbindung 11"/>
          <p:cNvCxnSpPr>
            <a:stCxn id="11" idx="4"/>
            <a:endCxn id="22" idx="0"/>
          </p:cNvCxnSpPr>
          <p:nvPr userDrawn="1"/>
        </p:nvCxnSpPr>
        <p:spPr bwMode="auto">
          <a:xfrm>
            <a:off x="22482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2" name="Text 1"/>
          <p:cNvSpPr>
            <a:spLocks noGrp="1"/>
          </p:cNvSpPr>
          <p:nvPr>
            <p:ph type="body" sz="quarter" idx="41"/>
          </p:nvPr>
        </p:nvSpPr>
        <p:spPr bwMode="gray">
          <a:xfrm>
            <a:off x="540000" y="4841850"/>
            <a:ext cx="3416400" cy="968400"/>
          </a:xfrm>
        </p:spPr>
        <p:txBody>
          <a:bodyPr tIns="180000"/>
          <a:lstStyle>
            <a:lvl1pPr marL="0" indent="0" algn="ctr">
              <a:buFontTx/>
              <a:buNone/>
              <a:defRPr/>
            </a:lvl1pPr>
          </a:lstStyle>
          <a:p>
            <a:pPr lvl="0"/>
            <a:r>
              <a:rPr lang="de-DE" noProof="0"/>
              <a:t>Mastertextformat bearbeiten</a:t>
            </a:r>
          </a:p>
        </p:txBody>
      </p:sp>
      <p:sp>
        <p:nvSpPr>
          <p:cNvPr id="16" name="Bild 2"/>
          <p:cNvSpPr>
            <a:spLocks noGrp="1" noChangeAspect="1"/>
          </p:cNvSpPr>
          <p:nvPr>
            <p:ph type="pic" sz="quarter" idx="26"/>
          </p:nvPr>
        </p:nvSpPr>
        <p:spPr bwMode="gray">
          <a:xfrm>
            <a:off x="48528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marR="0" indent="0" algn="ctr" defTabSz="914400" rtl="0" eaLnBrk="1" fontAlgn="auto" latinLnBrk="0" hangingPunct="1">
              <a:lnSpc>
                <a:spcPct val="90000"/>
              </a:lnSpc>
              <a:spcBef>
                <a:spcPts val="0"/>
              </a:spcBef>
              <a:spcAft>
                <a:spcPts val="1000"/>
              </a:spcAft>
              <a:buClrTx/>
              <a:buSzTx/>
              <a:buFont typeface="Wingdings" panose="05000000000000000000" pitchFamily="2" charset="2"/>
              <a:buNone/>
              <a:tabLst/>
              <a:defRPr/>
            </a:lvl1pPr>
          </a:lstStyle>
          <a:p>
            <a:r>
              <a:rPr lang="de-DE" noProof="0"/>
              <a:t>Bild durch Klicken auf Symbol hinzufügen</a:t>
            </a:r>
          </a:p>
        </p:txBody>
      </p:sp>
      <p:sp>
        <p:nvSpPr>
          <p:cNvPr id="25" name="Kreis 2"/>
          <p:cNvSpPr>
            <a:spLocks noGrp="1" noChangeAspect="1"/>
          </p:cNvSpPr>
          <p:nvPr>
            <p:ph type="body" sz="quarter" idx="46"/>
          </p:nvPr>
        </p:nvSpPr>
        <p:spPr bwMode="gray">
          <a:xfrm>
            <a:off x="6573660"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5" name="Gerade Verbindung 2"/>
          <p:cNvCxnSpPr>
            <a:stCxn id="16" idx="4"/>
            <a:endCxn id="23" idx="0"/>
          </p:cNvCxnSpPr>
          <p:nvPr userDrawn="1"/>
        </p:nvCxnSpPr>
        <p:spPr bwMode="auto">
          <a:xfrm>
            <a:off x="60948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Text 2"/>
          <p:cNvSpPr>
            <a:spLocks noGrp="1"/>
          </p:cNvSpPr>
          <p:nvPr>
            <p:ph type="body" sz="quarter" idx="42"/>
          </p:nvPr>
        </p:nvSpPr>
        <p:spPr bwMode="gray">
          <a:xfrm>
            <a:off x="4386600" y="4841850"/>
            <a:ext cx="3416400" cy="968400"/>
          </a:xfrm>
        </p:spPr>
        <p:txBody>
          <a:bodyPr tIns="180000"/>
          <a:lstStyle>
            <a:lvl1pPr marL="0" indent="0" algn="ctr">
              <a:buFontTx/>
              <a:buNone/>
              <a:defRPr/>
            </a:lvl1pPr>
          </a:lstStyle>
          <a:p>
            <a:pPr lvl="0"/>
            <a:r>
              <a:rPr lang="de-DE" noProof="0"/>
              <a:t>Mastertextformat bearbeiten</a:t>
            </a:r>
          </a:p>
        </p:txBody>
      </p:sp>
      <p:sp>
        <p:nvSpPr>
          <p:cNvPr id="17" name="Bild 3"/>
          <p:cNvSpPr>
            <a:spLocks noGrp="1" noChangeAspect="1"/>
          </p:cNvSpPr>
          <p:nvPr>
            <p:ph type="pic" sz="quarter" idx="27"/>
          </p:nvPr>
        </p:nvSpPr>
        <p:spPr bwMode="gray">
          <a:xfrm>
            <a:off x="86994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6" name="Kreis 3"/>
          <p:cNvSpPr>
            <a:spLocks noGrp="1" noChangeAspect="1"/>
          </p:cNvSpPr>
          <p:nvPr>
            <p:ph type="body" sz="quarter" idx="47"/>
          </p:nvPr>
        </p:nvSpPr>
        <p:spPr bwMode="gray">
          <a:xfrm>
            <a:off x="10432441"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8" name="Gerade Verbindung 3"/>
          <p:cNvCxnSpPr>
            <a:stCxn id="17" idx="4"/>
            <a:endCxn id="24" idx="0"/>
          </p:cNvCxnSpPr>
          <p:nvPr userDrawn="1"/>
        </p:nvCxnSpPr>
        <p:spPr bwMode="auto">
          <a:xfrm>
            <a:off x="99414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3"/>
          <p:cNvSpPr>
            <a:spLocks noGrp="1"/>
          </p:cNvSpPr>
          <p:nvPr>
            <p:ph type="body" sz="quarter" idx="43"/>
          </p:nvPr>
        </p:nvSpPr>
        <p:spPr bwMode="gray">
          <a:xfrm>
            <a:off x="8233200" y="4841850"/>
            <a:ext cx="3416400" cy="968400"/>
          </a:xfrm>
        </p:spPr>
        <p:txBody>
          <a:bodyPr tIns="180000"/>
          <a:lstStyle>
            <a:lvl1pPr marL="0" indent="0" algn="ctr">
              <a:buFontTx/>
              <a:buNone/>
              <a:defRPr/>
            </a:lvl1pPr>
          </a:lstStyle>
          <a:p>
            <a:pPr lvl="0"/>
            <a:r>
              <a:rPr lang="de-DE" noProof="0"/>
              <a:t>Mastertextformat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937469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47_TEXT &amp; BILD">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Bild 1"/>
          <p:cNvSpPr>
            <a:spLocks noGrp="1" noChangeAspect="1"/>
          </p:cNvSpPr>
          <p:nvPr>
            <p:ph type="pic" sz="quarter" idx="15"/>
          </p:nvPr>
        </p:nvSpPr>
        <p:spPr bwMode="gray">
          <a:xfrm>
            <a:off x="2890800" y="1872000"/>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cxnSp>
        <p:nvCxnSpPr>
          <p:cNvPr id="31" name="Gerade Verbindung 1"/>
          <p:cNvCxnSpPr/>
          <p:nvPr userDrawn="1"/>
        </p:nvCxnSpPr>
        <p:spPr bwMode="auto">
          <a:xfrm flipH="1">
            <a:off x="26460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Bild 2"/>
          <p:cNvSpPr>
            <a:spLocks noGrp="1" noChangeAspect="1"/>
          </p:cNvSpPr>
          <p:nvPr>
            <p:ph type="pic" sz="quarter" idx="51"/>
          </p:nvPr>
        </p:nvSpPr>
        <p:spPr bwMode="gray">
          <a:xfrm>
            <a:off x="5698800" y="1863374"/>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2" name="Text 2"/>
          <p:cNvSpPr>
            <a:spLocks noGrp="1"/>
          </p:cNvSpPr>
          <p:nvPr>
            <p:ph type="body" sz="quarter" idx="41"/>
          </p:nvPr>
        </p:nvSpPr>
        <p:spPr bwMode="gray">
          <a:xfrm>
            <a:off x="540000" y="3159374"/>
            <a:ext cx="2106000" cy="1008000"/>
          </a:xfrm>
        </p:spPr>
        <p:txBody>
          <a:bodyPr lIns="0" tIns="0" rIns="180000" anchor="ctr" anchorCtr="0"/>
          <a:lstStyle>
            <a:lvl1pPr marL="0" indent="0" algn="r">
              <a:buFontTx/>
              <a:buNone/>
              <a:defRPr/>
            </a:lvl1pPr>
          </a:lstStyle>
          <a:p>
            <a:pPr lvl="0"/>
            <a:r>
              <a:rPr lang="de-DE" noProof="0"/>
              <a:t>Mastertextformat bearbeiten</a:t>
            </a:r>
          </a:p>
        </p:txBody>
      </p:sp>
      <p:cxnSp>
        <p:nvCxnSpPr>
          <p:cNvPr id="32" name="Gerade Verbindung 2"/>
          <p:cNvCxnSpPr>
            <a:endCxn id="24" idx="1"/>
          </p:cNvCxnSpPr>
          <p:nvPr userDrawn="1"/>
        </p:nvCxnSpPr>
        <p:spPr bwMode="auto">
          <a:xfrm>
            <a:off x="92988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4"/>
          <p:cNvSpPr>
            <a:spLocks noGrp="1"/>
          </p:cNvSpPr>
          <p:nvPr>
            <p:ph type="body" sz="quarter" idx="43"/>
          </p:nvPr>
        </p:nvSpPr>
        <p:spPr bwMode="gray">
          <a:xfrm>
            <a:off x="9543600" y="3159374"/>
            <a:ext cx="2106000" cy="1008000"/>
          </a:xfrm>
        </p:spPr>
        <p:txBody>
          <a:bodyPr lIns="180000" tIns="0" rIns="0" anchor="ctr" anchorCtr="0"/>
          <a:lstStyle>
            <a:lvl1pPr marL="0" indent="0" algn="l">
              <a:buFontTx/>
              <a:buNone/>
              <a:defRPr/>
            </a:lvl1pPr>
          </a:lstStyle>
          <a:p>
            <a:pPr lvl="0"/>
            <a:r>
              <a:rPr lang="de-DE" noProof="0"/>
              <a:t>Mastertextformat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617790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48_TITEL &amp; INHALT">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6" name="Text 1"/>
          <p:cNvSpPr>
            <a:spLocks noGrp="1" noChangeAspect="1"/>
          </p:cNvSpPr>
          <p:nvPr>
            <p:ph type="body" sz="quarter" idx="52" hasCustomPrompt="1"/>
          </p:nvPr>
        </p:nvSpPr>
        <p:spPr bwMode="gray">
          <a:xfrm>
            <a:off x="540000" y="2171576"/>
            <a:ext cx="2520000" cy="252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18" name="Text 1"/>
          <p:cNvSpPr>
            <a:spLocks noGrp="1" noChangeAspect="1"/>
          </p:cNvSpPr>
          <p:nvPr>
            <p:ph type="body" sz="quarter" idx="53" hasCustomPrompt="1"/>
          </p:nvPr>
        </p:nvSpPr>
        <p:spPr bwMode="gray">
          <a:xfrm>
            <a:off x="3208901" y="2805944"/>
            <a:ext cx="2808000" cy="2808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2" name="Text 1"/>
          <p:cNvSpPr>
            <a:spLocks noGrp="1" noChangeAspect="1"/>
          </p:cNvSpPr>
          <p:nvPr>
            <p:ph type="body" sz="quarter" idx="54" hasCustomPrompt="1"/>
          </p:nvPr>
        </p:nvSpPr>
        <p:spPr bwMode="gray">
          <a:xfrm>
            <a:off x="5968910" y="1736365"/>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4" name="Text 1"/>
          <p:cNvSpPr>
            <a:spLocks noGrp="1" noChangeAspect="1"/>
          </p:cNvSpPr>
          <p:nvPr>
            <p:ph type="body" sz="quarter" idx="55" hasCustomPrompt="1"/>
          </p:nvPr>
        </p:nvSpPr>
        <p:spPr bwMode="gray">
          <a:xfrm>
            <a:off x="7818060" y="3628792"/>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5" name="Text 1"/>
          <p:cNvSpPr>
            <a:spLocks noGrp="1" noChangeAspect="1"/>
          </p:cNvSpPr>
          <p:nvPr>
            <p:ph type="body" sz="quarter" idx="56" hasCustomPrompt="1"/>
          </p:nvPr>
        </p:nvSpPr>
        <p:spPr bwMode="gray">
          <a:xfrm>
            <a:off x="10065600" y="2676128"/>
            <a:ext cx="1584000" cy="1584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Tree>
    <p:extLst>
      <p:ext uri="{BB962C8B-B14F-4D97-AF65-F5344CB8AC3E}">
        <p14:creationId xmlns:p14="http://schemas.microsoft.com/office/powerpoint/2010/main" val="1362300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preserve="1" userDrawn="1">
  <p:cSld name="49_KONTAKT">
    <p:spTree>
      <p:nvGrpSpPr>
        <p:cNvPr id="1" name=""/>
        <p:cNvGrpSpPr/>
        <p:nvPr/>
      </p:nvGrpSpPr>
      <p:grpSpPr>
        <a:xfrm>
          <a:off x="0" y="0"/>
          <a:ext cx="0" cy="0"/>
          <a:chOff x="0" y="0"/>
          <a:chExt cx="0" cy="0"/>
        </a:xfrm>
      </p:grpSpPr>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Mastertextformat bearbeiten</a:t>
            </a:r>
          </a:p>
        </p:txBody>
      </p:sp>
      <p:sp>
        <p:nvSpPr>
          <p:cNvPr id="7" name="Inhalt 1"/>
          <p:cNvSpPr>
            <a:spLocks noGrp="1"/>
          </p:cNvSpPr>
          <p:nvPr>
            <p:ph idx="1"/>
          </p:nvPr>
        </p:nvSpPr>
        <p:spPr bwMode="gray">
          <a:xfrm>
            <a:off x="540000" y="4665450"/>
            <a:ext cx="5484000" cy="1144800"/>
          </a:xfrm>
        </p:spPr>
        <p:txBody>
          <a:bodyPr/>
          <a:lstStyle>
            <a:lvl1pPr marL="0" indent="0" defTabSz="542925">
              <a:buNone/>
              <a:defRPr sz="1200"/>
            </a:lvl1pPr>
          </a:lstStyle>
          <a:p>
            <a:pPr lvl="0"/>
            <a:r>
              <a:rPr lang="de-DE" noProof="0"/>
              <a:t>Mastertextformat bearbeiten</a:t>
            </a:r>
          </a:p>
        </p:txBody>
      </p:sp>
      <p:sp>
        <p:nvSpPr>
          <p:cNvPr id="12" name="Inhalt 2"/>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Mastertextformat bearbeiten</a:t>
            </a:r>
          </a:p>
        </p:txBody>
      </p:sp>
      <p:sp>
        <p:nvSpPr>
          <p:cNvPr id="13" name="Inhalt 3"/>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Mastertextformat bearbeiten</a:t>
            </a:r>
          </a:p>
        </p:txBody>
      </p:sp>
      <p:pic>
        <p:nvPicPr>
          <p:cNvPr id="8" name="P+M Logo" descr="C:\Users\vanessa.m\Desktop\Produkt + Markt\vom Kunden\CI_&amp;_Logo\PUM-LO_RGB.png">
            <a:extLst>
              <a:ext uri="{FF2B5EF4-FFF2-40B4-BE49-F238E27FC236}">
                <a16:creationId xmlns:a16="http://schemas.microsoft.com/office/drawing/2014/main" id="{BB426C1E-46C0-4FA9-8CCD-496D4FDEF90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284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50_KONTAKT">
    <p:spTree>
      <p:nvGrpSpPr>
        <p:cNvPr id="1" name=""/>
        <p:cNvGrpSpPr/>
        <p:nvPr/>
      </p:nvGrpSpPr>
      <p:grpSpPr>
        <a:xfrm>
          <a:off x="0" y="0"/>
          <a:ext cx="0" cy="0"/>
          <a:chOff x="0" y="0"/>
          <a:chExt cx="0" cy="0"/>
        </a:xfrm>
      </p:grpSpPr>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Mastertextformat bearbeiten</a:t>
            </a:r>
          </a:p>
        </p:txBody>
      </p:sp>
      <p:sp>
        <p:nvSpPr>
          <p:cNvPr id="3" name="Inhalt 1"/>
          <p:cNvSpPr>
            <a:spLocks noGrp="1"/>
          </p:cNvSpPr>
          <p:nvPr>
            <p:ph idx="1"/>
          </p:nvPr>
        </p:nvSpPr>
        <p:spPr bwMode="gray">
          <a:xfrm>
            <a:off x="540000" y="4665450"/>
            <a:ext cx="2671200" cy="1144800"/>
          </a:xfrm>
        </p:spPr>
        <p:txBody>
          <a:bodyPr/>
          <a:lstStyle>
            <a:lvl1pPr marL="0" indent="0" defTabSz="542925">
              <a:buNone/>
              <a:defRPr sz="1200"/>
            </a:lvl1pPr>
          </a:lstStyle>
          <a:p>
            <a:pPr lvl="0"/>
            <a:r>
              <a:rPr lang="de-DE" noProof="0"/>
              <a:t>Mastertextformat bearbeiten</a:t>
            </a:r>
          </a:p>
        </p:txBody>
      </p:sp>
      <p:sp>
        <p:nvSpPr>
          <p:cNvPr id="13" name="Inhalt 2"/>
          <p:cNvSpPr>
            <a:spLocks noGrp="1"/>
          </p:cNvSpPr>
          <p:nvPr>
            <p:ph idx="49"/>
          </p:nvPr>
        </p:nvSpPr>
        <p:spPr bwMode="gray">
          <a:xfrm>
            <a:off x="3352800" y="4665450"/>
            <a:ext cx="2671200" cy="1144800"/>
          </a:xfrm>
        </p:spPr>
        <p:txBody>
          <a:bodyPr/>
          <a:lstStyle>
            <a:lvl1pPr marL="0" indent="0" defTabSz="542925">
              <a:buNone/>
              <a:defRPr sz="1200"/>
            </a:lvl1pPr>
          </a:lstStyle>
          <a:p>
            <a:pPr lvl="0"/>
            <a:r>
              <a:rPr lang="de-DE" noProof="0"/>
              <a:t>Mastertextformat bearbeiten</a:t>
            </a:r>
          </a:p>
        </p:txBody>
      </p:sp>
      <p:sp>
        <p:nvSpPr>
          <p:cNvPr id="8" name="Inhalt 3"/>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Mastertextformat bearbeiten</a:t>
            </a:r>
          </a:p>
        </p:txBody>
      </p:sp>
      <p:sp>
        <p:nvSpPr>
          <p:cNvPr id="12" name="Inhalt 4"/>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Mastertextformat bearbeiten</a:t>
            </a:r>
          </a:p>
        </p:txBody>
      </p:sp>
      <p:pic>
        <p:nvPicPr>
          <p:cNvPr id="14" name="P+M Logo" descr="C:\Users\vanessa.m\Desktop\Produkt + Markt\vom Kunden\CI_&amp;_Logo\PUM-LO_RGB.png">
            <a:extLst>
              <a:ext uri="{FF2B5EF4-FFF2-40B4-BE49-F238E27FC236}">
                <a16:creationId xmlns:a16="http://schemas.microsoft.com/office/drawing/2014/main" id="{D3FD9FC2-72BD-483C-804A-408CA9D27ED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733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1_Infografik">
    <p:spTree>
      <p:nvGrpSpPr>
        <p:cNvPr id="1" name=""/>
        <p:cNvGrpSpPr/>
        <p:nvPr/>
      </p:nvGrpSpPr>
      <p:grpSpPr>
        <a:xfrm>
          <a:off x="0" y="0"/>
          <a:ext cx="0" cy="0"/>
          <a:chOff x="0" y="0"/>
          <a:chExt cx="0" cy="0"/>
        </a:xfrm>
      </p:grpSpPr>
      <p:sp>
        <p:nvSpPr>
          <p:cNvPr id="17"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7" name="Inhalt 1"/>
          <p:cNvSpPr>
            <a:spLocks noGrp="1"/>
          </p:cNvSpPr>
          <p:nvPr>
            <p:ph sz="half" idx="24"/>
          </p:nvPr>
        </p:nvSpPr>
        <p:spPr bwMode="gray">
          <a:xfrm>
            <a:off x="5400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2" name="Inhalt 2"/>
          <p:cNvSpPr>
            <a:spLocks noGrp="1"/>
          </p:cNvSpPr>
          <p:nvPr>
            <p:ph sz="half" idx="25"/>
          </p:nvPr>
        </p:nvSpPr>
        <p:spPr bwMode="gray">
          <a:xfrm>
            <a:off x="43398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smtClean="0"/>
            </a:lvl1pPr>
            <a:lvl2pPr>
              <a:defRPr lang="de-DE" noProof="0" smtClean="0"/>
            </a:lvl2pPr>
            <a:lvl3pPr>
              <a:defRPr lang="de-DE" noProof="0" smtClean="0"/>
            </a:lvl3pPr>
            <a:lvl4pPr>
              <a:defRPr lang="de-DE" noProof="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3" name="Inhalt 3"/>
          <p:cNvSpPr>
            <a:spLocks noGrp="1"/>
          </p:cNvSpPr>
          <p:nvPr>
            <p:ph sz="half" idx="26"/>
          </p:nvPr>
        </p:nvSpPr>
        <p:spPr bwMode="gray">
          <a:xfrm>
            <a:off x="81396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4" name="Inhalt 4"/>
          <p:cNvSpPr>
            <a:spLocks noGrp="1"/>
          </p:cNvSpPr>
          <p:nvPr>
            <p:ph sz="half" idx="27"/>
          </p:nvPr>
        </p:nvSpPr>
        <p:spPr bwMode="gray">
          <a:xfrm>
            <a:off x="5400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5" name="Inhalt 5"/>
          <p:cNvSpPr>
            <a:spLocks noGrp="1"/>
          </p:cNvSpPr>
          <p:nvPr>
            <p:ph sz="half" idx="28"/>
          </p:nvPr>
        </p:nvSpPr>
        <p:spPr bwMode="gray">
          <a:xfrm>
            <a:off x="43398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6" name="Inhalt 6"/>
          <p:cNvSpPr>
            <a:spLocks noGrp="1"/>
          </p:cNvSpPr>
          <p:nvPr>
            <p:ph sz="half" idx="29"/>
          </p:nvPr>
        </p:nvSpPr>
        <p:spPr bwMode="gray">
          <a:xfrm>
            <a:off x="81396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Tree>
    <p:extLst>
      <p:ext uri="{BB962C8B-B14F-4D97-AF65-F5344CB8AC3E}">
        <p14:creationId xmlns:p14="http://schemas.microsoft.com/office/powerpoint/2010/main" val="4131542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_Infografik">
    <p:spTree>
      <p:nvGrpSpPr>
        <p:cNvPr id="1" name=""/>
        <p:cNvGrpSpPr/>
        <p:nvPr/>
      </p:nvGrpSpPr>
      <p:grpSpPr>
        <a:xfrm>
          <a:off x="0" y="0"/>
          <a:ext cx="0" cy="0"/>
          <a:chOff x="0" y="0"/>
          <a:chExt cx="0" cy="0"/>
        </a:xfrm>
      </p:grpSpPr>
      <p:sp>
        <p:nvSpPr>
          <p:cNvPr id="15"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7" name="Inhalt 1"/>
          <p:cNvSpPr>
            <a:spLocks noGrp="1"/>
          </p:cNvSpPr>
          <p:nvPr>
            <p:ph sz="half" idx="24"/>
          </p:nvPr>
        </p:nvSpPr>
        <p:spPr bwMode="gray">
          <a:xfrm>
            <a:off x="5400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a:lvl4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p:txBody>
      </p:sp>
      <p:sp>
        <p:nvSpPr>
          <p:cNvPr id="12" name="Inhalt 2"/>
          <p:cNvSpPr>
            <a:spLocks noGrp="1"/>
          </p:cNvSpPr>
          <p:nvPr>
            <p:ph sz="half" idx="25"/>
          </p:nvPr>
        </p:nvSpPr>
        <p:spPr bwMode="gray">
          <a:xfrm>
            <a:off x="33852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3" name="Inhalt 3"/>
          <p:cNvSpPr>
            <a:spLocks noGrp="1"/>
          </p:cNvSpPr>
          <p:nvPr>
            <p:ph sz="half" idx="26"/>
          </p:nvPr>
        </p:nvSpPr>
        <p:spPr bwMode="gray">
          <a:xfrm flipH="1">
            <a:off x="62304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8" name="Inhalt 4"/>
          <p:cNvSpPr>
            <a:spLocks noGrp="1"/>
          </p:cNvSpPr>
          <p:nvPr>
            <p:ph sz="half" idx="28"/>
          </p:nvPr>
        </p:nvSpPr>
        <p:spPr bwMode="gray">
          <a:xfrm flipH="1">
            <a:off x="90756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4" name="Inhalt 5"/>
          <p:cNvSpPr>
            <a:spLocks noGrp="1"/>
          </p:cNvSpPr>
          <p:nvPr>
            <p:ph sz="half" idx="27"/>
          </p:nvPr>
        </p:nvSpPr>
        <p:spPr bwMode="gray">
          <a:xfrm>
            <a:off x="5400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9" name="Inhalt 6"/>
          <p:cNvSpPr>
            <a:spLocks noGrp="1"/>
          </p:cNvSpPr>
          <p:nvPr>
            <p:ph sz="half" idx="29"/>
          </p:nvPr>
        </p:nvSpPr>
        <p:spPr bwMode="gray">
          <a:xfrm>
            <a:off x="33852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0" name="Inhalt 7"/>
          <p:cNvSpPr>
            <a:spLocks noGrp="1"/>
          </p:cNvSpPr>
          <p:nvPr>
            <p:ph sz="half" idx="30"/>
          </p:nvPr>
        </p:nvSpPr>
        <p:spPr bwMode="gray">
          <a:xfrm>
            <a:off x="62304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8"/>
          <p:cNvSpPr>
            <a:spLocks noGrp="1"/>
          </p:cNvSpPr>
          <p:nvPr>
            <p:ph sz="half" idx="31"/>
          </p:nvPr>
        </p:nvSpPr>
        <p:spPr bwMode="gray">
          <a:xfrm>
            <a:off x="90756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2249510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3_Infografik">
    <p:spTree>
      <p:nvGrpSpPr>
        <p:cNvPr id="1" name=""/>
        <p:cNvGrpSpPr/>
        <p:nvPr/>
      </p:nvGrpSpPr>
      <p:grpSpPr>
        <a:xfrm>
          <a:off x="0" y="0"/>
          <a:ext cx="0" cy="0"/>
          <a:chOff x="0" y="0"/>
          <a:chExt cx="0" cy="0"/>
        </a:xfrm>
      </p:grpSpPr>
      <p:sp>
        <p:nvSpPr>
          <p:cNvPr id="16"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24" name="Inhalt 1"/>
          <p:cNvSpPr>
            <a:spLocks noGrp="1"/>
          </p:cNvSpPr>
          <p:nvPr>
            <p:ph sz="half" idx="24"/>
          </p:nvPr>
        </p:nvSpPr>
        <p:spPr bwMode="gray">
          <a:xfrm>
            <a:off x="538851"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7" name="Inhalt 2"/>
          <p:cNvSpPr>
            <a:spLocks noGrp="1"/>
          </p:cNvSpPr>
          <p:nvPr>
            <p:ph sz="half" idx="29"/>
          </p:nvPr>
        </p:nvSpPr>
        <p:spPr bwMode="gray">
          <a:xfrm>
            <a:off x="3384434"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5" name="Inhalt 3"/>
          <p:cNvSpPr>
            <a:spLocks noGrp="1"/>
          </p:cNvSpPr>
          <p:nvPr>
            <p:ph sz="half" idx="25"/>
          </p:nvPr>
        </p:nvSpPr>
        <p:spPr bwMode="gray">
          <a:xfrm>
            <a:off x="6230018" y="1512000"/>
            <a:ext cx="5419582"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8" name="Inhalt 4"/>
          <p:cNvSpPr>
            <a:spLocks noGrp="1"/>
          </p:cNvSpPr>
          <p:nvPr>
            <p:ph sz="half" idx="44"/>
          </p:nvPr>
        </p:nvSpPr>
        <p:spPr bwMode="gray">
          <a:xfrm>
            <a:off x="540000" y="3024897"/>
            <a:ext cx="4006008" cy="278242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5"/>
          <p:cNvSpPr>
            <a:spLocks noGrp="1"/>
          </p:cNvSpPr>
          <p:nvPr>
            <p:ph sz="half" idx="45"/>
          </p:nvPr>
        </p:nvSpPr>
        <p:spPr bwMode="gray">
          <a:xfrm>
            <a:off x="4798007" y="3024897"/>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41" name="Inhalt 6"/>
          <p:cNvSpPr>
            <a:spLocks noGrp="1"/>
          </p:cNvSpPr>
          <p:nvPr>
            <p:ph sz="half" idx="33"/>
          </p:nvPr>
        </p:nvSpPr>
        <p:spPr bwMode="gray">
          <a:xfrm>
            <a:off x="4798007" y="4547318"/>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30" name="Inhalt 7"/>
          <p:cNvSpPr>
            <a:spLocks noGrp="1"/>
          </p:cNvSpPr>
          <p:nvPr>
            <p:ph sz="half" idx="31"/>
          </p:nvPr>
        </p:nvSpPr>
        <p:spPr bwMode="gray">
          <a:xfrm>
            <a:off x="9075600" y="3024896"/>
            <a:ext cx="2574000" cy="2782421"/>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422287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4_Infografik">
    <p:spTree>
      <p:nvGrpSpPr>
        <p:cNvPr id="1" name=""/>
        <p:cNvGrpSpPr/>
        <p:nvPr/>
      </p:nvGrpSpPr>
      <p:grpSpPr>
        <a:xfrm>
          <a:off x="0" y="0"/>
          <a:ext cx="0" cy="0"/>
          <a:chOff x="0" y="0"/>
          <a:chExt cx="0" cy="0"/>
        </a:xfrm>
      </p:grpSpPr>
      <p:sp>
        <p:nvSpPr>
          <p:cNvPr id="16" name="Hintergrund"/>
          <p:cNvSpPr>
            <a:spLocks/>
          </p:cNvSpPr>
          <p:nvPr userDrawn="1"/>
        </p:nvSpPr>
        <p:spPr bwMode="gray">
          <a:xfrm>
            <a:off x="250800"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24" name="Inhalt 1"/>
          <p:cNvSpPr>
            <a:spLocks noGrp="1"/>
          </p:cNvSpPr>
          <p:nvPr>
            <p:ph sz="half" idx="24"/>
          </p:nvPr>
        </p:nvSpPr>
        <p:spPr bwMode="gray">
          <a:xfrm>
            <a:off x="538851"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7" name="Inhalt 2"/>
          <p:cNvSpPr>
            <a:spLocks noGrp="1"/>
          </p:cNvSpPr>
          <p:nvPr>
            <p:ph sz="half" idx="29"/>
          </p:nvPr>
        </p:nvSpPr>
        <p:spPr bwMode="gray">
          <a:xfrm>
            <a:off x="3384434"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17" name="Inhalt 3"/>
          <p:cNvSpPr>
            <a:spLocks noGrp="1"/>
          </p:cNvSpPr>
          <p:nvPr>
            <p:ph sz="half" idx="47"/>
          </p:nvPr>
        </p:nvSpPr>
        <p:spPr bwMode="gray">
          <a:xfrm>
            <a:off x="6230017"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18" name="Inhalt 4"/>
          <p:cNvSpPr>
            <a:spLocks noGrp="1"/>
          </p:cNvSpPr>
          <p:nvPr>
            <p:ph sz="half" idx="48"/>
          </p:nvPr>
        </p:nvSpPr>
        <p:spPr bwMode="gray">
          <a:xfrm>
            <a:off x="9075600"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8" name="Inhalt 5"/>
          <p:cNvSpPr>
            <a:spLocks noGrp="1"/>
          </p:cNvSpPr>
          <p:nvPr>
            <p:ph sz="half" idx="44"/>
          </p:nvPr>
        </p:nvSpPr>
        <p:spPr bwMode="gray">
          <a:xfrm>
            <a:off x="540000" y="3024897"/>
            <a:ext cx="4006008" cy="278242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6"/>
          <p:cNvSpPr>
            <a:spLocks noGrp="1"/>
          </p:cNvSpPr>
          <p:nvPr>
            <p:ph sz="half" idx="45"/>
          </p:nvPr>
        </p:nvSpPr>
        <p:spPr bwMode="gray">
          <a:xfrm>
            <a:off x="4798007" y="3024897"/>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41" name="Inhalt 7"/>
          <p:cNvSpPr>
            <a:spLocks noGrp="1"/>
          </p:cNvSpPr>
          <p:nvPr>
            <p:ph sz="half" idx="33"/>
          </p:nvPr>
        </p:nvSpPr>
        <p:spPr bwMode="gray">
          <a:xfrm>
            <a:off x="4798007" y="4547318"/>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30" name="Inhalt 8"/>
          <p:cNvSpPr>
            <a:spLocks noGrp="1"/>
          </p:cNvSpPr>
          <p:nvPr>
            <p:ph sz="half" idx="31"/>
          </p:nvPr>
        </p:nvSpPr>
        <p:spPr bwMode="gray">
          <a:xfrm>
            <a:off x="9075600" y="3024896"/>
            <a:ext cx="2574000" cy="2782421"/>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3436092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7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zweizeilig"/>
          <p:cNvSpPr>
            <a:spLocks noGrp="1"/>
          </p:cNvSpPr>
          <p:nvPr>
            <p:ph type="title"/>
          </p:nvPr>
        </p:nvSpPr>
        <p:spPr bwMode="gray"/>
        <p:txBody>
          <a:bodyPr/>
          <a:lstStyle>
            <a:lvl1pPr>
              <a:defRPr>
                <a:solidFill>
                  <a:schemeClr val="accent6"/>
                </a:solidFill>
              </a:defRPr>
            </a:lvl1pPr>
          </a:lstStyle>
          <a:p>
            <a:r>
              <a:rPr lang="de-DE" noProof="0"/>
              <a:t>Mastertitelformat bearbeiten</a:t>
            </a:r>
          </a:p>
        </p:txBody>
      </p:sp>
      <p:sp>
        <p:nvSpPr>
          <p:cNvPr id="7" name="Untertitel"/>
          <p:cNvSpPr>
            <a:spLocks noGrp="1"/>
          </p:cNvSpPr>
          <p:nvPr>
            <p:ph type="body" sz="quarter" idx="13" hasCustomPrompt="1"/>
          </p:nvPr>
        </p:nvSpPr>
        <p:spPr bwMode="gray">
          <a:xfrm>
            <a:off x="540000" y="151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755660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8.xml><?xml version="1.0" encoding="utf-8"?>
<p:sldLayout xmlns:a="http://schemas.openxmlformats.org/drawingml/2006/main" xmlns:r="http://schemas.openxmlformats.org/officeDocument/2006/relationships" xmlns:p="http://schemas.openxmlformats.org/presentationml/2006/main" userDrawn="1">
  <p:cSld name="10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678787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914281" y="2130432"/>
            <a:ext cx="10361851" cy="1470025"/>
          </a:xfrm>
        </p:spPr>
        <p:txBody>
          <a:bodyPr/>
          <a:lstStyle/>
          <a:p>
            <a:r>
              <a:rPr lang="de-DE"/>
              <a:t>Titelmasterformat durch Klicken bearbeiten</a:t>
            </a:r>
            <a:endParaRPr lang="en-GB"/>
          </a:p>
        </p:txBody>
      </p:sp>
      <p:sp>
        <p:nvSpPr>
          <p:cNvPr id="3" name="Untertitel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609262" indent="0" algn="ctr">
              <a:buNone/>
              <a:defRPr>
                <a:solidFill>
                  <a:schemeClr val="tx1">
                    <a:tint val="75000"/>
                  </a:schemeClr>
                </a:solidFill>
              </a:defRPr>
            </a:lvl2pPr>
            <a:lvl3pPr marL="1218523" indent="0" algn="ctr">
              <a:buNone/>
              <a:defRPr>
                <a:solidFill>
                  <a:schemeClr val="tx1">
                    <a:tint val="75000"/>
                  </a:schemeClr>
                </a:solidFill>
              </a:defRPr>
            </a:lvl3pPr>
            <a:lvl4pPr marL="1827785" indent="0" algn="ctr">
              <a:buNone/>
              <a:defRPr>
                <a:solidFill>
                  <a:schemeClr val="tx1">
                    <a:tint val="75000"/>
                  </a:schemeClr>
                </a:solidFill>
              </a:defRPr>
            </a:lvl4pPr>
            <a:lvl5pPr marL="2437047" indent="0" algn="ctr">
              <a:buNone/>
              <a:defRPr>
                <a:solidFill>
                  <a:schemeClr val="tx1">
                    <a:tint val="75000"/>
                  </a:schemeClr>
                </a:solidFill>
              </a:defRPr>
            </a:lvl5pPr>
            <a:lvl6pPr marL="3046309" indent="0" algn="ctr">
              <a:buNone/>
              <a:defRPr>
                <a:solidFill>
                  <a:schemeClr val="tx1">
                    <a:tint val="75000"/>
                  </a:schemeClr>
                </a:solidFill>
              </a:defRPr>
            </a:lvl6pPr>
            <a:lvl7pPr marL="3655570" indent="0" algn="ctr">
              <a:buNone/>
              <a:defRPr>
                <a:solidFill>
                  <a:schemeClr val="tx1">
                    <a:tint val="75000"/>
                  </a:schemeClr>
                </a:solidFill>
              </a:defRPr>
            </a:lvl7pPr>
            <a:lvl8pPr marL="4264832" indent="0" algn="ctr">
              <a:buNone/>
              <a:defRPr>
                <a:solidFill>
                  <a:schemeClr val="tx1">
                    <a:tint val="75000"/>
                  </a:schemeClr>
                </a:solidFill>
              </a:defRPr>
            </a:lvl8pPr>
            <a:lvl9pPr marL="4874094" indent="0" algn="ctr">
              <a:buNone/>
              <a:defRPr>
                <a:solidFill>
                  <a:schemeClr val="tx1">
                    <a:tint val="75000"/>
                  </a:schemeClr>
                </a:solidFill>
              </a:defRPr>
            </a:lvl9pPr>
          </a:lstStyle>
          <a:p>
            <a:r>
              <a:rPr lang="de-DE"/>
              <a:t>Formatvorlage des Untertitelmasters durch Klicken bearbeiten</a:t>
            </a:r>
            <a:endParaRPr lang="en-GB"/>
          </a:p>
        </p:txBody>
      </p:sp>
      <p:sp>
        <p:nvSpPr>
          <p:cNvPr id="4" name="Datumsplatzhalter 3"/>
          <p:cNvSpPr>
            <a:spLocks noGrp="1"/>
          </p:cNvSpPr>
          <p:nvPr>
            <p:ph type="dt" sz="half" idx="10"/>
          </p:nvPr>
        </p:nvSpPr>
        <p:spPr>
          <a:xfrm>
            <a:off x="284357" y="6539312"/>
            <a:ext cx="284443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5" name="Fußzeilenplatzhalter 4"/>
          <p:cNvSpPr>
            <a:spLocks noGrp="1"/>
          </p:cNvSpPr>
          <p:nvPr>
            <p:ph type="ftr" sz="quarter" idx="11"/>
          </p:nvPr>
        </p:nvSpPr>
        <p:spPr>
          <a:xfrm>
            <a:off x="4165058" y="6356352"/>
            <a:ext cx="3860297" cy="365125"/>
          </a:xfrm>
          <a:prstGeom prst="rect">
            <a:avLst/>
          </a:prstGeom>
        </p:spPr>
        <p:txBody>
          <a:bodyPr lIns="91399" tIns="45698" rIns="91399" bIns="45698"/>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04040"/>
                </a:solidFill>
                <a:effectLst/>
                <a:uLnTx/>
                <a:uFillTx/>
                <a:latin typeface="Arial Narrow"/>
                <a:ea typeface="+mn-ea"/>
                <a:cs typeface="+mn-cs"/>
              </a:rPr>
              <a:t>DESIGN THINKING - BUSINESS MODEL INNOVATION - CPS</a:t>
            </a:r>
            <a:endParaRPr kumimoji="0" lang="en-GB" sz="1200" b="0" i="0" u="none" strike="noStrike" kern="1200" cap="none" spc="0" normalizeH="0" baseline="0" noProof="0">
              <a:ln>
                <a:noFill/>
              </a:ln>
              <a:solidFill>
                <a:srgbClr val="404040"/>
              </a:solidFill>
              <a:effectLst/>
              <a:uLnTx/>
              <a:uFillTx/>
              <a:latin typeface="Arial Narrow"/>
              <a:ea typeface="+mn-ea"/>
              <a:cs typeface="+mn-cs"/>
            </a:endParaRPr>
          </a:p>
        </p:txBody>
      </p:sp>
      <p:sp>
        <p:nvSpPr>
          <p:cNvPr id="6" name="Foliennummernplatzhalt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5C0ED55F-933E-4037-BED9-D1BD06BF8F71}" type="slidenum">
              <a:rPr kumimoji="0" lang="en-GB" sz="1200" b="1" i="0" u="none" strike="noStrike" kern="1200" cap="none" spc="0" normalizeH="0" baseline="0" noProof="0" smtClean="0">
                <a:ln>
                  <a:noFill/>
                </a:ln>
                <a:solidFill>
                  <a:srgbClr val="FDFDFD"/>
                </a:solidFill>
                <a:effectLst/>
                <a:uLnTx/>
                <a:uFillTx/>
                <a:latin typeface="Arial Narrow"/>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‹Nr.›</a:t>
            </a:fld>
            <a:endParaRPr kumimoji="0" lang="en-GB" sz="1200" b="1" i="0" u="none" strike="noStrike" kern="1200" cap="none" spc="0" normalizeH="0" baseline="0" noProof="0">
              <a:ln>
                <a:noFill/>
              </a:ln>
              <a:solidFill>
                <a:srgbClr val="FDFDFD"/>
              </a:solidFill>
              <a:effectLst/>
              <a:uLnTx/>
              <a:uFillTx/>
              <a:latin typeface="Arial Narrow"/>
              <a:ea typeface="+mn-ea"/>
              <a:cs typeface="+mn-cs"/>
            </a:endParaRPr>
          </a:p>
        </p:txBody>
      </p:sp>
    </p:spTree>
    <p:extLst>
      <p:ext uri="{BB962C8B-B14F-4D97-AF65-F5344CB8AC3E}">
        <p14:creationId xmlns:p14="http://schemas.microsoft.com/office/powerpoint/2010/main" val="119487588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18" Type="http://schemas.openxmlformats.org/officeDocument/2006/relationships/slideLayout" Target="../slideLayouts/slideLayout68.xml"/><Relationship Id="rId3" Type="http://schemas.openxmlformats.org/officeDocument/2006/relationships/slideLayout" Target="../slideLayouts/slideLayout53.xml"/><Relationship Id="rId21" Type="http://schemas.openxmlformats.org/officeDocument/2006/relationships/slideLayout" Target="../slideLayouts/slideLayout71.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20" Type="http://schemas.openxmlformats.org/officeDocument/2006/relationships/slideLayout" Target="../slideLayouts/slideLayout70.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23" Type="http://schemas.openxmlformats.org/officeDocument/2006/relationships/theme" Target="../theme/theme2.xml"/><Relationship Id="rId10" Type="http://schemas.openxmlformats.org/officeDocument/2006/relationships/slideLayout" Target="../slideLayouts/slideLayout60.xml"/><Relationship Id="rId19" Type="http://schemas.openxmlformats.org/officeDocument/2006/relationships/slideLayout" Target="../slideLayouts/slideLayout69.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 Id="rId22" Type="http://schemas.openxmlformats.org/officeDocument/2006/relationships/slideLayout" Target="../slideLayouts/slideLayout72.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85.xml"/><Relationship Id="rId18" Type="http://schemas.openxmlformats.org/officeDocument/2006/relationships/slideLayout" Target="../slideLayouts/slideLayout90.xml"/><Relationship Id="rId26" Type="http://schemas.openxmlformats.org/officeDocument/2006/relationships/slideLayout" Target="../slideLayouts/slideLayout98.xml"/><Relationship Id="rId39" Type="http://schemas.openxmlformats.org/officeDocument/2006/relationships/slideLayout" Target="../slideLayouts/slideLayout111.xml"/><Relationship Id="rId21" Type="http://schemas.openxmlformats.org/officeDocument/2006/relationships/slideLayout" Target="../slideLayouts/slideLayout93.xml"/><Relationship Id="rId34" Type="http://schemas.openxmlformats.org/officeDocument/2006/relationships/slideLayout" Target="../slideLayouts/slideLayout106.xml"/><Relationship Id="rId42" Type="http://schemas.openxmlformats.org/officeDocument/2006/relationships/slideLayout" Target="../slideLayouts/slideLayout114.xml"/><Relationship Id="rId47" Type="http://schemas.openxmlformats.org/officeDocument/2006/relationships/slideLayout" Target="../slideLayouts/slideLayout119.xml"/><Relationship Id="rId50" Type="http://schemas.openxmlformats.org/officeDocument/2006/relationships/slideLayout" Target="../slideLayouts/slideLayout122.xml"/><Relationship Id="rId55" Type="http://schemas.openxmlformats.org/officeDocument/2006/relationships/slideLayout" Target="../slideLayouts/slideLayout127.xml"/><Relationship Id="rId7" Type="http://schemas.openxmlformats.org/officeDocument/2006/relationships/slideLayout" Target="../slideLayouts/slideLayout79.xml"/><Relationship Id="rId2" Type="http://schemas.openxmlformats.org/officeDocument/2006/relationships/slideLayout" Target="../slideLayouts/slideLayout74.xml"/><Relationship Id="rId16" Type="http://schemas.openxmlformats.org/officeDocument/2006/relationships/slideLayout" Target="../slideLayouts/slideLayout88.xml"/><Relationship Id="rId29" Type="http://schemas.openxmlformats.org/officeDocument/2006/relationships/slideLayout" Target="../slideLayouts/slideLayout101.xml"/><Relationship Id="rId11" Type="http://schemas.openxmlformats.org/officeDocument/2006/relationships/slideLayout" Target="../slideLayouts/slideLayout83.xml"/><Relationship Id="rId24" Type="http://schemas.openxmlformats.org/officeDocument/2006/relationships/slideLayout" Target="../slideLayouts/slideLayout96.xml"/><Relationship Id="rId32" Type="http://schemas.openxmlformats.org/officeDocument/2006/relationships/slideLayout" Target="../slideLayouts/slideLayout104.xml"/><Relationship Id="rId37" Type="http://schemas.openxmlformats.org/officeDocument/2006/relationships/slideLayout" Target="../slideLayouts/slideLayout109.xml"/><Relationship Id="rId40" Type="http://schemas.openxmlformats.org/officeDocument/2006/relationships/slideLayout" Target="../slideLayouts/slideLayout112.xml"/><Relationship Id="rId45" Type="http://schemas.openxmlformats.org/officeDocument/2006/relationships/slideLayout" Target="../slideLayouts/slideLayout117.xml"/><Relationship Id="rId53" Type="http://schemas.openxmlformats.org/officeDocument/2006/relationships/slideLayout" Target="../slideLayouts/slideLayout125.xml"/><Relationship Id="rId58" Type="http://schemas.openxmlformats.org/officeDocument/2006/relationships/theme" Target="../theme/theme3.xml"/><Relationship Id="rId5" Type="http://schemas.openxmlformats.org/officeDocument/2006/relationships/slideLayout" Target="../slideLayouts/slideLayout77.xml"/><Relationship Id="rId19" Type="http://schemas.openxmlformats.org/officeDocument/2006/relationships/slideLayout" Target="../slideLayouts/slideLayout91.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slideLayout" Target="../slideLayouts/slideLayout86.xml"/><Relationship Id="rId22" Type="http://schemas.openxmlformats.org/officeDocument/2006/relationships/slideLayout" Target="../slideLayouts/slideLayout94.xml"/><Relationship Id="rId27" Type="http://schemas.openxmlformats.org/officeDocument/2006/relationships/slideLayout" Target="../slideLayouts/slideLayout99.xml"/><Relationship Id="rId30" Type="http://schemas.openxmlformats.org/officeDocument/2006/relationships/slideLayout" Target="../slideLayouts/slideLayout102.xml"/><Relationship Id="rId35" Type="http://schemas.openxmlformats.org/officeDocument/2006/relationships/slideLayout" Target="../slideLayouts/slideLayout107.xml"/><Relationship Id="rId43" Type="http://schemas.openxmlformats.org/officeDocument/2006/relationships/slideLayout" Target="../slideLayouts/slideLayout115.xml"/><Relationship Id="rId48" Type="http://schemas.openxmlformats.org/officeDocument/2006/relationships/slideLayout" Target="../slideLayouts/slideLayout120.xml"/><Relationship Id="rId56" Type="http://schemas.openxmlformats.org/officeDocument/2006/relationships/slideLayout" Target="../slideLayouts/slideLayout128.xml"/><Relationship Id="rId8" Type="http://schemas.openxmlformats.org/officeDocument/2006/relationships/slideLayout" Target="../slideLayouts/slideLayout80.xml"/><Relationship Id="rId51" Type="http://schemas.openxmlformats.org/officeDocument/2006/relationships/slideLayout" Target="../slideLayouts/slideLayout123.xml"/><Relationship Id="rId3" Type="http://schemas.openxmlformats.org/officeDocument/2006/relationships/slideLayout" Target="../slideLayouts/slideLayout75.xml"/><Relationship Id="rId12" Type="http://schemas.openxmlformats.org/officeDocument/2006/relationships/slideLayout" Target="../slideLayouts/slideLayout84.xml"/><Relationship Id="rId17" Type="http://schemas.openxmlformats.org/officeDocument/2006/relationships/slideLayout" Target="../slideLayouts/slideLayout89.xml"/><Relationship Id="rId25" Type="http://schemas.openxmlformats.org/officeDocument/2006/relationships/slideLayout" Target="../slideLayouts/slideLayout97.xml"/><Relationship Id="rId33" Type="http://schemas.openxmlformats.org/officeDocument/2006/relationships/slideLayout" Target="../slideLayouts/slideLayout105.xml"/><Relationship Id="rId38" Type="http://schemas.openxmlformats.org/officeDocument/2006/relationships/slideLayout" Target="../slideLayouts/slideLayout110.xml"/><Relationship Id="rId46" Type="http://schemas.openxmlformats.org/officeDocument/2006/relationships/slideLayout" Target="../slideLayouts/slideLayout118.xml"/><Relationship Id="rId59" Type="http://schemas.openxmlformats.org/officeDocument/2006/relationships/image" Target="../media/image1.png"/><Relationship Id="rId20" Type="http://schemas.openxmlformats.org/officeDocument/2006/relationships/slideLayout" Target="../slideLayouts/slideLayout92.xml"/><Relationship Id="rId41" Type="http://schemas.openxmlformats.org/officeDocument/2006/relationships/slideLayout" Target="../slideLayouts/slideLayout113.xml"/><Relationship Id="rId54" Type="http://schemas.openxmlformats.org/officeDocument/2006/relationships/slideLayout" Target="../slideLayouts/slideLayout126.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5" Type="http://schemas.openxmlformats.org/officeDocument/2006/relationships/slideLayout" Target="../slideLayouts/slideLayout87.xml"/><Relationship Id="rId23" Type="http://schemas.openxmlformats.org/officeDocument/2006/relationships/slideLayout" Target="../slideLayouts/slideLayout95.xml"/><Relationship Id="rId28" Type="http://schemas.openxmlformats.org/officeDocument/2006/relationships/slideLayout" Target="../slideLayouts/slideLayout100.xml"/><Relationship Id="rId36" Type="http://schemas.openxmlformats.org/officeDocument/2006/relationships/slideLayout" Target="../slideLayouts/slideLayout108.xml"/><Relationship Id="rId49" Type="http://schemas.openxmlformats.org/officeDocument/2006/relationships/slideLayout" Target="../slideLayouts/slideLayout121.xml"/><Relationship Id="rId57" Type="http://schemas.openxmlformats.org/officeDocument/2006/relationships/slideLayout" Target="../slideLayouts/slideLayout129.xml"/><Relationship Id="rId10" Type="http://schemas.openxmlformats.org/officeDocument/2006/relationships/slideLayout" Target="../slideLayouts/slideLayout82.xml"/><Relationship Id="rId31" Type="http://schemas.openxmlformats.org/officeDocument/2006/relationships/slideLayout" Target="../slideLayouts/slideLayout103.xml"/><Relationship Id="rId44" Type="http://schemas.openxmlformats.org/officeDocument/2006/relationships/slideLayout" Target="../slideLayouts/slideLayout116.xml"/><Relationship Id="rId52" Type="http://schemas.openxmlformats.org/officeDocument/2006/relationships/slideLayout" Target="../slideLayouts/slideLayout1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6" name="Hilfslinien"/>
          <p:cNvGrpSpPr/>
          <p:nvPr/>
        </p:nvGrpSpPr>
        <p:grpSpPr bwMode="gray">
          <a:xfrm>
            <a:off x="-737252" y="-737252"/>
            <a:ext cx="12386853" cy="7087652"/>
            <a:chOff x="-737252" y="-737252"/>
            <a:chExt cx="12386853" cy="7087652"/>
          </a:xfrm>
        </p:grpSpPr>
        <p:grpSp>
          <p:nvGrpSpPr>
            <p:cNvPr id="11" name="Hilfslinie"/>
            <p:cNvGrpSpPr/>
            <p:nvPr userDrawn="1"/>
          </p:nvGrpSpPr>
          <p:grpSpPr bwMode="gray">
            <a:xfrm>
              <a:off x="540001" y="-737252"/>
              <a:ext cx="900000" cy="720000"/>
              <a:chOff x="540001" y="-737252"/>
              <a:chExt cx="900000" cy="720000"/>
            </a:xfrm>
          </p:grpSpPr>
          <p:cxnSp>
            <p:nvCxnSpPr>
              <p:cNvPr id="24" name="Line"/>
              <p:cNvCxnSpPr/>
              <p:nvPr userDrawn="1"/>
            </p:nvCxnSpPr>
            <p:spPr bwMode="gray">
              <a:xfrm flipV="1">
                <a:off x="540002"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5" name="Text"/>
              <p:cNvSpPr txBox="1"/>
              <p:nvPr userDrawn="1"/>
            </p:nvSpPr>
            <p:spPr bwMode="gray">
              <a:xfrm>
                <a:off x="540001" y="-720000"/>
                <a:ext cx="900000" cy="540000"/>
              </a:xfrm>
              <a:prstGeom prst="rect">
                <a:avLst/>
              </a:prstGeom>
              <a:noFill/>
            </p:spPr>
            <p:txBody>
              <a:bodyPr wrap="square" lIns="72000" tIns="0" rIns="0" bIns="0" rtlCol="0">
                <a:noAutofit/>
              </a:bodyPr>
              <a:lstStyle/>
              <a:p>
                <a:pPr>
                  <a:lnSpc>
                    <a:spcPct val="90000"/>
                  </a:lnSpc>
                  <a:spcAft>
                    <a:spcPts val="1000"/>
                  </a:spcAft>
                </a:pPr>
                <a:r>
                  <a:rPr lang="de-DE" sz="1200" noProof="0"/>
                  <a:t>Position Hilfslinie</a:t>
                </a:r>
                <a:br>
                  <a:rPr lang="de-DE" sz="1200" noProof="0"/>
                </a:br>
                <a:r>
                  <a:rPr lang="de-DE" sz="1200" noProof="0"/>
                  <a:t>15,43</a:t>
                </a:r>
              </a:p>
            </p:txBody>
          </p:sp>
        </p:grpSp>
        <p:grpSp>
          <p:nvGrpSpPr>
            <p:cNvPr id="12" name="Hilfslinie"/>
            <p:cNvGrpSpPr/>
            <p:nvPr userDrawn="1"/>
          </p:nvGrpSpPr>
          <p:grpSpPr bwMode="gray">
            <a:xfrm>
              <a:off x="10749601" y="-737252"/>
              <a:ext cx="900000" cy="720000"/>
              <a:chOff x="10749601" y="-737252"/>
              <a:chExt cx="900000" cy="720000"/>
            </a:xfrm>
          </p:grpSpPr>
          <p:cxnSp>
            <p:nvCxnSpPr>
              <p:cNvPr id="22" name="Line"/>
              <p:cNvCxnSpPr/>
              <p:nvPr userDrawn="1"/>
            </p:nvCxnSpPr>
            <p:spPr bwMode="gray">
              <a:xfrm flipV="1">
                <a:off x="11649601"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3" name="Text"/>
              <p:cNvSpPr txBox="1"/>
              <p:nvPr userDrawn="1"/>
            </p:nvSpPr>
            <p:spPr bwMode="gray">
              <a:xfrm>
                <a:off x="10749601" y="-720000"/>
                <a:ext cx="900000" cy="540000"/>
              </a:xfrm>
              <a:prstGeom prst="rect">
                <a:avLst/>
              </a:prstGeom>
              <a:noFill/>
            </p:spPr>
            <p:txBody>
              <a:bodyPr wrap="square" lIns="0" tIns="0" rIns="72000" bIns="0" rtlCol="0">
                <a:noAutofit/>
              </a:bodyPr>
              <a:lstStyle/>
              <a:p>
                <a:pPr algn="r">
                  <a:lnSpc>
                    <a:spcPct val="90000"/>
                  </a:lnSpc>
                  <a:spcAft>
                    <a:spcPts val="1000"/>
                  </a:spcAft>
                </a:pPr>
                <a:r>
                  <a:rPr lang="de-DE" sz="1200" noProof="0"/>
                  <a:t>Position Hilfslinie</a:t>
                </a:r>
                <a:br>
                  <a:rPr lang="de-DE" sz="1200" noProof="0"/>
                </a:br>
                <a:r>
                  <a:rPr lang="de-DE" sz="1200" noProof="0"/>
                  <a:t>15,43</a:t>
                </a:r>
              </a:p>
            </p:txBody>
          </p:sp>
        </p:grpSp>
        <p:grpSp>
          <p:nvGrpSpPr>
            <p:cNvPr id="13" name="Hilfslinie"/>
            <p:cNvGrpSpPr/>
            <p:nvPr userDrawn="1"/>
          </p:nvGrpSpPr>
          <p:grpSpPr bwMode="gray">
            <a:xfrm>
              <a:off x="-737252" y="432000"/>
              <a:ext cx="737252" cy="540000"/>
              <a:chOff x="-737252" y="432000"/>
              <a:chExt cx="737252" cy="540000"/>
            </a:xfrm>
          </p:grpSpPr>
          <p:cxnSp>
            <p:nvCxnSpPr>
              <p:cNvPr id="20" name="Line"/>
              <p:cNvCxnSpPr/>
              <p:nvPr/>
            </p:nvCxnSpPr>
            <p:spPr bwMode="gray">
              <a:xfrm>
                <a:off x="-737252" y="43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
              <p:cNvSpPr txBox="1"/>
              <p:nvPr userDrawn="1"/>
            </p:nvSpPr>
            <p:spPr bwMode="gray">
              <a:xfrm>
                <a:off x="-720000" y="43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8,32</a:t>
                </a:r>
              </a:p>
            </p:txBody>
          </p:sp>
        </p:grpSp>
        <p:grpSp>
          <p:nvGrpSpPr>
            <p:cNvPr id="14" name="Hilfslinie"/>
            <p:cNvGrpSpPr/>
            <p:nvPr userDrawn="1"/>
          </p:nvGrpSpPr>
          <p:grpSpPr bwMode="gray">
            <a:xfrm>
              <a:off x="-737252" y="1512000"/>
              <a:ext cx="737252" cy="540000"/>
              <a:chOff x="-737252" y="1512000"/>
              <a:chExt cx="737252" cy="540000"/>
            </a:xfrm>
          </p:grpSpPr>
          <p:cxnSp>
            <p:nvCxnSpPr>
              <p:cNvPr id="18" name="Line"/>
              <p:cNvCxnSpPr/>
              <p:nvPr userDrawn="1"/>
            </p:nvCxnSpPr>
            <p:spPr bwMode="gray">
              <a:xfrm>
                <a:off x="-737252" y="151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Text"/>
              <p:cNvSpPr txBox="1"/>
              <p:nvPr userDrawn="1"/>
            </p:nvSpPr>
            <p:spPr bwMode="gray">
              <a:xfrm>
                <a:off x="-720000" y="151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5,33</a:t>
                </a:r>
              </a:p>
            </p:txBody>
          </p:sp>
        </p:grpSp>
        <p:grpSp>
          <p:nvGrpSpPr>
            <p:cNvPr id="15" name="Hilfslinie"/>
            <p:cNvGrpSpPr/>
            <p:nvPr userDrawn="1"/>
          </p:nvGrpSpPr>
          <p:grpSpPr bwMode="gray">
            <a:xfrm>
              <a:off x="-737252" y="5810400"/>
              <a:ext cx="737252" cy="540000"/>
              <a:chOff x="-737252" y="5810400"/>
              <a:chExt cx="737252" cy="540000"/>
            </a:xfrm>
          </p:grpSpPr>
          <p:cxnSp>
            <p:nvCxnSpPr>
              <p:cNvPr id="16" name="Line"/>
              <p:cNvCxnSpPr/>
              <p:nvPr userDrawn="1"/>
            </p:nvCxnSpPr>
            <p:spPr bwMode="gray">
              <a:xfrm>
                <a:off x="-737252" y="58104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Text"/>
              <p:cNvSpPr txBox="1"/>
              <p:nvPr userDrawn="1"/>
            </p:nvSpPr>
            <p:spPr bwMode="gray">
              <a:xfrm>
                <a:off x="-720000" y="58104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6,61</a:t>
                </a:r>
              </a:p>
            </p:txBody>
          </p:sp>
        </p:grpSp>
      </p:grpSp>
      <p:sp>
        <p:nvSpPr>
          <p:cNvPr id="2" name="Titel"/>
          <p:cNvSpPr>
            <a:spLocks noGrp="1"/>
          </p:cNvSpPr>
          <p:nvPr>
            <p:ph type="title"/>
          </p:nvPr>
        </p:nvSpPr>
        <p:spPr bwMode="gray">
          <a:xfrm>
            <a:off x="540000" y="432000"/>
            <a:ext cx="11109600" cy="1080000"/>
          </a:xfrm>
          <a:prstGeom prst="rect">
            <a:avLst/>
          </a:prstGeom>
        </p:spPr>
        <p:txBody>
          <a:bodyPr vert="horz" lIns="0" tIns="0" rIns="0" bIns="0" rtlCol="0" anchor="t">
            <a:noAutofit/>
          </a:bodyPr>
          <a:lstStyle/>
          <a:p>
            <a:r>
              <a:rPr lang="de-DE" noProof="0"/>
              <a:t>Titelmasterformat durch Klicken bearbeiten</a:t>
            </a:r>
          </a:p>
        </p:txBody>
      </p:sp>
      <p:sp>
        <p:nvSpPr>
          <p:cNvPr id="3" name="Inhalt"/>
          <p:cNvSpPr>
            <a:spLocks noGrp="1"/>
          </p:cNvSpPr>
          <p:nvPr>
            <p:ph type="body" idx="1"/>
          </p:nvPr>
        </p:nvSpPr>
        <p:spPr bwMode="gray">
          <a:xfrm>
            <a:off x="540000" y="1512000"/>
            <a:ext cx="11109600" cy="4298400"/>
          </a:xfrm>
          <a:prstGeom prst="rect">
            <a:avLst/>
          </a:prstGeom>
        </p:spPr>
        <p:txBody>
          <a:bodyPr vert="horz" lIns="0" tIns="0" rIns="0" bIns="0" rtlCol="0">
            <a:noAutofit/>
          </a:bodyPr>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4"/>
          </p:nvPr>
        </p:nvSpPr>
        <p:spPr bwMode="gray">
          <a:xfrm>
            <a:off x="540000" y="6318000"/>
            <a:ext cx="360000" cy="540000"/>
          </a:xfrm>
          <a:prstGeom prst="rect">
            <a:avLst/>
          </a:prstGeom>
          <a:solidFill>
            <a:schemeClr val="accent6"/>
          </a:solidFill>
        </p:spPr>
        <p:txBody>
          <a:bodyPr vert="horz" lIns="0" tIns="0" rIns="0" bIns="61200" rtlCol="0" anchor="b" anchorCtr="0"/>
          <a:lstStyle>
            <a:lvl1pPr algn="ctr">
              <a:defRPr sz="1200" b="1">
                <a:solidFill>
                  <a:schemeClr val="bg1"/>
                </a:solidFill>
              </a:defRPr>
            </a:lvl1pPr>
          </a:lstStyle>
          <a:p>
            <a:fld id="{02CEFE82-39F2-4F47-8A0C-D5AB3496FA5C}" type="slidenum">
              <a:rPr lang="de-DE" smtClean="0"/>
              <a:pPr/>
              <a:t>‹Nr.›</a:t>
            </a:fld>
            <a:r>
              <a:rPr lang="de-DE"/>
              <a:t> </a:t>
            </a:r>
          </a:p>
        </p:txBody>
      </p:sp>
      <p:sp>
        <p:nvSpPr>
          <p:cNvPr id="31" name="Fußzeile"/>
          <p:cNvSpPr>
            <a:spLocks noGrp="1"/>
          </p:cNvSpPr>
          <p:nvPr>
            <p:ph type="ftr" sz="quarter" idx="3"/>
          </p:nvPr>
        </p:nvSpPr>
        <p:spPr bwMode="gray">
          <a:xfrm>
            <a:off x="1260000" y="6436800"/>
            <a:ext cx="4320000" cy="360000"/>
          </a:xfrm>
          <a:prstGeom prst="rect">
            <a:avLst/>
          </a:prstGeom>
        </p:spPr>
        <p:txBody>
          <a:bodyPr vert="horz" lIns="0" tIns="0" rIns="0" bIns="0" rtlCol="0" anchor="b" anchorCtr="0"/>
          <a:lstStyle>
            <a:lvl1pPr algn="l">
              <a:defRPr sz="1200">
                <a:solidFill>
                  <a:schemeClr val="tx1"/>
                </a:solidFill>
              </a:defRPr>
            </a:lvl1pPr>
          </a:lstStyle>
          <a:p>
            <a:r>
              <a:rPr lang="en-US"/>
              <a:t>DESIGN THINKING - BUSINESS MODEL INNOVATION - CPS</a:t>
            </a:r>
            <a:endParaRPr lang="de-DE"/>
          </a:p>
        </p:txBody>
      </p:sp>
      <p:pic>
        <p:nvPicPr>
          <p:cNvPr id="28" name="P+M Logo"/>
          <p:cNvPicPr>
            <a:picLocks noChangeAspect="1"/>
          </p:cNvPicPr>
          <p:nvPr/>
        </p:nvPicPr>
        <p:blipFill>
          <a:blip r:embed="rId52">
            <a:extLst>
              <a:ext uri="{28A0092B-C50C-407E-A947-70E740481C1C}">
                <a14:useLocalDpi xmlns:a14="http://schemas.microsoft.com/office/drawing/2010/main" val="0"/>
              </a:ext>
            </a:extLst>
          </a:blip>
          <a:stretch>
            <a:fillRect/>
          </a:stretch>
        </p:blipFill>
        <p:spPr bwMode="gray">
          <a:xfrm>
            <a:off x="10654784" y="6658287"/>
            <a:ext cx="994816" cy="136800"/>
          </a:xfrm>
          <a:prstGeom prst="rect">
            <a:avLst/>
          </a:prstGeom>
        </p:spPr>
      </p:pic>
    </p:spTree>
    <p:extLst>
      <p:ext uri="{BB962C8B-B14F-4D97-AF65-F5344CB8AC3E}">
        <p14:creationId xmlns:p14="http://schemas.microsoft.com/office/powerpoint/2010/main" val="2615922609"/>
      </p:ext>
    </p:extLst>
  </p:cSld>
  <p:clrMap bg1="lt1" tx1="dk1" bg2="lt2" tx2="dk2" accent1="accent1" accent2="accent2" accent3="accent3" accent4="accent4" accent5="accent5" accent6="accent6" hlink="hlink" folHlink="folHlink"/>
  <p:sldLayoutIdLst>
    <p:sldLayoutId id="2147483888" r:id="rId1"/>
    <p:sldLayoutId id="2147483928" r:id="rId2"/>
    <p:sldLayoutId id="2147483911" r:id="rId3"/>
    <p:sldLayoutId id="2147483910" r:id="rId4"/>
    <p:sldLayoutId id="2147483925" r:id="rId5"/>
    <p:sldLayoutId id="2147483665" r:id="rId6"/>
    <p:sldLayoutId id="2147483934" r:id="rId7"/>
    <p:sldLayoutId id="2147483898" r:id="rId8"/>
    <p:sldLayoutId id="2147483650" r:id="rId9"/>
    <p:sldLayoutId id="2147483929" r:id="rId10"/>
    <p:sldLayoutId id="2147483708" r:id="rId11"/>
    <p:sldLayoutId id="2147483916" r:id="rId12"/>
    <p:sldLayoutId id="2147483854" r:id="rId13"/>
    <p:sldLayoutId id="2147483652" r:id="rId14"/>
    <p:sldLayoutId id="2147483671" r:id="rId15"/>
    <p:sldLayoutId id="2147483930" r:id="rId16"/>
    <p:sldLayoutId id="2147483935" r:id="rId17"/>
    <p:sldLayoutId id="2147483901" r:id="rId18"/>
    <p:sldLayoutId id="2147483936" r:id="rId19"/>
    <p:sldLayoutId id="2147483915" r:id="rId20"/>
    <p:sldLayoutId id="2147483667" r:id="rId21"/>
    <p:sldLayoutId id="2147483937" r:id="rId22"/>
    <p:sldLayoutId id="2147483927" r:id="rId23"/>
    <p:sldLayoutId id="2147483899" r:id="rId24"/>
    <p:sldLayoutId id="2147483921" r:id="rId25"/>
    <p:sldLayoutId id="2147483722" r:id="rId26"/>
    <p:sldLayoutId id="2147483938" r:id="rId27"/>
    <p:sldLayoutId id="2147483914" r:id="rId28"/>
    <p:sldLayoutId id="2147483931" r:id="rId29"/>
    <p:sldLayoutId id="2147483926" r:id="rId30"/>
    <p:sldLayoutId id="2147483905" r:id="rId31"/>
    <p:sldLayoutId id="2147483932" r:id="rId32"/>
    <p:sldLayoutId id="2147483946" r:id="rId33"/>
    <p:sldLayoutId id="2147483947" r:id="rId34"/>
    <p:sldLayoutId id="2147483933" r:id="rId35"/>
    <p:sldLayoutId id="2147483917" r:id="rId36"/>
    <p:sldLayoutId id="2147483683" r:id="rId37"/>
    <p:sldLayoutId id="2147483900" r:id="rId38"/>
    <p:sldLayoutId id="2147483902" r:id="rId39"/>
    <p:sldLayoutId id="2147483918" r:id="rId40"/>
    <p:sldLayoutId id="2147483919" r:id="rId41"/>
    <p:sldLayoutId id="2147483668" r:id="rId42"/>
    <p:sldLayoutId id="2147483920" r:id="rId43"/>
    <p:sldLayoutId id="2147483903" r:id="rId44"/>
    <p:sldLayoutId id="2147483904" r:id="rId45"/>
    <p:sldLayoutId id="2147483923" r:id="rId46"/>
    <p:sldLayoutId id="2147483939" r:id="rId47"/>
    <p:sldLayoutId id="2147483940" r:id="rId48"/>
    <p:sldLayoutId id="2147483943" r:id="rId49"/>
    <p:sldLayoutId id="2147483945" r:id="rId5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200" kern="1200">
          <a:solidFill>
            <a:schemeClr val="accent6"/>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a:prstGeom prst="rect">
            <a:avLst/>
          </a:prstGeom>
        </p:spPr>
        <p:txBody>
          <a:bodyPr vert="horz" lIns="0" tIns="0" rIns="0" bIns="0" rtlCol="0" anchor="t">
            <a:noAutofit/>
          </a:bodyPr>
          <a:lstStyle/>
          <a:p>
            <a:r>
              <a:rPr lang="en-US"/>
              <a:t>CLICK TO EDIT MASTER TITLE STYLE</a:t>
            </a:r>
          </a:p>
        </p:txBody>
      </p:sp>
      <p:sp>
        <p:nvSpPr>
          <p:cNvPr id="3" name="Content"/>
          <p:cNvSpPr>
            <a:spLocks noGrp="1"/>
          </p:cNvSpPr>
          <p:nvPr>
            <p:ph type="body" idx="1"/>
          </p:nvPr>
        </p:nvSpPr>
        <p:spPr>
          <a:xfrm>
            <a:off x="540000" y="1512000"/>
            <a:ext cx="11109600" cy="429840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cNvSpPr>
            <a:spLocks noGrp="1"/>
          </p:cNvSpPr>
          <p:nvPr>
            <p:ph type="dt" sz="half" idx="2"/>
          </p:nvPr>
        </p:nvSpPr>
        <p:spPr>
          <a:xfrm>
            <a:off x="10209600" y="6084000"/>
            <a:ext cx="1440000" cy="360000"/>
          </a:xfrm>
          <a:prstGeom prst="rect">
            <a:avLst/>
          </a:prstGeom>
        </p:spPr>
        <p:txBody>
          <a:bodyPr vert="horz" lIns="0" tIns="0" rIns="0" bIns="0" rtlCol="0" anchor="b"/>
          <a:lstStyle>
            <a:lvl1pPr algn="r">
              <a:defRPr sz="1200">
                <a:solidFill>
                  <a:schemeClr val="bg1">
                    <a:lumMod val="50000"/>
                  </a:schemeClr>
                </a:solidFill>
              </a:defRPr>
            </a:lvl1pPr>
          </a:lstStyle>
          <a:p>
            <a:endParaRPr lang="en-US"/>
          </a:p>
        </p:txBody>
      </p:sp>
      <p:sp>
        <p:nvSpPr>
          <p:cNvPr id="5" name="Footer"/>
          <p:cNvSpPr>
            <a:spLocks noGrp="1"/>
          </p:cNvSpPr>
          <p:nvPr>
            <p:ph type="ftr" sz="quarter" idx="3"/>
          </p:nvPr>
        </p:nvSpPr>
        <p:spPr>
          <a:xfrm>
            <a:off x="3934800" y="6084000"/>
            <a:ext cx="4320000" cy="360000"/>
          </a:xfrm>
          <a:prstGeom prst="rect">
            <a:avLst/>
          </a:prstGeom>
        </p:spPr>
        <p:txBody>
          <a:bodyPr vert="horz" lIns="0" tIns="0" rIns="0" bIns="0" rtlCol="0" anchor="b"/>
          <a:lstStyle>
            <a:lvl1pPr algn="ctr">
              <a:defRPr sz="1200">
                <a:solidFill>
                  <a:schemeClr val="bg1">
                    <a:lumMod val="50000"/>
                  </a:schemeClr>
                </a:solidFill>
              </a:defRPr>
            </a:lvl1pPr>
          </a:lstStyle>
          <a:p>
            <a:r>
              <a:rPr lang="en-US"/>
              <a:t>DESIGN THINKING - BUSINESS MODEL INNOVATION - CPS</a:t>
            </a:r>
          </a:p>
        </p:txBody>
      </p:sp>
      <p:sp>
        <p:nvSpPr>
          <p:cNvPr id="6" name="Slide Number"/>
          <p:cNvSpPr>
            <a:spLocks noGrp="1"/>
          </p:cNvSpPr>
          <p:nvPr>
            <p:ph type="sldNum" sz="quarter" idx="4"/>
          </p:nvPr>
        </p:nvSpPr>
        <p:spPr>
          <a:xfrm>
            <a:off x="540000" y="6084000"/>
            <a:ext cx="900000" cy="360000"/>
          </a:xfrm>
          <a:prstGeom prst="rect">
            <a:avLst/>
          </a:prstGeom>
        </p:spPr>
        <p:txBody>
          <a:bodyPr vert="horz" lIns="0" tIns="0" rIns="0" bIns="0" rtlCol="0" anchor="b"/>
          <a:lstStyle>
            <a:lvl1pPr algn="l">
              <a:defRPr sz="1200">
                <a:solidFill>
                  <a:schemeClr val="bg1">
                    <a:lumMod val="50000"/>
                  </a:schemeClr>
                </a:solidFill>
              </a:defRPr>
            </a:lvl1pPr>
          </a:lstStyle>
          <a:p>
            <a:fld id="{02CEFE82-39F2-4F47-8A0C-D5AB3496FA5C}" type="slidenum">
              <a:rPr lang="en-US" smtClean="0"/>
              <a:pPr/>
              <a:t>‹Nr.›</a:t>
            </a:fld>
            <a:endParaRPr lang="en-US"/>
          </a:p>
        </p:txBody>
      </p:sp>
    </p:spTree>
    <p:extLst>
      <p:ext uri="{BB962C8B-B14F-4D97-AF65-F5344CB8AC3E}">
        <p14:creationId xmlns:p14="http://schemas.microsoft.com/office/powerpoint/2010/main" val="1078637247"/>
      </p:ext>
    </p:extLst>
  </p:cSld>
  <p:clrMap bg1="lt1" tx1="dk1" bg2="lt2" tx2="dk2" accent1="accent1" accent2="accent2" accent3="accent3" accent4="accent4" accent5="accent5" accent6="accent6" hlink="hlink" folHlink="folHlink"/>
  <p:sldLayoutIdLst>
    <p:sldLayoutId id="2147483953" r:id="rId1"/>
    <p:sldLayoutId id="2147483954" r:id="rId2"/>
    <p:sldLayoutId id="2147483955" r:id="rId3"/>
    <p:sldLayoutId id="2147483956" r:id="rId4"/>
    <p:sldLayoutId id="2147483957" r:id="rId5"/>
    <p:sldLayoutId id="2147483958" r:id="rId6"/>
    <p:sldLayoutId id="2147483959" r:id="rId7"/>
    <p:sldLayoutId id="2147483960" r:id="rId8"/>
    <p:sldLayoutId id="2147483961" r:id="rId9"/>
    <p:sldLayoutId id="2147483962" r:id="rId10"/>
    <p:sldLayoutId id="2147483963" r:id="rId11"/>
    <p:sldLayoutId id="2147483964" r:id="rId12"/>
    <p:sldLayoutId id="2147483965" r:id="rId13"/>
    <p:sldLayoutId id="2147483966" r:id="rId14"/>
    <p:sldLayoutId id="2147483967" r:id="rId15"/>
    <p:sldLayoutId id="2147483968" r:id="rId16"/>
    <p:sldLayoutId id="2147483969" r:id="rId17"/>
    <p:sldLayoutId id="2147483970" r:id="rId18"/>
    <p:sldLayoutId id="2147483971" r:id="rId19"/>
    <p:sldLayoutId id="2147483972" r:id="rId20"/>
    <p:sldLayoutId id="2147483973" r:id="rId21"/>
    <p:sldLayoutId id="2147483974" r:id="rId2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Font typeface="Wingdings" panose="05000000000000000000" pitchFamily="2" charset="2"/>
        <a:buChar char="§"/>
        <a:defRPr sz="22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Font typeface="Calibri Light" panose="020F0302020204030204" pitchFamily="34" charset="0"/>
        <a:buChar char="–"/>
        <a:defRPr sz="20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Font typeface="Calibri Light" panose="020F0302020204030204" pitchFamily="34" charset="0"/>
        <a:buChar char="–"/>
        <a:defRPr sz="18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Font typeface="Calibri Light" panose="020F0302020204030204" pitchFamily="34" charset="0"/>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Font typeface="Calibri Light" panose="020F030202020403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6" name="Hilfslinien"/>
          <p:cNvGrpSpPr/>
          <p:nvPr userDrawn="1"/>
        </p:nvGrpSpPr>
        <p:grpSpPr bwMode="gray">
          <a:xfrm>
            <a:off x="-737252" y="-737252"/>
            <a:ext cx="12386853" cy="7087652"/>
            <a:chOff x="-737252" y="-737252"/>
            <a:chExt cx="12386853" cy="7087652"/>
          </a:xfrm>
        </p:grpSpPr>
        <p:grpSp>
          <p:nvGrpSpPr>
            <p:cNvPr id="11" name="Hilfslinie"/>
            <p:cNvGrpSpPr/>
            <p:nvPr userDrawn="1"/>
          </p:nvGrpSpPr>
          <p:grpSpPr bwMode="gray">
            <a:xfrm>
              <a:off x="540001" y="-737252"/>
              <a:ext cx="900000" cy="720000"/>
              <a:chOff x="540001" y="-737252"/>
              <a:chExt cx="900000" cy="720000"/>
            </a:xfrm>
          </p:grpSpPr>
          <p:cxnSp>
            <p:nvCxnSpPr>
              <p:cNvPr id="24" name="Line"/>
              <p:cNvCxnSpPr/>
              <p:nvPr userDrawn="1"/>
            </p:nvCxnSpPr>
            <p:spPr bwMode="gray">
              <a:xfrm flipV="1">
                <a:off x="540002"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5" name="Text"/>
              <p:cNvSpPr txBox="1"/>
              <p:nvPr userDrawn="1"/>
            </p:nvSpPr>
            <p:spPr bwMode="gray">
              <a:xfrm>
                <a:off x="540001" y="-720000"/>
                <a:ext cx="900000" cy="540000"/>
              </a:xfrm>
              <a:prstGeom prst="rect">
                <a:avLst/>
              </a:prstGeom>
              <a:noFill/>
            </p:spPr>
            <p:txBody>
              <a:bodyPr wrap="square" lIns="72000" tIns="0" rIns="0" bIns="0" rtlCol="0">
                <a:noAutofit/>
              </a:bodyPr>
              <a:lstStyle/>
              <a:p>
                <a:pPr>
                  <a:lnSpc>
                    <a:spcPct val="90000"/>
                  </a:lnSpc>
                  <a:spcAft>
                    <a:spcPts val="1000"/>
                  </a:spcAft>
                </a:pPr>
                <a:r>
                  <a:rPr lang="de-DE" sz="1200" noProof="0"/>
                  <a:t>Position Hilfslinie</a:t>
                </a:r>
                <a:br>
                  <a:rPr lang="de-DE" sz="1200" noProof="0"/>
                </a:br>
                <a:r>
                  <a:rPr lang="de-DE" sz="1200" noProof="0"/>
                  <a:t>15,43</a:t>
                </a:r>
              </a:p>
            </p:txBody>
          </p:sp>
        </p:grpSp>
        <p:grpSp>
          <p:nvGrpSpPr>
            <p:cNvPr id="12" name="Hilfslinie"/>
            <p:cNvGrpSpPr/>
            <p:nvPr userDrawn="1"/>
          </p:nvGrpSpPr>
          <p:grpSpPr bwMode="gray">
            <a:xfrm>
              <a:off x="10749601" y="-737252"/>
              <a:ext cx="900000" cy="720000"/>
              <a:chOff x="10749601" y="-737252"/>
              <a:chExt cx="900000" cy="720000"/>
            </a:xfrm>
          </p:grpSpPr>
          <p:cxnSp>
            <p:nvCxnSpPr>
              <p:cNvPr id="22" name="Line"/>
              <p:cNvCxnSpPr/>
              <p:nvPr userDrawn="1"/>
            </p:nvCxnSpPr>
            <p:spPr bwMode="gray">
              <a:xfrm flipV="1">
                <a:off x="11649601"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3" name="Text"/>
              <p:cNvSpPr txBox="1"/>
              <p:nvPr userDrawn="1"/>
            </p:nvSpPr>
            <p:spPr bwMode="gray">
              <a:xfrm>
                <a:off x="10749601" y="-720000"/>
                <a:ext cx="900000" cy="540000"/>
              </a:xfrm>
              <a:prstGeom prst="rect">
                <a:avLst/>
              </a:prstGeom>
              <a:noFill/>
            </p:spPr>
            <p:txBody>
              <a:bodyPr wrap="square" lIns="0" tIns="0" rIns="72000" bIns="0" rtlCol="0">
                <a:noAutofit/>
              </a:bodyPr>
              <a:lstStyle/>
              <a:p>
                <a:pPr algn="r">
                  <a:lnSpc>
                    <a:spcPct val="90000"/>
                  </a:lnSpc>
                  <a:spcAft>
                    <a:spcPts val="1000"/>
                  </a:spcAft>
                </a:pPr>
                <a:r>
                  <a:rPr lang="de-DE" sz="1200" noProof="0"/>
                  <a:t>Position Hilfslinie</a:t>
                </a:r>
                <a:br>
                  <a:rPr lang="de-DE" sz="1200" noProof="0"/>
                </a:br>
                <a:r>
                  <a:rPr lang="de-DE" sz="1200" noProof="0"/>
                  <a:t>15,43</a:t>
                </a:r>
              </a:p>
            </p:txBody>
          </p:sp>
        </p:grpSp>
        <p:grpSp>
          <p:nvGrpSpPr>
            <p:cNvPr id="13" name="Hilfslinie"/>
            <p:cNvGrpSpPr/>
            <p:nvPr userDrawn="1"/>
          </p:nvGrpSpPr>
          <p:grpSpPr bwMode="gray">
            <a:xfrm>
              <a:off x="-737252" y="432000"/>
              <a:ext cx="737252" cy="540000"/>
              <a:chOff x="-737252" y="432000"/>
              <a:chExt cx="737252" cy="540000"/>
            </a:xfrm>
          </p:grpSpPr>
          <p:cxnSp>
            <p:nvCxnSpPr>
              <p:cNvPr id="20" name="Line"/>
              <p:cNvCxnSpPr/>
              <p:nvPr/>
            </p:nvCxnSpPr>
            <p:spPr bwMode="gray">
              <a:xfrm>
                <a:off x="-737252" y="43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
              <p:cNvSpPr txBox="1"/>
              <p:nvPr userDrawn="1"/>
            </p:nvSpPr>
            <p:spPr bwMode="gray">
              <a:xfrm>
                <a:off x="-720000" y="43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8,32</a:t>
                </a:r>
              </a:p>
            </p:txBody>
          </p:sp>
        </p:grpSp>
        <p:grpSp>
          <p:nvGrpSpPr>
            <p:cNvPr id="14" name="Hilfslinie"/>
            <p:cNvGrpSpPr/>
            <p:nvPr userDrawn="1"/>
          </p:nvGrpSpPr>
          <p:grpSpPr bwMode="gray">
            <a:xfrm>
              <a:off x="-737252" y="1512000"/>
              <a:ext cx="737252" cy="540000"/>
              <a:chOff x="-737252" y="1512000"/>
              <a:chExt cx="737252" cy="540000"/>
            </a:xfrm>
          </p:grpSpPr>
          <p:cxnSp>
            <p:nvCxnSpPr>
              <p:cNvPr id="18" name="Line"/>
              <p:cNvCxnSpPr/>
              <p:nvPr userDrawn="1"/>
            </p:nvCxnSpPr>
            <p:spPr bwMode="gray">
              <a:xfrm>
                <a:off x="-737252" y="151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Text"/>
              <p:cNvSpPr txBox="1"/>
              <p:nvPr userDrawn="1"/>
            </p:nvSpPr>
            <p:spPr bwMode="gray">
              <a:xfrm>
                <a:off x="-720000" y="151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5,33</a:t>
                </a:r>
              </a:p>
            </p:txBody>
          </p:sp>
        </p:grpSp>
        <p:grpSp>
          <p:nvGrpSpPr>
            <p:cNvPr id="15" name="Hilfslinie"/>
            <p:cNvGrpSpPr/>
            <p:nvPr userDrawn="1"/>
          </p:nvGrpSpPr>
          <p:grpSpPr bwMode="gray">
            <a:xfrm>
              <a:off x="-737252" y="5810400"/>
              <a:ext cx="737252" cy="540000"/>
              <a:chOff x="-737252" y="5810400"/>
              <a:chExt cx="737252" cy="540000"/>
            </a:xfrm>
          </p:grpSpPr>
          <p:cxnSp>
            <p:nvCxnSpPr>
              <p:cNvPr id="16" name="Line"/>
              <p:cNvCxnSpPr/>
              <p:nvPr userDrawn="1"/>
            </p:nvCxnSpPr>
            <p:spPr bwMode="gray">
              <a:xfrm>
                <a:off x="-737252" y="58104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Text"/>
              <p:cNvSpPr txBox="1"/>
              <p:nvPr userDrawn="1"/>
            </p:nvSpPr>
            <p:spPr bwMode="gray">
              <a:xfrm>
                <a:off x="-720000" y="58104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6,61</a:t>
                </a:r>
              </a:p>
            </p:txBody>
          </p:sp>
        </p:grpSp>
      </p:grpSp>
      <p:sp>
        <p:nvSpPr>
          <p:cNvPr id="2" name="Titel"/>
          <p:cNvSpPr>
            <a:spLocks noGrp="1"/>
          </p:cNvSpPr>
          <p:nvPr>
            <p:ph type="title"/>
          </p:nvPr>
        </p:nvSpPr>
        <p:spPr bwMode="gray">
          <a:xfrm>
            <a:off x="540000" y="432000"/>
            <a:ext cx="11109600" cy="1080000"/>
          </a:xfrm>
          <a:prstGeom prst="rect">
            <a:avLst/>
          </a:prstGeom>
        </p:spPr>
        <p:txBody>
          <a:bodyPr vert="horz" lIns="0" tIns="0" rIns="0" bIns="0" rtlCol="0" anchor="t">
            <a:noAutofit/>
          </a:bodyPr>
          <a:lstStyle/>
          <a:p>
            <a:r>
              <a:rPr lang="de-DE" noProof="0"/>
              <a:t>Titelmasterformat durch Klicken bearbeiten</a:t>
            </a:r>
          </a:p>
        </p:txBody>
      </p:sp>
      <p:sp>
        <p:nvSpPr>
          <p:cNvPr id="3" name="Inhalt"/>
          <p:cNvSpPr>
            <a:spLocks noGrp="1"/>
          </p:cNvSpPr>
          <p:nvPr>
            <p:ph type="body" idx="1"/>
          </p:nvPr>
        </p:nvSpPr>
        <p:spPr bwMode="gray">
          <a:xfrm>
            <a:off x="540000" y="1512000"/>
            <a:ext cx="11109600" cy="4298400"/>
          </a:xfrm>
          <a:prstGeom prst="rect">
            <a:avLst/>
          </a:prstGeom>
        </p:spPr>
        <p:txBody>
          <a:bodyPr vert="horz" lIns="0" tIns="0" rIns="0" bIns="0" rtlCol="0">
            <a:noAutofit/>
          </a:bodyPr>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4"/>
          </p:nvPr>
        </p:nvSpPr>
        <p:spPr bwMode="gray">
          <a:xfrm>
            <a:off x="540000" y="6318000"/>
            <a:ext cx="360000" cy="540000"/>
          </a:xfrm>
          <a:prstGeom prst="rect">
            <a:avLst/>
          </a:prstGeom>
          <a:solidFill>
            <a:schemeClr val="accent6"/>
          </a:solidFill>
        </p:spPr>
        <p:txBody>
          <a:bodyPr vert="horz" lIns="0" tIns="0" rIns="0" bIns="61200" rtlCol="0" anchor="b" anchorCtr="0"/>
          <a:lstStyle>
            <a:lvl1pPr algn="ctr">
              <a:defRPr sz="1200" b="1">
                <a:solidFill>
                  <a:schemeClr val="bg1"/>
                </a:solidFill>
              </a:defRPr>
            </a:lvl1pPr>
          </a:lstStyle>
          <a:p>
            <a:fld id="{02CEFE82-39F2-4F47-8A0C-D5AB3496FA5C}" type="slidenum">
              <a:rPr lang="de-DE" smtClean="0"/>
              <a:pPr/>
              <a:t>‹Nr.›</a:t>
            </a:fld>
            <a:r>
              <a:rPr lang="de-DE"/>
              <a:t> </a:t>
            </a:r>
          </a:p>
        </p:txBody>
      </p:sp>
      <p:sp>
        <p:nvSpPr>
          <p:cNvPr id="31" name="Fußzeile"/>
          <p:cNvSpPr>
            <a:spLocks noGrp="1"/>
          </p:cNvSpPr>
          <p:nvPr>
            <p:ph type="ftr" sz="quarter" idx="3"/>
          </p:nvPr>
        </p:nvSpPr>
        <p:spPr bwMode="gray">
          <a:xfrm>
            <a:off x="1260000" y="6580800"/>
            <a:ext cx="9370800" cy="216000"/>
          </a:xfrm>
          <a:prstGeom prst="rect">
            <a:avLst/>
          </a:prstGeom>
        </p:spPr>
        <p:txBody>
          <a:bodyPr vert="horz" lIns="0" tIns="0" rIns="0" bIns="0" rtlCol="0" anchor="b" anchorCtr="0"/>
          <a:lstStyle>
            <a:lvl1pPr algn="l">
              <a:defRPr sz="1200">
                <a:solidFill>
                  <a:schemeClr val="tx1"/>
                </a:solidFill>
              </a:defRPr>
            </a:lvl1pPr>
          </a:lstStyle>
          <a:p>
            <a:r>
              <a:rPr lang="en-US"/>
              <a:t>DESIGN THINKING - BUSINESS MODEL INNOVATION - CPS</a:t>
            </a:r>
            <a:endParaRPr lang="de-DE"/>
          </a:p>
        </p:txBody>
      </p:sp>
      <p:pic>
        <p:nvPicPr>
          <p:cNvPr id="27" name="P+M Logo">
            <a:extLst>
              <a:ext uri="{FF2B5EF4-FFF2-40B4-BE49-F238E27FC236}">
                <a16:creationId xmlns:a16="http://schemas.microsoft.com/office/drawing/2014/main" id="{5C8D120B-DB24-456B-974A-8DB5543EC6EB}"/>
              </a:ext>
            </a:extLst>
          </p:cNvPr>
          <p:cNvPicPr>
            <a:picLocks noChangeAspect="1"/>
          </p:cNvPicPr>
          <p:nvPr userDrawn="1"/>
        </p:nvPicPr>
        <p:blipFill>
          <a:blip r:embed="rId59">
            <a:extLst>
              <a:ext uri="{28A0092B-C50C-407E-A947-70E740481C1C}">
                <a14:useLocalDpi xmlns:a14="http://schemas.microsoft.com/office/drawing/2010/main" val="0"/>
              </a:ext>
            </a:extLst>
          </a:blip>
          <a:stretch>
            <a:fillRect/>
          </a:stretch>
        </p:blipFill>
        <p:spPr bwMode="gray">
          <a:xfrm>
            <a:off x="10654784" y="6658287"/>
            <a:ext cx="994816" cy="136800"/>
          </a:xfrm>
          <a:prstGeom prst="rect">
            <a:avLst/>
          </a:prstGeom>
        </p:spPr>
      </p:pic>
    </p:spTree>
    <p:extLst>
      <p:ext uri="{BB962C8B-B14F-4D97-AF65-F5344CB8AC3E}">
        <p14:creationId xmlns:p14="http://schemas.microsoft.com/office/powerpoint/2010/main" val="2515087550"/>
      </p:ext>
    </p:extLst>
  </p:cSld>
  <p:clrMap bg1="lt1" tx1="dk1" bg2="lt2" tx2="dk2" accent1="accent1" accent2="accent2" accent3="accent3" accent4="accent4" accent5="accent5" accent6="accent6" hlink="hlink" folHlink="folHlink"/>
  <p:sldLayoutIdLst>
    <p:sldLayoutId id="2147483976" r:id="rId1"/>
    <p:sldLayoutId id="2147483977" r:id="rId2"/>
    <p:sldLayoutId id="2147483978" r:id="rId3"/>
    <p:sldLayoutId id="2147483979" r:id="rId4"/>
    <p:sldLayoutId id="2147483980" r:id="rId5"/>
    <p:sldLayoutId id="2147483981" r:id="rId6"/>
    <p:sldLayoutId id="2147483982" r:id="rId7"/>
    <p:sldLayoutId id="2147483983" r:id="rId8"/>
    <p:sldLayoutId id="2147483984" r:id="rId9"/>
    <p:sldLayoutId id="2147483985" r:id="rId10"/>
    <p:sldLayoutId id="2147483986" r:id="rId11"/>
    <p:sldLayoutId id="2147483987" r:id="rId12"/>
    <p:sldLayoutId id="2147483988" r:id="rId13"/>
    <p:sldLayoutId id="2147483989" r:id="rId14"/>
    <p:sldLayoutId id="2147483990" r:id="rId15"/>
    <p:sldLayoutId id="2147483991" r:id="rId16"/>
    <p:sldLayoutId id="2147483992" r:id="rId17"/>
    <p:sldLayoutId id="2147483993" r:id="rId18"/>
    <p:sldLayoutId id="2147483994" r:id="rId19"/>
    <p:sldLayoutId id="2147483995" r:id="rId20"/>
    <p:sldLayoutId id="2147483996" r:id="rId21"/>
    <p:sldLayoutId id="2147483997" r:id="rId22"/>
    <p:sldLayoutId id="2147483998" r:id="rId23"/>
    <p:sldLayoutId id="2147483999" r:id="rId24"/>
    <p:sldLayoutId id="2147484000" r:id="rId25"/>
    <p:sldLayoutId id="2147484001" r:id="rId26"/>
    <p:sldLayoutId id="2147484002" r:id="rId27"/>
    <p:sldLayoutId id="2147484003" r:id="rId28"/>
    <p:sldLayoutId id="2147484004" r:id="rId29"/>
    <p:sldLayoutId id="2147484005" r:id="rId30"/>
    <p:sldLayoutId id="2147484006" r:id="rId31"/>
    <p:sldLayoutId id="2147484007" r:id="rId32"/>
    <p:sldLayoutId id="2147484008" r:id="rId33"/>
    <p:sldLayoutId id="2147484009" r:id="rId34"/>
    <p:sldLayoutId id="2147484010" r:id="rId35"/>
    <p:sldLayoutId id="2147484011" r:id="rId36"/>
    <p:sldLayoutId id="2147484012" r:id="rId37"/>
    <p:sldLayoutId id="2147484013" r:id="rId38"/>
    <p:sldLayoutId id="2147484014" r:id="rId39"/>
    <p:sldLayoutId id="2147484015" r:id="rId40"/>
    <p:sldLayoutId id="2147484016" r:id="rId41"/>
    <p:sldLayoutId id="2147484017" r:id="rId42"/>
    <p:sldLayoutId id="2147484018" r:id="rId43"/>
    <p:sldLayoutId id="2147484019" r:id="rId44"/>
    <p:sldLayoutId id="2147484020" r:id="rId45"/>
    <p:sldLayoutId id="2147484021" r:id="rId46"/>
    <p:sldLayoutId id="2147484022" r:id="rId47"/>
    <p:sldLayoutId id="2147484023" r:id="rId48"/>
    <p:sldLayoutId id="2147484024" r:id="rId49"/>
    <p:sldLayoutId id="2147484025" r:id="rId50"/>
    <p:sldLayoutId id="2147484026" r:id="rId51"/>
    <p:sldLayoutId id="2147484027" r:id="rId52"/>
    <p:sldLayoutId id="2147484028" r:id="rId53"/>
    <p:sldLayoutId id="2147484029" r:id="rId54"/>
    <p:sldLayoutId id="2147484030" r:id="rId55"/>
    <p:sldLayoutId id="2147484031" r:id="rId56"/>
    <p:sldLayoutId id="2147484032" r:id="rId5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200" kern="1200">
          <a:solidFill>
            <a:schemeClr val="accent6"/>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4">
          <p15:clr>
            <a:srgbClr val="F26B43"/>
          </p15:clr>
        </p15:guide>
        <p15:guide id="2" pos="7338">
          <p15:clr>
            <a:srgbClr val="F26B43"/>
          </p15:clr>
        </p15:guide>
        <p15:guide id="3" orient="horz" pos="952">
          <p15:clr>
            <a:srgbClr val="F26B43"/>
          </p15:clr>
        </p15:guide>
        <p15:guide id="4" orient="horz" pos="3661">
          <p15:clr>
            <a:srgbClr val="F26B43"/>
          </p15:clr>
        </p15:guide>
        <p15:guide id="5" pos="34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5" name="Rechteck 4124">
            <a:extLst>
              <a:ext uri="{FF2B5EF4-FFF2-40B4-BE49-F238E27FC236}">
                <a16:creationId xmlns:a16="http://schemas.microsoft.com/office/drawing/2014/main" id="{A3122F68-4ED6-468B-9874-5F3C79FDBBC9}"/>
              </a:ext>
            </a:extLst>
          </p:cNvPr>
          <p:cNvSpPr/>
          <p:nvPr/>
        </p:nvSpPr>
        <p:spPr bwMode="auto">
          <a:xfrm>
            <a:off x="-1" y="965200"/>
            <a:ext cx="11684001" cy="5560143"/>
          </a:xfrm>
          <a:prstGeom prst="rect">
            <a:avLst/>
          </a:prstGeom>
          <a:solidFill>
            <a:schemeClr val="bg1">
              <a:lumMod val="90000"/>
            </a:schemeClr>
          </a:solidFill>
          <a:ln w="9525">
            <a:noFill/>
            <a:miter lim="800000"/>
            <a:headEnd/>
            <a:tailEn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400" b="0" i="0" u="none" strike="noStrike" kern="1200" cap="none" spc="0" normalizeH="0" baseline="0" noProof="0">
              <a:ln>
                <a:noFill/>
              </a:ln>
              <a:solidFill>
                <a:srgbClr val="404040"/>
              </a:solidFill>
              <a:effectLst/>
              <a:uLnTx/>
              <a:uFillTx/>
              <a:latin typeface="Arial Narrow"/>
              <a:ea typeface="+mn-ea"/>
              <a:cs typeface="+mn-cs"/>
            </a:endParaRPr>
          </a:p>
        </p:txBody>
      </p:sp>
      <p:sp>
        <p:nvSpPr>
          <p:cNvPr id="141" name="Rechteck: eine Ecke abgeschnitten 140">
            <a:extLst>
              <a:ext uri="{FF2B5EF4-FFF2-40B4-BE49-F238E27FC236}">
                <a16:creationId xmlns:a16="http://schemas.microsoft.com/office/drawing/2014/main" id="{D3CE640B-A604-4726-BE0F-B4747C278F24}"/>
              </a:ext>
            </a:extLst>
          </p:cNvPr>
          <p:cNvSpPr/>
          <p:nvPr/>
        </p:nvSpPr>
        <p:spPr bwMode="auto">
          <a:xfrm flipV="1">
            <a:off x="486643" y="1052734"/>
            <a:ext cx="3012745" cy="5382992"/>
          </a:xfrm>
          <a:prstGeom prst="snip1Rect">
            <a:avLst>
              <a:gd name="adj" fmla="val 0"/>
            </a:avLst>
          </a:prstGeom>
          <a:solidFill>
            <a:schemeClr val="bg1">
              <a:lumMod val="25000"/>
            </a:schemeClr>
          </a:solidFill>
          <a:ln w="9525">
            <a:noFill/>
            <a:miter lim="800000"/>
            <a:headEnd/>
            <a:tailEn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400" b="0" i="0" u="none" strike="noStrike" kern="1200" cap="none" spc="0" normalizeH="0" baseline="0" noProof="0">
              <a:ln>
                <a:noFill/>
              </a:ln>
              <a:solidFill>
                <a:srgbClr val="404040"/>
              </a:solidFill>
              <a:effectLst/>
              <a:uLnTx/>
              <a:uFillTx/>
              <a:latin typeface="Arial Narrow"/>
              <a:ea typeface="+mn-ea"/>
              <a:cs typeface="+mn-cs"/>
            </a:endParaRPr>
          </a:p>
        </p:txBody>
      </p:sp>
      <p:sp>
        <p:nvSpPr>
          <p:cNvPr id="142" name="Rechteck: eine Ecke abgeschnitten 141">
            <a:extLst>
              <a:ext uri="{FF2B5EF4-FFF2-40B4-BE49-F238E27FC236}">
                <a16:creationId xmlns:a16="http://schemas.microsoft.com/office/drawing/2014/main" id="{8AAB3C03-BFFC-4B54-8938-28E862D2DF92}"/>
              </a:ext>
            </a:extLst>
          </p:cNvPr>
          <p:cNvSpPr/>
          <p:nvPr/>
        </p:nvSpPr>
        <p:spPr bwMode="auto">
          <a:xfrm flipH="1">
            <a:off x="7535365" y="3819225"/>
            <a:ext cx="4032447" cy="2606775"/>
          </a:xfrm>
          <a:prstGeom prst="snip1Rect">
            <a:avLst>
              <a:gd name="adj" fmla="val 0"/>
            </a:avLst>
          </a:prstGeom>
          <a:solidFill>
            <a:schemeClr val="accent4">
              <a:lumMod val="50000"/>
            </a:schemeClr>
          </a:solidFill>
          <a:ln w="9525">
            <a:noFill/>
            <a:miter lim="800000"/>
            <a:headEnd/>
            <a:tailEn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400" b="0" i="0" u="none" strike="noStrike" kern="1200" cap="none" spc="0" normalizeH="0" baseline="0" noProof="0">
              <a:ln>
                <a:noFill/>
              </a:ln>
              <a:solidFill>
                <a:srgbClr val="404040"/>
              </a:solidFill>
              <a:effectLst/>
              <a:uLnTx/>
              <a:uFillTx/>
              <a:latin typeface="Arial Narrow"/>
              <a:ea typeface="+mn-ea"/>
              <a:cs typeface="+mn-cs"/>
            </a:endParaRPr>
          </a:p>
        </p:txBody>
      </p:sp>
      <p:sp>
        <p:nvSpPr>
          <p:cNvPr id="143" name="Rechteck: eine Ecke abgeschnitten 142">
            <a:extLst>
              <a:ext uri="{FF2B5EF4-FFF2-40B4-BE49-F238E27FC236}">
                <a16:creationId xmlns:a16="http://schemas.microsoft.com/office/drawing/2014/main" id="{CE8DA2D2-5348-4760-B8B3-4C2349E71939}"/>
              </a:ext>
            </a:extLst>
          </p:cNvPr>
          <p:cNvSpPr/>
          <p:nvPr/>
        </p:nvSpPr>
        <p:spPr bwMode="auto">
          <a:xfrm rot="10800000">
            <a:off x="7535364" y="1036951"/>
            <a:ext cx="4032449" cy="2680293"/>
          </a:xfrm>
          <a:prstGeom prst="snip1Rect">
            <a:avLst>
              <a:gd name="adj" fmla="val 0"/>
            </a:avLst>
          </a:prstGeom>
          <a:solidFill>
            <a:schemeClr val="accent4">
              <a:lumMod val="50000"/>
            </a:schemeClr>
          </a:solidFill>
          <a:ln w="9525">
            <a:noFill/>
            <a:miter lim="800000"/>
            <a:headEnd/>
            <a:tailEn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400" b="0" i="0" u="none" strike="noStrike" kern="1200" cap="none" spc="0" normalizeH="0" baseline="0" noProof="0">
              <a:ln>
                <a:noFill/>
              </a:ln>
              <a:solidFill>
                <a:srgbClr val="404040"/>
              </a:solidFill>
              <a:effectLst/>
              <a:uLnTx/>
              <a:uFillTx/>
              <a:latin typeface="Arial Narrow"/>
              <a:ea typeface="+mn-ea"/>
              <a:cs typeface="+mn-cs"/>
            </a:endParaRPr>
          </a:p>
        </p:txBody>
      </p:sp>
      <p:sp>
        <p:nvSpPr>
          <p:cNvPr id="148" name="Rechteck: obere Ecken abgeschnitten 147">
            <a:extLst>
              <a:ext uri="{FF2B5EF4-FFF2-40B4-BE49-F238E27FC236}">
                <a16:creationId xmlns:a16="http://schemas.microsoft.com/office/drawing/2014/main" id="{1558F4A0-C9FD-4021-87BB-2BC8B378F37A}"/>
              </a:ext>
            </a:extLst>
          </p:cNvPr>
          <p:cNvSpPr/>
          <p:nvPr/>
        </p:nvSpPr>
        <p:spPr bwMode="auto">
          <a:xfrm>
            <a:off x="3586124" y="3830079"/>
            <a:ext cx="3772140" cy="2620162"/>
          </a:xfrm>
          <a:prstGeom prst="snip2SameRect">
            <a:avLst>
              <a:gd name="adj1" fmla="val 0"/>
              <a:gd name="adj2" fmla="val 0"/>
            </a:avLst>
          </a:prstGeom>
          <a:solidFill>
            <a:srgbClr val="CBAB3B"/>
          </a:solidFill>
          <a:ln w="9525">
            <a:noFill/>
            <a:miter lim="800000"/>
            <a:headEnd/>
            <a:tailEn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400" b="0" i="0" u="none" strike="noStrike" kern="1200" cap="none" spc="0" normalizeH="0" baseline="0" noProof="0">
              <a:ln>
                <a:noFill/>
              </a:ln>
              <a:solidFill>
                <a:srgbClr val="404040"/>
              </a:solidFill>
              <a:effectLst/>
              <a:uLnTx/>
              <a:uFillTx/>
              <a:latin typeface="Arial Narrow"/>
              <a:ea typeface="+mn-ea"/>
              <a:cs typeface="+mn-cs"/>
            </a:endParaRPr>
          </a:p>
        </p:txBody>
      </p:sp>
      <p:sp>
        <p:nvSpPr>
          <p:cNvPr id="149" name="Rechteck: obere Ecken abgeschnitten 148">
            <a:extLst>
              <a:ext uri="{FF2B5EF4-FFF2-40B4-BE49-F238E27FC236}">
                <a16:creationId xmlns:a16="http://schemas.microsoft.com/office/drawing/2014/main" id="{696FE74B-3CCC-4ECF-89B4-4C8C06CC09B3}"/>
              </a:ext>
            </a:extLst>
          </p:cNvPr>
          <p:cNvSpPr/>
          <p:nvPr/>
        </p:nvSpPr>
        <p:spPr bwMode="auto">
          <a:xfrm flipV="1">
            <a:off x="3619210" y="1051465"/>
            <a:ext cx="3772140" cy="2666240"/>
          </a:xfrm>
          <a:prstGeom prst="snip2SameRect">
            <a:avLst>
              <a:gd name="adj1" fmla="val 0"/>
              <a:gd name="adj2" fmla="val 0"/>
            </a:avLst>
          </a:prstGeom>
          <a:solidFill>
            <a:srgbClr val="CBAB3B"/>
          </a:solidFill>
          <a:ln w="9525">
            <a:noFill/>
            <a:miter lim="800000"/>
            <a:headEnd/>
            <a:tailEn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400" b="0" i="0" u="none" strike="noStrike" kern="1200" cap="none" spc="0" normalizeH="0" baseline="0" noProof="0">
              <a:ln>
                <a:noFill/>
              </a:ln>
              <a:solidFill>
                <a:srgbClr val="404040"/>
              </a:solidFill>
              <a:effectLst/>
              <a:uLnTx/>
              <a:uFillTx/>
              <a:latin typeface="Arial Narrow"/>
              <a:ea typeface="+mn-ea"/>
              <a:cs typeface="+mn-cs"/>
            </a:endParaRPr>
          </a:p>
        </p:txBody>
      </p:sp>
      <p:sp>
        <p:nvSpPr>
          <p:cNvPr id="150" name="Rechteck 149">
            <a:extLst>
              <a:ext uri="{FF2B5EF4-FFF2-40B4-BE49-F238E27FC236}">
                <a16:creationId xmlns:a16="http://schemas.microsoft.com/office/drawing/2014/main" id="{03855FD9-9F95-4E35-B6FD-B5241DC40FB6}"/>
              </a:ext>
            </a:extLst>
          </p:cNvPr>
          <p:cNvSpPr/>
          <p:nvPr/>
        </p:nvSpPr>
        <p:spPr>
          <a:xfrm>
            <a:off x="658302" y="1049506"/>
            <a:ext cx="2723759"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1" i="0" u="none" strike="noStrike" kern="1200" cap="none" spc="0" normalizeH="0" baseline="0" noProof="0">
                <a:ln>
                  <a:noFill/>
                </a:ln>
                <a:solidFill>
                  <a:schemeClr val="bg1"/>
                </a:solidFill>
                <a:effectLst/>
                <a:uLnTx/>
                <a:uFillTx/>
                <a:latin typeface="Arial Narrow" pitchFamily="34" charset="0"/>
                <a:ea typeface="+mn-ea"/>
                <a:cs typeface="+mn-cs"/>
              </a:rPr>
              <a:t>Verwendungsverhalten / Situationen</a:t>
            </a:r>
            <a:endParaRPr kumimoji="0" lang="de-DE" sz="1400" b="0" i="0" u="none" strike="noStrike" kern="1200" cap="none" spc="0" normalizeH="0" baseline="0" noProof="0">
              <a:ln>
                <a:noFill/>
              </a:ln>
              <a:solidFill>
                <a:schemeClr val="bg1"/>
              </a:solidFill>
              <a:effectLst/>
              <a:uLnTx/>
              <a:uFillTx/>
              <a:latin typeface="Arial Narrow"/>
              <a:ea typeface="+mn-ea"/>
              <a:cs typeface="+mn-cs"/>
            </a:endParaRPr>
          </a:p>
        </p:txBody>
      </p:sp>
      <p:sp>
        <p:nvSpPr>
          <p:cNvPr id="151" name="Rechteck 150">
            <a:extLst>
              <a:ext uri="{FF2B5EF4-FFF2-40B4-BE49-F238E27FC236}">
                <a16:creationId xmlns:a16="http://schemas.microsoft.com/office/drawing/2014/main" id="{25576046-6BFF-4F45-988D-B3694F00F184}"/>
              </a:ext>
            </a:extLst>
          </p:cNvPr>
          <p:cNvSpPr/>
          <p:nvPr/>
        </p:nvSpPr>
        <p:spPr>
          <a:xfrm>
            <a:off x="3751073" y="1056329"/>
            <a:ext cx="2319353" cy="30777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400" b="1" i="0" u="none" strike="noStrike" kern="1200" cap="none" spc="0" normalizeH="0" baseline="0" noProof="0">
                <a:ln>
                  <a:noFill/>
                </a:ln>
                <a:solidFill>
                  <a:srgbClr val="404040">
                    <a:lumMod val="85000"/>
                    <a:lumOff val="15000"/>
                  </a:srgbClr>
                </a:solidFill>
                <a:effectLst/>
                <a:uLnTx/>
                <a:uFillTx/>
                <a:latin typeface="Arial Narrow" pitchFamily="34" charset="0"/>
                <a:ea typeface="+mn-ea"/>
                <a:cs typeface="+mn-cs"/>
              </a:rPr>
              <a:t>Was denkt und fühlt der User?</a:t>
            </a:r>
          </a:p>
        </p:txBody>
      </p:sp>
      <p:sp>
        <p:nvSpPr>
          <p:cNvPr id="152" name="Rechteck 151">
            <a:extLst>
              <a:ext uri="{FF2B5EF4-FFF2-40B4-BE49-F238E27FC236}">
                <a16:creationId xmlns:a16="http://schemas.microsoft.com/office/drawing/2014/main" id="{BD988AC5-0FE7-46AE-BB06-F67464CA6795}"/>
              </a:ext>
            </a:extLst>
          </p:cNvPr>
          <p:cNvSpPr/>
          <p:nvPr/>
        </p:nvSpPr>
        <p:spPr>
          <a:xfrm>
            <a:off x="3743585" y="4238426"/>
            <a:ext cx="2480166"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400" b="1" i="0" u="none" strike="noStrike" kern="1200" cap="none" spc="0" normalizeH="0" baseline="0" noProof="0">
                <a:ln>
                  <a:noFill/>
                </a:ln>
                <a:solidFill>
                  <a:srgbClr val="404040">
                    <a:lumMod val="85000"/>
                    <a:lumOff val="15000"/>
                  </a:srgbClr>
                </a:solidFill>
                <a:effectLst/>
                <a:uLnTx/>
                <a:uFillTx/>
                <a:latin typeface="Arial Narrow" pitchFamily="34" charset="0"/>
                <a:ea typeface="+mn-ea"/>
                <a:cs typeface="+mn-cs"/>
              </a:rPr>
              <a:t>Informationen und Impressionen</a:t>
            </a:r>
          </a:p>
        </p:txBody>
      </p:sp>
      <p:sp>
        <p:nvSpPr>
          <p:cNvPr id="153" name="Rechteck 152">
            <a:extLst>
              <a:ext uri="{FF2B5EF4-FFF2-40B4-BE49-F238E27FC236}">
                <a16:creationId xmlns:a16="http://schemas.microsoft.com/office/drawing/2014/main" id="{CAC66F6C-C3FE-4AFC-B289-93F5890B58C2}"/>
              </a:ext>
            </a:extLst>
          </p:cNvPr>
          <p:cNvSpPr/>
          <p:nvPr/>
        </p:nvSpPr>
        <p:spPr>
          <a:xfrm>
            <a:off x="7721518" y="3860809"/>
            <a:ext cx="1300212" cy="307777"/>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de-DE" sz="1400" b="1" i="0" u="none" strike="noStrike" kern="1200" cap="none" spc="0" normalizeH="0" baseline="0" noProof="0">
                <a:ln>
                  <a:noFill/>
                </a:ln>
                <a:solidFill>
                  <a:srgbClr val="FDFDFD"/>
                </a:solidFill>
                <a:effectLst/>
                <a:uLnTx/>
                <a:uFillTx/>
                <a:latin typeface="Arial Narrow" pitchFamily="34" charset="0"/>
                <a:ea typeface="+mn-ea"/>
                <a:cs typeface="+mn-cs"/>
              </a:rPr>
              <a:t>Kaufverhalten</a:t>
            </a:r>
            <a:endParaRPr kumimoji="0" lang="de-DE" sz="1400" b="0" i="0" u="none" strike="noStrike" kern="1200" cap="none" spc="0" normalizeH="0" baseline="0" noProof="0">
              <a:ln>
                <a:noFill/>
              </a:ln>
              <a:solidFill>
                <a:srgbClr val="FDFDFD"/>
              </a:solidFill>
              <a:effectLst/>
              <a:uLnTx/>
              <a:uFillTx/>
              <a:latin typeface="Arial Narrow"/>
              <a:ea typeface="+mn-ea"/>
              <a:cs typeface="+mn-cs"/>
            </a:endParaRPr>
          </a:p>
        </p:txBody>
      </p:sp>
      <p:sp>
        <p:nvSpPr>
          <p:cNvPr id="154" name="Rechteck 153">
            <a:extLst>
              <a:ext uri="{FF2B5EF4-FFF2-40B4-BE49-F238E27FC236}">
                <a16:creationId xmlns:a16="http://schemas.microsoft.com/office/drawing/2014/main" id="{2C32AE76-FC89-4573-85D0-0DD620D20A2E}"/>
              </a:ext>
            </a:extLst>
          </p:cNvPr>
          <p:cNvSpPr/>
          <p:nvPr/>
        </p:nvSpPr>
        <p:spPr>
          <a:xfrm>
            <a:off x="7608827" y="1009972"/>
            <a:ext cx="2287602" cy="307777"/>
          </a:xfrm>
          <a:prstGeom prst="rect">
            <a:avLst/>
          </a:prstGeom>
        </p:spPr>
        <p:txBody>
          <a:bodyPr wrap="square">
            <a:spAutoFit/>
          </a:bodyPr>
          <a:lstStyle/>
          <a:p>
            <a:pPr lvl="0" algn="r">
              <a:defRPr/>
            </a:pPr>
            <a:r>
              <a:rPr lang="de-DE" sz="1400" b="1">
                <a:solidFill>
                  <a:srgbClr val="FDFDFD"/>
                </a:solidFill>
                <a:latin typeface="Arial Narrow" pitchFamily="34" charset="0"/>
              </a:rPr>
              <a:t>Wünsche und Erwartungen</a:t>
            </a:r>
          </a:p>
        </p:txBody>
      </p:sp>
      <p:grpSp>
        <p:nvGrpSpPr>
          <p:cNvPr id="155" name="Gruppieren 154">
            <a:extLst>
              <a:ext uri="{FF2B5EF4-FFF2-40B4-BE49-F238E27FC236}">
                <a16:creationId xmlns:a16="http://schemas.microsoft.com/office/drawing/2014/main" id="{486B35BB-2C41-44F8-95A5-8F22CCFA16EE}"/>
              </a:ext>
            </a:extLst>
          </p:cNvPr>
          <p:cNvGrpSpPr/>
          <p:nvPr/>
        </p:nvGrpSpPr>
        <p:grpSpPr bwMode="gray">
          <a:xfrm>
            <a:off x="4284328" y="3074522"/>
            <a:ext cx="1249060" cy="1150608"/>
            <a:chOff x="747017" y="4353812"/>
            <a:chExt cx="1237218" cy="1274876"/>
          </a:xfrm>
        </p:grpSpPr>
        <p:grpSp>
          <p:nvGrpSpPr>
            <p:cNvPr id="156" name="Gruppieren 155">
              <a:extLst>
                <a:ext uri="{FF2B5EF4-FFF2-40B4-BE49-F238E27FC236}">
                  <a16:creationId xmlns:a16="http://schemas.microsoft.com/office/drawing/2014/main" id="{6547D3D3-66B0-4023-9488-3A546D3C387A}"/>
                </a:ext>
              </a:extLst>
            </p:cNvPr>
            <p:cNvGrpSpPr/>
            <p:nvPr/>
          </p:nvGrpSpPr>
          <p:grpSpPr bwMode="gray">
            <a:xfrm>
              <a:off x="1137326" y="4468963"/>
              <a:ext cx="456601" cy="637640"/>
              <a:chOff x="1136079" y="4468963"/>
              <a:chExt cx="456601" cy="637640"/>
            </a:xfrm>
          </p:grpSpPr>
          <p:sp>
            <p:nvSpPr>
              <p:cNvPr id="183" name="Freihandform 558">
                <a:extLst>
                  <a:ext uri="{FF2B5EF4-FFF2-40B4-BE49-F238E27FC236}">
                    <a16:creationId xmlns:a16="http://schemas.microsoft.com/office/drawing/2014/main" id="{6A409479-A093-42C9-B975-329C21D5B2A5}"/>
                  </a:ext>
                </a:extLst>
              </p:cNvPr>
              <p:cNvSpPr/>
              <p:nvPr/>
            </p:nvSpPr>
            <p:spPr bwMode="gray">
              <a:xfrm>
                <a:off x="1222900" y="4688866"/>
                <a:ext cx="125199" cy="241237"/>
              </a:xfrm>
              <a:custGeom>
                <a:avLst/>
                <a:gdLst>
                  <a:gd name="connsiteX0" fmla="*/ 59312 w 202651"/>
                  <a:gd name="connsiteY0" fmla="*/ 69198 h 390473"/>
                  <a:gd name="connsiteX1" fmla="*/ 93911 w 202651"/>
                  <a:gd name="connsiteY1" fmla="*/ 0 h 390473"/>
                  <a:gd name="connsiteX2" fmla="*/ 128510 w 202651"/>
                  <a:gd name="connsiteY2" fmla="*/ 4943 h 390473"/>
                  <a:gd name="connsiteX3" fmla="*/ 172994 w 202651"/>
                  <a:gd name="connsiteY3" fmla="*/ 79083 h 390473"/>
                  <a:gd name="connsiteX4" fmla="*/ 202651 w 202651"/>
                  <a:gd name="connsiteY4" fmla="*/ 390473 h 390473"/>
                  <a:gd name="connsiteX5" fmla="*/ 123567 w 202651"/>
                  <a:gd name="connsiteY5" fmla="*/ 390473 h 390473"/>
                  <a:gd name="connsiteX6" fmla="*/ 0 w 202651"/>
                  <a:gd name="connsiteY6" fmla="*/ 385531 h 390473"/>
                  <a:gd name="connsiteX7" fmla="*/ 29656 w 202651"/>
                  <a:gd name="connsiteY7" fmla="*/ 207593 h 390473"/>
                  <a:gd name="connsiteX8" fmla="*/ 59312 w 202651"/>
                  <a:gd name="connsiteY8" fmla="*/ 69198 h 390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2651" h="390473">
                    <a:moveTo>
                      <a:pt x="59312" y="69198"/>
                    </a:moveTo>
                    <a:lnTo>
                      <a:pt x="93911" y="0"/>
                    </a:lnTo>
                    <a:lnTo>
                      <a:pt x="128510" y="4943"/>
                    </a:lnTo>
                    <a:lnTo>
                      <a:pt x="172994" y="79083"/>
                    </a:lnTo>
                    <a:lnTo>
                      <a:pt x="202651" y="390473"/>
                    </a:lnTo>
                    <a:lnTo>
                      <a:pt x="123567" y="390473"/>
                    </a:lnTo>
                    <a:lnTo>
                      <a:pt x="0" y="385531"/>
                    </a:lnTo>
                    <a:lnTo>
                      <a:pt x="29656" y="207593"/>
                    </a:lnTo>
                    <a:lnTo>
                      <a:pt x="59312" y="6919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FDFDFD"/>
                  </a:solidFill>
                  <a:effectLst/>
                  <a:uLnTx/>
                  <a:uFillTx/>
                  <a:latin typeface="Arial Narrow"/>
                  <a:ea typeface="+mn-ea"/>
                  <a:cs typeface="+mn-cs"/>
                </a:endParaRPr>
              </a:p>
            </p:txBody>
          </p:sp>
          <p:sp>
            <p:nvSpPr>
              <p:cNvPr id="184" name="Freeform 367">
                <a:extLst>
                  <a:ext uri="{FF2B5EF4-FFF2-40B4-BE49-F238E27FC236}">
                    <a16:creationId xmlns:a16="http://schemas.microsoft.com/office/drawing/2014/main" id="{E0E63C6C-A32D-4460-B68F-9FF23B4D6130}"/>
                  </a:ext>
                </a:extLst>
              </p:cNvPr>
              <p:cNvSpPr>
                <a:spLocks/>
              </p:cNvSpPr>
              <p:nvPr/>
            </p:nvSpPr>
            <p:spPr bwMode="gray">
              <a:xfrm>
                <a:off x="1182940" y="4884911"/>
                <a:ext cx="356869" cy="221692"/>
              </a:xfrm>
              <a:custGeom>
                <a:avLst/>
                <a:gdLst>
                  <a:gd name="T0" fmla="*/ 193 w 1671"/>
                  <a:gd name="T1" fmla="*/ 0 h 1038"/>
                  <a:gd name="T2" fmla="*/ 0 w 1671"/>
                  <a:gd name="T3" fmla="*/ 409 h 1038"/>
                  <a:gd name="T4" fmla="*/ 818 w 1671"/>
                  <a:gd name="T5" fmla="*/ 969 h 1038"/>
                  <a:gd name="T6" fmla="*/ 1671 w 1671"/>
                  <a:gd name="T7" fmla="*/ 418 h 1038"/>
                  <a:gd name="T8" fmla="*/ 1434 w 1671"/>
                  <a:gd name="T9" fmla="*/ 21 h 1038"/>
                  <a:gd name="T10" fmla="*/ 193 w 1671"/>
                  <a:gd name="T11" fmla="*/ 0 h 1038"/>
                </a:gdLst>
                <a:ahLst/>
                <a:cxnLst>
                  <a:cxn ang="0">
                    <a:pos x="T0" y="T1"/>
                  </a:cxn>
                  <a:cxn ang="0">
                    <a:pos x="T2" y="T3"/>
                  </a:cxn>
                  <a:cxn ang="0">
                    <a:pos x="T4" y="T5"/>
                  </a:cxn>
                  <a:cxn ang="0">
                    <a:pos x="T6" y="T7"/>
                  </a:cxn>
                  <a:cxn ang="0">
                    <a:pos x="T8" y="T9"/>
                  </a:cxn>
                  <a:cxn ang="0">
                    <a:pos x="T10" y="T11"/>
                  </a:cxn>
                </a:cxnLst>
                <a:rect l="0" t="0" r="r" b="b"/>
                <a:pathLst>
                  <a:path w="1671" h="1038">
                    <a:moveTo>
                      <a:pt x="193" y="0"/>
                    </a:moveTo>
                    <a:cubicBezTo>
                      <a:pt x="193" y="0"/>
                      <a:pt x="245" y="254"/>
                      <a:pt x="0" y="409"/>
                    </a:cubicBezTo>
                    <a:cubicBezTo>
                      <a:pt x="0" y="409"/>
                      <a:pt x="142" y="956"/>
                      <a:pt x="818" y="969"/>
                    </a:cubicBezTo>
                    <a:cubicBezTo>
                      <a:pt x="818" y="969"/>
                      <a:pt x="1352" y="1038"/>
                      <a:pt x="1671" y="418"/>
                    </a:cubicBezTo>
                    <a:cubicBezTo>
                      <a:pt x="1671" y="418"/>
                      <a:pt x="1417" y="345"/>
                      <a:pt x="1434" y="21"/>
                    </a:cubicBezTo>
                    <a:cubicBezTo>
                      <a:pt x="1434" y="21"/>
                      <a:pt x="844" y="676"/>
                      <a:pt x="193" y="0"/>
                    </a:cubicBezTo>
                    <a:close/>
                  </a:path>
                </a:pathLst>
              </a:custGeom>
              <a:gradFill flip="none" rotWithShape="1">
                <a:gsLst>
                  <a:gs pos="100000">
                    <a:srgbClr val="F1CA9F">
                      <a:lumMod val="79000"/>
                    </a:srgbClr>
                  </a:gs>
                  <a:gs pos="0">
                    <a:srgbClr val="F1CA9F">
                      <a:lumMod val="100000"/>
                    </a:srgbClr>
                  </a:gs>
                </a:gsLst>
                <a:path path="circle">
                  <a:fillToRect l="50000" t="50000" r="50000" b="50000"/>
                </a:path>
                <a:tileRect/>
              </a:gradFill>
              <a:ln>
                <a:noFill/>
              </a:ln>
              <a:effectLst>
                <a:innerShdw blurRad="101600" dist="50800" dir="16200000">
                  <a:prstClr val="black">
                    <a:alpha val="24000"/>
                  </a:prstClr>
                </a:inn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85" name="Freeform 368">
                <a:extLst>
                  <a:ext uri="{FF2B5EF4-FFF2-40B4-BE49-F238E27FC236}">
                    <a16:creationId xmlns:a16="http://schemas.microsoft.com/office/drawing/2014/main" id="{CBAD5D0D-0A16-4962-91C3-D4646F4867CC}"/>
                  </a:ext>
                </a:extLst>
              </p:cNvPr>
              <p:cNvSpPr>
                <a:spLocks/>
              </p:cNvSpPr>
              <p:nvPr/>
            </p:nvSpPr>
            <p:spPr bwMode="gray">
              <a:xfrm>
                <a:off x="1136079" y="4468963"/>
                <a:ext cx="456601" cy="501059"/>
              </a:xfrm>
              <a:custGeom>
                <a:avLst/>
                <a:gdLst>
                  <a:gd name="T0" fmla="*/ 1919 w 2139"/>
                  <a:gd name="T1" fmla="*/ 1268 h 2347"/>
                  <a:gd name="T2" fmla="*/ 1021 w 2139"/>
                  <a:gd name="T3" fmla="*/ 2347 h 2347"/>
                  <a:gd name="T4" fmla="*/ 181 w 2139"/>
                  <a:gd name="T5" fmla="*/ 1275 h 2347"/>
                  <a:gd name="T6" fmla="*/ 1034 w 2139"/>
                  <a:gd name="T7" fmla="*/ 21 h 2347"/>
                  <a:gd name="T8" fmla="*/ 1919 w 2139"/>
                  <a:gd name="T9" fmla="*/ 1268 h 2347"/>
                </a:gdLst>
                <a:ahLst/>
                <a:cxnLst>
                  <a:cxn ang="0">
                    <a:pos x="T0" y="T1"/>
                  </a:cxn>
                  <a:cxn ang="0">
                    <a:pos x="T2" y="T3"/>
                  </a:cxn>
                  <a:cxn ang="0">
                    <a:pos x="T4" y="T5"/>
                  </a:cxn>
                  <a:cxn ang="0">
                    <a:pos x="T6" y="T7"/>
                  </a:cxn>
                  <a:cxn ang="0">
                    <a:pos x="T8" y="T9"/>
                  </a:cxn>
                </a:cxnLst>
                <a:rect l="0" t="0" r="r" b="b"/>
                <a:pathLst>
                  <a:path w="2139" h="2347">
                    <a:moveTo>
                      <a:pt x="1919" y="1268"/>
                    </a:moveTo>
                    <a:cubicBezTo>
                      <a:pt x="1919" y="1737"/>
                      <a:pt x="1482" y="2347"/>
                      <a:pt x="1021" y="2347"/>
                    </a:cubicBezTo>
                    <a:cubicBezTo>
                      <a:pt x="623" y="2347"/>
                      <a:pt x="181" y="1778"/>
                      <a:pt x="181" y="1275"/>
                    </a:cubicBezTo>
                    <a:cubicBezTo>
                      <a:pt x="181" y="654"/>
                      <a:pt x="0" y="40"/>
                      <a:pt x="1034" y="21"/>
                    </a:cubicBezTo>
                    <a:cubicBezTo>
                      <a:pt x="2139" y="0"/>
                      <a:pt x="1919" y="1203"/>
                      <a:pt x="1919" y="1268"/>
                    </a:cubicBezTo>
                    <a:close/>
                  </a:path>
                </a:pathLst>
              </a:custGeom>
              <a:gradFill flip="none" rotWithShape="1">
                <a:gsLst>
                  <a:gs pos="100000">
                    <a:srgbClr val="F1CA9F">
                      <a:lumMod val="88000"/>
                    </a:srgbClr>
                  </a:gs>
                  <a:gs pos="0">
                    <a:srgbClr val="F1CA9F">
                      <a:lumMod val="60000"/>
                      <a:lumOff val="40000"/>
                    </a:srgbClr>
                  </a:gs>
                </a:gsLst>
                <a:path path="circle">
                  <a:fillToRect l="50000" t="50000" r="50000" b="50000"/>
                </a:path>
                <a:tileRect/>
              </a:gra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86" name="Freeform 369">
                <a:extLst>
                  <a:ext uri="{FF2B5EF4-FFF2-40B4-BE49-F238E27FC236}">
                    <a16:creationId xmlns:a16="http://schemas.microsoft.com/office/drawing/2014/main" id="{262B94A1-DD1C-429B-B8F2-7204EE3EC1A8}"/>
                  </a:ext>
                </a:extLst>
              </p:cNvPr>
              <p:cNvSpPr>
                <a:spLocks/>
              </p:cNvSpPr>
              <p:nvPr/>
            </p:nvSpPr>
            <p:spPr bwMode="gray">
              <a:xfrm>
                <a:off x="1530998" y="4687251"/>
                <a:ext cx="47863" cy="125165"/>
              </a:xfrm>
              <a:custGeom>
                <a:avLst/>
                <a:gdLst>
                  <a:gd name="T0" fmla="*/ 95 w 224"/>
                  <a:gd name="T1" fmla="*/ 0 h 586"/>
                  <a:gd name="T2" fmla="*/ 127 w 224"/>
                  <a:gd name="T3" fmla="*/ 303 h 586"/>
                  <a:gd name="T4" fmla="*/ 0 w 224"/>
                  <a:gd name="T5" fmla="*/ 586 h 586"/>
                  <a:gd name="T6" fmla="*/ 95 w 224"/>
                  <a:gd name="T7" fmla="*/ 0 h 586"/>
                </a:gdLst>
                <a:ahLst/>
                <a:cxnLst>
                  <a:cxn ang="0">
                    <a:pos x="T0" y="T1"/>
                  </a:cxn>
                  <a:cxn ang="0">
                    <a:pos x="T2" y="T3"/>
                  </a:cxn>
                  <a:cxn ang="0">
                    <a:pos x="T4" y="T5"/>
                  </a:cxn>
                  <a:cxn ang="0">
                    <a:pos x="T6" y="T7"/>
                  </a:cxn>
                </a:cxnLst>
                <a:rect l="0" t="0" r="r" b="b"/>
                <a:pathLst>
                  <a:path w="224" h="586">
                    <a:moveTo>
                      <a:pt x="95" y="0"/>
                    </a:moveTo>
                    <a:cubicBezTo>
                      <a:pt x="95" y="0"/>
                      <a:pt x="224" y="32"/>
                      <a:pt x="127" y="303"/>
                    </a:cubicBezTo>
                    <a:cubicBezTo>
                      <a:pt x="127" y="303"/>
                      <a:pt x="84" y="508"/>
                      <a:pt x="0" y="586"/>
                    </a:cubicBezTo>
                    <a:lnTo>
                      <a:pt x="95" y="0"/>
                    </a:lnTo>
                    <a:close/>
                  </a:path>
                </a:pathLst>
              </a:custGeom>
              <a:solidFill>
                <a:srgbClr val="E9BD9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87" name="Freeform 370">
                <a:extLst>
                  <a:ext uri="{FF2B5EF4-FFF2-40B4-BE49-F238E27FC236}">
                    <a16:creationId xmlns:a16="http://schemas.microsoft.com/office/drawing/2014/main" id="{E3FC84B1-193D-4627-AC51-896F330C801C}"/>
                  </a:ext>
                </a:extLst>
              </p:cNvPr>
              <p:cNvSpPr>
                <a:spLocks/>
              </p:cNvSpPr>
              <p:nvPr/>
            </p:nvSpPr>
            <p:spPr bwMode="gray">
              <a:xfrm>
                <a:off x="1542814" y="4721296"/>
                <a:ext cx="19226" cy="62082"/>
              </a:xfrm>
              <a:custGeom>
                <a:avLst/>
                <a:gdLst>
                  <a:gd name="T0" fmla="*/ 45 w 90"/>
                  <a:gd name="T1" fmla="*/ 19 h 291"/>
                  <a:gd name="T2" fmla="*/ 32 w 90"/>
                  <a:gd name="T3" fmla="*/ 194 h 291"/>
                  <a:gd name="T4" fmla="*/ 0 w 90"/>
                  <a:gd name="T5" fmla="*/ 291 h 291"/>
                  <a:gd name="T6" fmla="*/ 45 w 90"/>
                  <a:gd name="T7" fmla="*/ 19 h 291"/>
                </a:gdLst>
                <a:ahLst/>
                <a:cxnLst>
                  <a:cxn ang="0">
                    <a:pos x="T0" y="T1"/>
                  </a:cxn>
                  <a:cxn ang="0">
                    <a:pos x="T2" y="T3"/>
                  </a:cxn>
                  <a:cxn ang="0">
                    <a:pos x="T4" y="T5"/>
                  </a:cxn>
                  <a:cxn ang="0">
                    <a:pos x="T6" y="T7"/>
                  </a:cxn>
                </a:cxnLst>
                <a:rect l="0" t="0" r="r" b="b"/>
                <a:pathLst>
                  <a:path w="90" h="291">
                    <a:moveTo>
                      <a:pt x="45" y="19"/>
                    </a:moveTo>
                    <a:cubicBezTo>
                      <a:pt x="45" y="19"/>
                      <a:pt x="90" y="0"/>
                      <a:pt x="32" y="194"/>
                    </a:cubicBezTo>
                    <a:cubicBezTo>
                      <a:pt x="0" y="291"/>
                      <a:pt x="0" y="291"/>
                      <a:pt x="0" y="291"/>
                    </a:cubicBezTo>
                    <a:lnTo>
                      <a:pt x="45" y="19"/>
                    </a:lnTo>
                    <a:close/>
                  </a:path>
                </a:pathLst>
              </a:custGeom>
              <a:solidFill>
                <a:srgbClr val="D3A4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88" name="Freeform 371">
                <a:extLst>
                  <a:ext uri="{FF2B5EF4-FFF2-40B4-BE49-F238E27FC236}">
                    <a16:creationId xmlns:a16="http://schemas.microsoft.com/office/drawing/2014/main" id="{25B9A5E3-0F47-4058-8C2D-89B0DE4CCDBD}"/>
                  </a:ext>
                </a:extLst>
              </p:cNvPr>
              <p:cNvSpPr>
                <a:spLocks/>
              </p:cNvSpPr>
              <p:nvPr/>
            </p:nvSpPr>
            <p:spPr bwMode="gray">
              <a:xfrm>
                <a:off x="1141286" y="4685849"/>
                <a:ext cx="42656" cy="112749"/>
              </a:xfrm>
              <a:custGeom>
                <a:avLst/>
                <a:gdLst>
                  <a:gd name="T0" fmla="*/ 156 w 199"/>
                  <a:gd name="T1" fmla="*/ 86 h 528"/>
                  <a:gd name="T2" fmla="*/ 196 w 199"/>
                  <a:gd name="T3" fmla="*/ 190 h 528"/>
                  <a:gd name="T4" fmla="*/ 183 w 199"/>
                  <a:gd name="T5" fmla="*/ 391 h 528"/>
                  <a:gd name="T6" fmla="*/ 199 w 199"/>
                  <a:gd name="T7" fmla="*/ 528 h 528"/>
                  <a:gd name="T8" fmla="*/ 102 w 199"/>
                  <a:gd name="T9" fmla="*/ 365 h 528"/>
                  <a:gd name="T10" fmla="*/ 156 w 199"/>
                  <a:gd name="T11" fmla="*/ 86 h 528"/>
                </a:gdLst>
                <a:ahLst/>
                <a:cxnLst>
                  <a:cxn ang="0">
                    <a:pos x="T0" y="T1"/>
                  </a:cxn>
                  <a:cxn ang="0">
                    <a:pos x="T2" y="T3"/>
                  </a:cxn>
                  <a:cxn ang="0">
                    <a:pos x="T4" y="T5"/>
                  </a:cxn>
                  <a:cxn ang="0">
                    <a:pos x="T6" y="T7"/>
                  </a:cxn>
                  <a:cxn ang="0">
                    <a:pos x="T8" y="T9"/>
                  </a:cxn>
                  <a:cxn ang="0">
                    <a:pos x="T10" y="T11"/>
                  </a:cxn>
                </a:cxnLst>
                <a:rect l="0" t="0" r="r" b="b"/>
                <a:pathLst>
                  <a:path w="199" h="528">
                    <a:moveTo>
                      <a:pt x="156" y="86"/>
                    </a:moveTo>
                    <a:cubicBezTo>
                      <a:pt x="156" y="86"/>
                      <a:pt x="183" y="137"/>
                      <a:pt x="196" y="190"/>
                    </a:cubicBezTo>
                    <a:cubicBezTo>
                      <a:pt x="196" y="190"/>
                      <a:pt x="151" y="315"/>
                      <a:pt x="183" y="391"/>
                    </a:cubicBezTo>
                    <a:cubicBezTo>
                      <a:pt x="199" y="528"/>
                      <a:pt x="199" y="528"/>
                      <a:pt x="199" y="528"/>
                    </a:cubicBezTo>
                    <a:cubicBezTo>
                      <a:pt x="199" y="528"/>
                      <a:pt x="124" y="503"/>
                      <a:pt x="102" y="365"/>
                    </a:cubicBezTo>
                    <a:cubicBezTo>
                      <a:pt x="102" y="365"/>
                      <a:pt x="0" y="0"/>
                      <a:pt x="156" y="86"/>
                    </a:cubicBezTo>
                    <a:close/>
                  </a:path>
                </a:pathLst>
              </a:custGeom>
              <a:solidFill>
                <a:srgbClr val="E9BD9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89" name="Freeform 372">
                <a:extLst>
                  <a:ext uri="{FF2B5EF4-FFF2-40B4-BE49-F238E27FC236}">
                    <a16:creationId xmlns:a16="http://schemas.microsoft.com/office/drawing/2014/main" id="{15455129-6678-4A61-AD10-764F8FE0D088}"/>
                  </a:ext>
                </a:extLst>
              </p:cNvPr>
              <p:cNvSpPr>
                <a:spLocks/>
              </p:cNvSpPr>
              <p:nvPr/>
            </p:nvSpPr>
            <p:spPr bwMode="gray">
              <a:xfrm>
                <a:off x="1163114" y="4722096"/>
                <a:ext cx="19226" cy="62082"/>
              </a:xfrm>
              <a:custGeom>
                <a:avLst/>
                <a:gdLst>
                  <a:gd name="T0" fmla="*/ 45 w 90"/>
                  <a:gd name="T1" fmla="*/ 20 h 291"/>
                  <a:gd name="T2" fmla="*/ 58 w 90"/>
                  <a:gd name="T3" fmla="*/ 194 h 291"/>
                  <a:gd name="T4" fmla="*/ 90 w 90"/>
                  <a:gd name="T5" fmla="*/ 291 h 291"/>
                  <a:gd name="T6" fmla="*/ 45 w 90"/>
                  <a:gd name="T7" fmla="*/ 20 h 291"/>
                </a:gdLst>
                <a:ahLst/>
                <a:cxnLst>
                  <a:cxn ang="0">
                    <a:pos x="T0" y="T1"/>
                  </a:cxn>
                  <a:cxn ang="0">
                    <a:pos x="T2" y="T3"/>
                  </a:cxn>
                  <a:cxn ang="0">
                    <a:pos x="T4" y="T5"/>
                  </a:cxn>
                  <a:cxn ang="0">
                    <a:pos x="T6" y="T7"/>
                  </a:cxn>
                </a:cxnLst>
                <a:rect l="0" t="0" r="r" b="b"/>
                <a:pathLst>
                  <a:path w="90" h="291">
                    <a:moveTo>
                      <a:pt x="45" y="20"/>
                    </a:moveTo>
                    <a:cubicBezTo>
                      <a:pt x="45" y="20"/>
                      <a:pt x="0" y="0"/>
                      <a:pt x="58" y="194"/>
                    </a:cubicBezTo>
                    <a:cubicBezTo>
                      <a:pt x="90" y="291"/>
                      <a:pt x="90" y="291"/>
                      <a:pt x="90" y="291"/>
                    </a:cubicBezTo>
                    <a:lnTo>
                      <a:pt x="45" y="20"/>
                    </a:lnTo>
                    <a:close/>
                  </a:path>
                </a:pathLst>
              </a:custGeom>
              <a:solidFill>
                <a:srgbClr val="D3A47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90" name="Freeform 373">
                <a:extLst>
                  <a:ext uri="{FF2B5EF4-FFF2-40B4-BE49-F238E27FC236}">
                    <a16:creationId xmlns:a16="http://schemas.microsoft.com/office/drawing/2014/main" id="{435F47C0-8F7E-4DDA-8243-967555E2F1DA}"/>
                  </a:ext>
                </a:extLst>
              </p:cNvPr>
              <p:cNvSpPr>
                <a:spLocks/>
              </p:cNvSpPr>
              <p:nvPr/>
            </p:nvSpPr>
            <p:spPr bwMode="gray">
              <a:xfrm>
                <a:off x="1176332" y="4715288"/>
                <a:ext cx="63684" cy="105539"/>
              </a:xfrm>
              <a:custGeom>
                <a:avLst/>
                <a:gdLst>
                  <a:gd name="T0" fmla="*/ 18 w 298"/>
                  <a:gd name="T1" fmla="*/ 116 h 495"/>
                  <a:gd name="T2" fmla="*/ 298 w 298"/>
                  <a:gd name="T3" fmla="*/ 495 h 495"/>
                  <a:gd name="T4" fmla="*/ 26 w 298"/>
                  <a:gd name="T5" fmla="*/ 0 h 495"/>
                  <a:gd name="T6" fmla="*/ 18 w 298"/>
                  <a:gd name="T7" fmla="*/ 116 h 495"/>
                </a:gdLst>
                <a:ahLst/>
                <a:cxnLst>
                  <a:cxn ang="0">
                    <a:pos x="T0" y="T1"/>
                  </a:cxn>
                  <a:cxn ang="0">
                    <a:pos x="T2" y="T3"/>
                  </a:cxn>
                  <a:cxn ang="0">
                    <a:pos x="T4" y="T5"/>
                  </a:cxn>
                  <a:cxn ang="0">
                    <a:pos x="T6" y="T7"/>
                  </a:cxn>
                </a:cxnLst>
                <a:rect l="0" t="0" r="r" b="b"/>
                <a:pathLst>
                  <a:path w="298" h="495">
                    <a:moveTo>
                      <a:pt x="18" y="116"/>
                    </a:moveTo>
                    <a:cubicBezTo>
                      <a:pt x="18" y="116"/>
                      <a:pt x="0" y="392"/>
                      <a:pt x="298" y="495"/>
                    </a:cubicBezTo>
                    <a:cubicBezTo>
                      <a:pt x="298" y="495"/>
                      <a:pt x="35" y="396"/>
                      <a:pt x="26" y="0"/>
                    </a:cubicBezTo>
                    <a:lnTo>
                      <a:pt x="18" y="116"/>
                    </a:lnTo>
                    <a:close/>
                  </a:path>
                </a:pathLst>
              </a:custGeom>
              <a:solidFill>
                <a:srgbClr val="E5AF8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91" name="Freeform 374">
                <a:extLst>
                  <a:ext uri="{FF2B5EF4-FFF2-40B4-BE49-F238E27FC236}">
                    <a16:creationId xmlns:a16="http://schemas.microsoft.com/office/drawing/2014/main" id="{10EC1FDF-B0B3-4B07-A04B-53BAFDEA9BBF}"/>
                  </a:ext>
                </a:extLst>
              </p:cNvPr>
              <p:cNvSpPr>
                <a:spLocks/>
              </p:cNvSpPr>
              <p:nvPr/>
            </p:nvSpPr>
            <p:spPr bwMode="gray">
              <a:xfrm>
                <a:off x="1479931" y="4715288"/>
                <a:ext cx="63483" cy="105539"/>
              </a:xfrm>
              <a:custGeom>
                <a:avLst/>
                <a:gdLst>
                  <a:gd name="T0" fmla="*/ 280 w 297"/>
                  <a:gd name="T1" fmla="*/ 116 h 495"/>
                  <a:gd name="T2" fmla="*/ 0 w 297"/>
                  <a:gd name="T3" fmla="*/ 495 h 495"/>
                  <a:gd name="T4" fmla="*/ 271 w 297"/>
                  <a:gd name="T5" fmla="*/ 0 h 495"/>
                  <a:gd name="T6" fmla="*/ 280 w 297"/>
                  <a:gd name="T7" fmla="*/ 116 h 495"/>
                </a:gdLst>
                <a:ahLst/>
                <a:cxnLst>
                  <a:cxn ang="0">
                    <a:pos x="T0" y="T1"/>
                  </a:cxn>
                  <a:cxn ang="0">
                    <a:pos x="T2" y="T3"/>
                  </a:cxn>
                  <a:cxn ang="0">
                    <a:pos x="T4" y="T5"/>
                  </a:cxn>
                  <a:cxn ang="0">
                    <a:pos x="T6" y="T7"/>
                  </a:cxn>
                </a:cxnLst>
                <a:rect l="0" t="0" r="r" b="b"/>
                <a:pathLst>
                  <a:path w="297" h="495">
                    <a:moveTo>
                      <a:pt x="280" y="116"/>
                    </a:moveTo>
                    <a:cubicBezTo>
                      <a:pt x="280" y="116"/>
                      <a:pt x="297" y="392"/>
                      <a:pt x="0" y="495"/>
                    </a:cubicBezTo>
                    <a:cubicBezTo>
                      <a:pt x="0" y="495"/>
                      <a:pt x="263" y="396"/>
                      <a:pt x="271" y="0"/>
                    </a:cubicBezTo>
                    <a:lnTo>
                      <a:pt x="280" y="116"/>
                    </a:lnTo>
                    <a:close/>
                  </a:path>
                </a:pathLst>
              </a:custGeom>
              <a:solidFill>
                <a:srgbClr val="E5AF8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grpSp>
          <p:nvGrpSpPr>
            <p:cNvPr id="157" name="Gruppieren 156">
              <a:extLst>
                <a:ext uri="{FF2B5EF4-FFF2-40B4-BE49-F238E27FC236}">
                  <a16:creationId xmlns:a16="http://schemas.microsoft.com/office/drawing/2014/main" id="{84E09430-8477-46CD-A480-15E8ABB8269E}"/>
                </a:ext>
              </a:extLst>
            </p:cNvPr>
            <p:cNvGrpSpPr/>
            <p:nvPr/>
          </p:nvGrpSpPr>
          <p:grpSpPr bwMode="gray">
            <a:xfrm>
              <a:off x="747017" y="4962598"/>
              <a:ext cx="1237218" cy="666090"/>
              <a:chOff x="747017" y="4962598"/>
              <a:chExt cx="1237218" cy="666090"/>
            </a:xfrm>
          </p:grpSpPr>
          <p:sp>
            <p:nvSpPr>
              <p:cNvPr id="176" name="Ellipse 175">
                <a:extLst>
                  <a:ext uri="{FF2B5EF4-FFF2-40B4-BE49-F238E27FC236}">
                    <a16:creationId xmlns:a16="http://schemas.microsoft.com/office/drawing/2014/main" id="{35303E24-9A6B-4090-AE25-6E9AF2FA8BFF}"/>
                  </a:ext>
                </a:extLst>
              </p:cNvPr>
              <p:cNvSpPr/>
              <p:nvPr/>
            </p:nvSpPr>
            <p:spPr bwMode="gray">
              <a:xfrm>
                <a:off x="747017" y="5238992"/>
                <a:ext cx="1237218" cy="389696"/>
              </a:xfrm>
              <a:prstGeom prst="ellipse">
                <a:avLst/>
              </a:prstGeom>
              <a:gradFill flip="none" rotWithShape="1">
                <a:gsLst>
                  <a:gs pos="100000">
                    <a:srgbClr val="ABABAB">
                      <a:lumMod val="49000"/>
                      <a:alpha val="0"/>
                    </a:srgbClr>
                  </a:gs>
                  <a:gs pos="0">
                    <a:srgbClr val="000000"/>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FDFDFD"/>
                  </a:solidFill>
                  <a:effectLst/>
                  <a:uLnTx/>
                  <a:uFillTx/>
                  <a:latin typeface="Arial Narrow"/>
                  <a:ea typeface="+mn-ea"/>
                  <a:cs typeface="+mn-cs"/>
                </a:endParaRPr>
              </a:p>
            </p:txBody>
          </p:sp>
          <p:grpSp>
            <p:nvGrpSpPr>
              <p:cNvPr id="177" name="Gruppieren 176">
                <a:extLst>
                  <a:ext uri="{FF2B5EF4-FFF2-40B4-BE49-F238E27FC236}">
                    <a16:creationId xmlns:a16="http://schemas.microsoft.com/office/drawing/2014/main" id="{7E1908DF-3F5C-4C79-A1D6-005D5143B315}"/>
                  </a:ext>
                </a:extLst>
              </p:cNvPr>
              <p:cNvGrpSpPr/>
              <p:nvPr/>
            </p:nvGrpSpPr>
            <p:grpSpPr bwMode="gray">
              <a:xfrm>
                <a:off x="888508" y="4962598"/>
                <a:ext cx="954237" cy="607114"/>
                <a:chOff x="890807" y="4962598"/>
                <a:chExt cx="954237" cy="607114"/>
              </a:xfrm>
            </p:grpSpPr>
            <p:grpSp>
              <p:nvGrpSpPr>
                <p:cNvPr id="178" name="Gruppieren 177">
                  <a:extLst>
                    <a:ext uri="{FF2B5EF4-FFF2-40B4-BE49-F238E27FC236}">
                      <a16:creationId xmlns:a16="http://schemas.microsoft.com/office/drawing/2014/main" id="{6096D4D5-5833-451D-AD40-862A5ED43BEC}"/>
                    </a:ext>
                  </a:extLst>
                </p:cNvPr>
                <p:cNvGrpSpPr/>
                <p:nvPr/>
              </p:nvGrpSpPr>
              <p:grpSpPr bwMode="gray">
                <a:xfrm>
                  <a:off x="890807" y="4962598"/>
                  <a:ext cx="954237" cy="607114"/>
                  <a:chOff x="5827713" y="3471863"/>
                  <a:chExt cx="1077912" cy="685800"/>
                </a:xfrm>
              </p:grpSpPr>
              <p:sp>
                <p:nvSpPr>
                  <p:cNvPr id="181" name="Freeform 530">
                    <a:extLst>
                      <a:ext uri="{FF2B5EF4-FFF2-40B4-BE49-F238E27FC236}">
                        <a16:creationId xmlns:a16="http://schemas.microsoft.com/office/drawing/2014/main" id="{CA41078E-AB0C-45F1-BEBD-AED771D78DC4}"/>
                      </a:ext>
                    </a:extLst>
                  </p:cNvPr>
                  <p:cNvSpPr>
                    <a:spLocks/>
                  </p:cNvSpPr>
                  <p:nvPr/>
                </p:nvSpPr>
                <p:spPr bwMode="gray">
                  <a:xfrm>
                    <a:off x="5827713" y="3471863"/>
                    <a:ext cx="1077912" cy="685800"/>
                  </a:xfrm>
                  <a:custGeom>
                    <a:avLst/>
                    <a:gdLst>
                      <a:gd name="T0" fmla="*/ 883 w 2814"/>
                      <a:gd name="T1" fmla="*/ 12 h 1792"/>
                      <a:gd name="T2" fmla="*/ 1852 w 2814"/>
                      <a:gd name="T3" fmla="*/ 0 h 1792"/>
                      <a:gd name="T4" fmla="*/ 2040 w 2814"/>
                      <a:gd name="T5" fmla="*/ 90 h 1792"/>
                      <a:gd name="T6" fmla="*/ 2567 w 2814"/>
                      <a:gd name="T7" fmla="*/ 398 h 1792"/>
                      <a:gd name="T8" fmla="*/ 2756 w 2814"/>
                      <a:gd name="T9" fmla="*/ 1460 h 1792"/>
                      <a:gd name="T10" fmla="*/ 2671 w 2814"/>
                      <a:gd name="T11" fmla="*/ 1553 h 1792"/>
                      <a:gd name="T12" fmla="*/ 1395 w 2814"/>
                      <a:gd name="T13" fmla="*/ 1775 h 1792"/>
                      <a:gd name="T14" fmla="*/ 72 w 2814"/>
                      <a:gd name="T15" fmla="*/ 1520 h 1792"/>
                      <a:gd name="T16" fmla="*/ 0 w 2814"/>
                      <a:gd name="T17" fmla="*/ 1345 h 1792"/>
                      <a:gd name="T18" fmla="*/ 236 w 2814"/>
                      <a:gd name="T19" fmla="*/ 334 h 1792"/>
                      <a:gd name="T20" fmla="*/ 439 w 2814"/>
                      <a:gd name="T21" fmla="*/ 197 h 1792"/>
                      <a:gd name="T22" fmla="*/ 883 w 2814"/>
                      <a:gd name="T23" fmla="*/ 12 h 1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14" h="1792">
                        <a:moveTo>
                          <a:pt x="883" y="12"/>
                        </a:moveTo>
                        <a:cubicBezTo>
                          <a:pt x="883" y="12"/>
                          <a:pt x="1376" y="493"/>
                          <a:pt x="1852" y="0"/>
                        </a:cubicBezTo>
                        <a:cubicBezTo>
                          <a:pt x="1852" y="0"/>
                          <a:pt x="1878" y="29"/>
                          <a:pt x="2040" y="90"/>
                        </a:cubicBezTo>
                        <a:cubicBezTo>
                          <a:pt x="2040" y="90"/>
                          <a:pt x="2493" y="233"/>
                          <a:pt x="2567" y="398"/>
                        </a:cubicBezTo>
                        <a:cubicBezTo>
                          <a:pt x="2567" y="398"/>
                          <a:pt x="2814" y="960"/>
                          <a:pt x="2756" y="1460"/>
                        </a:cubicBezTo>
                        <a:cubicBezTo>
                          <a:pt x="2756" y="1460"/>
                          <a:pt x="2754" y="1501"/>
                          <a:pt x="2671" y="1553"/>
                        </a:cubicBezTo>
                        <a:cubicBezTo>
                          <a:pt x="2671" y="1553"/>
                          <a:pt x="2177" y="1792"/>
                          <a:pt x="1395" y="1775"/>
                        </a:cubicBezTo>
                        <a:cubicBezTo>
                          <a:pt x="1395" y="1775"/>
                          <a:pt x="557" y="1737"/>
                          <a:pt x="72" y="1520"/>
                        </a:cubicBezTo>
                        <a:cubicBezTo>
                          <a:pt x="72" y="1520"/>
                          <a:pt x="3" y="1504"/>
                          <a:pt x="0" y="1345"/>
                        </a:cubicBezTo>
                        <a:cubicBezTo>
                          <a:pt x="0" y="1345"/>
                          <a:pt x="25" y="647"/>
                          <a:pt x="236" y="334"/>
                        </a:cubicBezTo>
                        <a:cubicBezTo>
                          <a:pt x="236" y="334"/>
                          <a:pt x="297" y="252"/>
                          <a:pt x="439" y="197"/>
                        </a:cubicBezTo>
                        <a:cubicBezTo>
                          <a:pt x="439" y="197"/>
                          <a:pt x="791" y="113"/>
                          <a:pt x="883" y="12"/>
                        </a:cubicBezTo>
                        <a:close/>
                      </a:path>
                    </a:pathLst>
                  </a:custGeom>
                  <a:gradFill flip="none" rotWithShape="1">
                    <a:gsLst>
                      <a:gs pos="0">
                        <a:srgbClr val="646464">
                          <a:shade val="30000"/>
                          <a:satMod val="115000"/>
                        </a:srgbClr>
                      </a:gs>
                      <a:gs pos="50000">
                        <a:srgbClr val="646464">
                          <a:shade val="67500"/>
                          <a:satMod val="115000"/>
                        </a:srgbClr>
                      </a:gs>
                      <a:gs pos="100000">
                        <a:srgbClr val="646464">
                          <a:shade val="100000"/>
                          <a:satMod val="115000"/>
                        </a:srgbClr>
                      </a:gs>
                    </a:gsLst>
                    <a:lin ang="270000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82" name="Freeform 531">
                    <a:extLst>
                      <a:ext uri="{FF2B5EF4-FFF2-40B4-BE49-F238E27FC236}">
                        <a16:creationId xmlns:a16="http://schemas.microsoft.com/office/drawing/2014/main" id="{EF3144C9-ECC9-46B5-8810-26BEA014C432}"/>
                      </a:ext>
                    </a:extLst>
                  </p:cNvPr>
                  <p:cNvSpPr>
                    <a:spLocks/>
                  </p:cNvSpPr>
                  <p:nvPr/>
                </p:nvSpPr>
                <p:spPr bwMode="gray">
                  <a:xfrm>
                    <a:off x="5846763" y="3476626"/>
                    <a:ext cx="319087" cy="350838"/>
                  </a:xfrm>
                  <a:custGeom>
                    <a:avLst/>
                    <a:gdLst>
                      <a:gd name="T0" fmla="*/ 835 w 835"/>
                      <a:gd name="T1" fmla="*/ 0 h 919"/>
                      <a:gd name="T2" fmla="*/ 359 w 835"/>
                      <a:gd name="T3" fmla="*/ 198 h 919"/>
                      <a:gd name="T4" fmla="*/ 0 w 835"/>
                      <a:gd name="T5" fmla="*/ 919 h 919"/>
                      <a:gd name="T6" fmla="*/ 412 w 835"/>
                      <a:gd name="T7" fmla="*/ 268 h 919"/>
                      <a:gd name="T8" fmla="*/ 835 w 835"/>
                      <a:gd name="T9" fmla="*/ 0 h 919"/>
                    </a:gdLst>
                    <a:ahLst/>
                    <a:cxnLst>
                      <a:cxn ang="0">
                        <a:pos x="T0" y="T1"/>
                      </a:cxn>
                      <a:cxn ang="0">
                        <a:pos x="T2" y="T3"/>
                      </a:cxn>
                      <a:cxn ang="0">
                        <a:pos x="T4" y="T5"/>
                      </a:cxn>
                      <a:cxn ang="0">
                        <a:pos x="T6" y="T7"/>
                      </a:cxn>
                      <a:cxn ang="0">
                        <a:pos x="T8" y="T9"/>
                      </a:cxn>
                    </a:cxnLst>
                    <a:rect l="0" t="0" r="r" b="b"/>
                    <a:pathLst>
                      <a:path w="835" h="919">
                        <a:moveTo>
                          <a:pt x="835" y="0"/>
                        </a:moveTo>
                        <a:cubicBezTo>
                          <a:pt x="835" y="0"/>
                          <a:pt x="589" y="128"/>
                          <a:pt x="359" y="198"/>
                        </a:cubicBezTo>
                        <a:cubicBezTo>
                          <a:pt x="359" y="198"/>
                          <a:pt x="66" y="272"/>
                          <a:pt x="0" y="919"/>
                        </a:cubicBezTo>
                        <a:cubicBezTo>
                          <a:pt x="0" y="919"/>
                          <a:pt x="136" y="375"/>
                          <a:pt x="412" y="268"/>
                        </a:cubicBezTo>
                        <a:cubicBezTo>
                          <a:pt x="412" y="268"/>
                          <a:pt x="806" y="132"/>
                          <a:pt x="83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sp>
              <p:nvSpPr>
                <p:cNvPr id="179" name="Freeform 410">
                  <a:extLst>
                    <a:ext uri="{FF2B5EF4-FFF2-40B4-BE49-F238E27FC236}">
                      <a16:creationId xmlns:a16="http://schemas.microsoft.com/office/drawing/2014/main" id="{2E6C957F-3480-4E60-96F2-E63DA4FE3643}"/>
                    </a:ext>
                  </a:extLst>
                </p:cNvPr>
                <p:cNvSpPr>
                  <a:spLocks/>
                </p:cNvSpPr>
                <p:nvPr/>
              </p:nvSpPr>
              <p:spPr bwMode="gray">
                <a:xfrm>
                  <a:off x="1588753" y="5074918"/>
                  <a:ext cx="131172" cy="437376"/>
                </a:xfrm>
                <a:custGeom>
                  <a:avLst/>
                  <a:gdLst>
                    <a:gd name="T0" fmla="*/ 614 w 614"/>
                    <a:gd name="T1" fmla="*/ 0 h 2049"/>
                    <a:gd name="T2" fmla="*/ 361 w 614"/>
                    <a:gd name="T3" fmla="*/ 2034 h 2049"/>
                    <a:gd name="T4" fmla="*/ 334 w 614"/>
                    <a:gd name="T5" fmla="*/ 2049 h 2049"/>
                    <a:gd name="T6" fmla="*/ 614 w 614"/>
                    <a:gd name="T7" fmla="*/ 0 h 2049"/>
                  </a:gdLst>
                  <a:ahLst/>
                  <a:cxnLst>
                    <a:cxn ang="0">
                      <a:pos x="T0" y="T1"/>
                    </a:cxn>
                    <a:cxn ang="0">
                      <a:pos x="T2" y="T3"/>
                    </a:cxn>
                    <a:cxn ang="0">
                      <a:pos x="T4" y="T5"/>
                    </a:cxn>
                    <a:cxn ang="0">
                      <a:pos x="T6" y="T7"/>
                    </a:cxn>
                  </a:cxnLst>
                  <a:rect l="0" t="0" r="r" b="b"/>
                  <a:pathLst>
                    <a:path w="614" h="2049">
                      <a:moveTo>
                        <a:pt x="614" y="0"/>
                      </a:moveTo>
                      <a:cubicBezTo>
                        <a:pt x="614" y="0"/>
                        <a:pt x="58" y="1019"/>
                        <a:pt x="361" y="2034"/>
                      </a:cubicBezTo>
                      <a:cubicBezTo>
                        <a:pt x="334" y="2049"/>
                        <a:pt x="334" y="2049"/>
                        <a:pt x="334" y="2049"/>
                      </a:cubicBezTo>
                      <a:cubicBezTo>
                        <a:pt x="334" y="2049"/>
                        <a:pt x="0" y="1108"/>
                        <a:pt x="614" y="0"/>
                      </a:cubicBezTo>
                      <a:close/>
                    </a:path>
                  </a:pathLst>
                </a:custGeom>
                <a:solidFill>
                  <a:srgbClr val="0000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80" name="Freeform 411">
                  <a:extLst>
                    <a:ext uri="{FF2B5EF4-FFF2-40B4-BE49-F238E27FC236}">
                      <a16:creationId xmlns:a16="http://schemas.microsoft.com/office/drawing/2014/main" id="{54638EC4-6FA2-4982-A03E-47EC130EC1D8}"/>
                    </a:ext>
                  </a:extLst>
                </p:cNvPr>
                <p:cNvSpPr>
                  <a:spLocks/>
                </p:cNvSpPr>
                <p:nvPr/>
              </p:nvSpPr>
              <p:spPr bwMode="gray">
                <a:xfrm>
                  <a:off x="1015354" y="5065949"/>
                  <a:ext cx="131172" cy="433170"/>
                </a:xfrm>
                <a:custGeom>
                  <a:avLst/>
                  <a:gdLst>
                    <a:gd name="T0" fmla="*/ 0 w 615"/>
                    <a:gd name="T1" fmla="*/ 0 h 2029"/>
                    <a:gd name="T2" fmla="*/ 247 w 615"/>
                    <a:gd name="T3" fmla="*/ 2018 h 2029"/>
                    <a:gd name="T4" fmla="*/ 281 w 615"/>
                    <a:gd name="T5" fmla="*/ 2029 h 2029"/>
                    <a:gd name="T6" fmla="*/ 0 w 615"/>
                    <a:gd name="T7" fmla="*/ 0 h 2029"/>
                  </a:gdLst>
                  <a:ahLst/>
                  <a:cxnLst>
                    <a:cxn ang="0">
                      <a:pos x="T0" y="T1"/>
                    </a:cxn>
                    <a:cxn ang="0">
                      <a:pos x="T2" y="T3"/>
                    </a:cxn>
                    <a:cxn ang="0">
                      <a:pos x="T4" y="T5"/>
                    </a:cxn>
                    <a:cxn ang="0">
                      <a:pos x="T6" y="T7"/>
                    </a:cxn>
                  </a:cxnLst>
                  <a:rect l="0" t="0" r="r" b="b"/>
                  <a:pathLst>
                    <a:path w="615" h="2029">
                      <a:moveTo>
                        <a:pt x="0" y="0"/>
                      </a:moveTo>
                      <a:cubicBezTo>
                        <a:pt x="0" y="0"/>
                        <a:pt x="550" y="1003"/>
                        <a:pt x="247" y="2018"/>
                      </a:cubicBezTo>
                      <a:cubicBezTo>
                        <a:pt x="281" y="2029"/>
                        <a:pt x="281" y="2029"/>
                        <a:pt x="281" y="2029"/>
                      </a:cubicBezTo>
                      <a:cubicBezTo>
                        <a:pt x="281" y="2029"/>
                        <a:pt x="615" y="1108"/>
                        <a:pt x="0" y="0"/>
                      </a:cubicBezTo>
                      <a:close/>
                    </a:path>
                  </a:pathLst>
                </a:custGeom>
                <a:solidFill>
                  <a:srgbClr val="0000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grpSp>
        <p:grpSp>
          <p:nvGrpSpPr>
            <p:cNvPr id="158" name="Gruppieren 157">
              <a:extLst>
                <a:ext uri="{FF2B5EF4-FFF2-40B4-BE49-F238E27FC236}">
                  <a16:creationId xmlns:a16="http://schemas.microsoft.com/office/drawing/2014/main" id="{9A461C62-1601-48BF-9EEE-4C31F8AB5791}"/>
                </a:ext>
              </a:extLst>
            </p:cNvPr>
            <p:cNvGrpSpPr/>
            <p:nvPr/>
          </p:nvGrpSpPr>
          <p:grpSpPr bwMode="gray">
            <a:xfrm>
              <a:off x="1136425" y="4353812"/>
              <a:ext cx="458403" cy="379299"/>
              <a:chOff x="1143889" y="4353812"/>
              <a:chExt cx="458403" cy="379299"/>
            </a:xfrm>
          </p:grpSpPr>
          <p:sp>
            <p:nvSpPr>
              <p:cNvPr id="159" name="Freeform 385">
                <a:extLst>
                  <a:ext uri="{FF2B5EF4-FFF2-40B4-BE49-F238E27FC236}">
                    <a16:creationId xmlns:a16="http://schemas.microsoft.com/office/drawing/2014/main" id="{8753031F-C5CA-4B2D-9371-5443A38FE211}"/>
                  </a:ext>
                </a:extLst>
              </p:cNvPr>
              <p:cNvSpPr>
                <a:spLocks/>
              </p:cNvSpPr>
              <p:nvPr/>
            </p:nvSpPr>
            <p:spPr bwMode="gray">
              <a:xfrm>
                <a:off x="1172201" y="4476958"/>
                <a:ext cx="339472" cy="199995"/>
              </a:xfrm>
              <a:custGeom>
                <a:avLst/>
                <a:gdLst>
                  <a:gd name="T0" fmla="*/ 943 w 1673"/>
                  <a:gd name="T1" fmla="*/ 252 h 1137"/>
                  <a:gd name="T2" fmla="*/ 110 w 1673"/>
                  <a:gd name="T3" fmla="*/ 1137 h 1137"/>
                  <a:gd name="T4" fmla="*/ 950 w 1673"/>
                  <a:gd name="T5" fmla="*/ 426 h 1137"/>
                  <a:gd name="T6" fmla="*/ 1673 w 1673"/>
                  <a:gd name="T7" fmla="*/ 639 h 1137"/>
                  <a:gd name="T8" fmla="*/ 943 w 1673"/>
                  <a:gd name="T9" fmla="*/ 252 h 1137"/>
                  <a:gd name="connsiteX0" fmla="*/ 4733 w 9343"/>
                  <a:gd name="connsiteY0" fmla="*/ 278 h 8499"/>
                  <a:gd name="connsiteX1" fmla="*/ 1 w 9343"/>
                  <a:gd name="connsiteY1" fmla="*/ 8486 h 8499"/>
                  <a:gd name="connsiteX2" fmla="*/ 5021 w 9343"/>
                  <a:gd name="connsiteY2" fmla="*/ 2233 h 8499"/>
                  <a:gd name="connsiteX3" fmla="*/ 9343 w 9343"/>
                  <a:gd name="connsiteY3" fmla="*/ 4106 h 8499"/>
                  <a:gd name="connsiteX4" fmla="*/ 4733 w 9343"/>
                  <a:gd name="connsiteY4" fmla="*/ 278 h 8499"/>
                  <a:gd name="connsiteX0" fmla="*/ 5236 w 10170"/>
                  <a:gd name="connsiteY0" fmla="*/ 327 h 10000"/>
                  <a:gd name="connsiteX1" fmla="*/ 171 w 10170"/>
                  <a:gd name="connsiteY1" fmla="*/ 9985 h 10000"/>
                  <a:gd name="connsiteX2" fmla="*/ 5544 w 10170"/>
                  <a:gd name="connsiteY2" fmla="*/ 2627 h 10000"/>
                  <a:gd name="connsiteX3" fmla="*/ 10170 w 10170"/>
                  <a:gd name="connsiteY3" fmla="*/ 4831 h 10000"/>
                  <a:gd name="connsiteX4" fmla="*/ 5236 w 10170"/>
                  <a:gd name="connsiteY4" fmla="*/ 327 h 10000"/>
                  <a:gd name="connsiteX0" fmla="*/ 5236 w 10170"/>
                  <a:gd name="connsiteY0" fmla="*/ 22 h 9695"/>
                  <a:gd name="connsiteX1" fmla="*/ 171 w 10170"/>
                  <a:gd name="connsiteY1" fmla="*/ 9680 h 9695"/>
                  <a:gd name="connsiteX2" fmla="*/ 5544 w 10170"/>
                  <a:gd name="connsiteY2" fmla="*/ 2322 h 9695"/>
                  <a:gd name="connsiteX3" fmla="*/ 10170 w 10170"/>
                  <a:gd name="connsiteY3" fmla="*/ 4526 h 9695"/>
                  <a:gd name="connsiteX4" fmla="*/ 5236 w 10170"/>
                  <a:gd name="connsiteY4" fmla="*/ 22 h 96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0" h="9695">
                    <a:moveTo>
                      <a:pt x="5236" y="22"/>
                    </a:moveTo>
                    <a:cubicBezTo>
                      <a:pt x="5236" y="22"/>
                      <a:pt x="-1114" y="-902"/>
                      <a:pt x="171" y="9680"/>
                    </a:cubicBezTo>
                    <a:cubicBezTo>
                      <a:pt x="218" y="10064"/>
                      <a:pt x="1783" y="3130"/>
                      <a:pt x="5544" y="2322"/>
                    </a:cubicBezTo>
                    <a:cubicBezTo>
                      <a:pt x="5544" y="2322"/>
                      <a:pt x="8148" y="1390"/>
                      <a:pt x="10170" y="4526"/>
                    </a:cubicBezTo>
                    <a:cubicBezTo>
                      <a:pt x="10170" y="4526"/>
                      <a:pt x="10157" y="-363"/>
                      <a:pt x="5236" y="22"/>
                    </a:cubicBezTo>
                    <a:close/>
                  </a:path>
                </a:pathLst>
              </a:custGeom>
              <a:solidFill>
                <a:srgbClr val="E5AF79">
                  <a:alpha val="45000"/>
                </a:srgb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srgbClr val="404040"/>
                    </a:solidFill>
                    <a:effectLst/>
                    <a:uLnTx/>
                    <a:uFillTx/>
                    <a:latin typeface="Arial Narrow"/>
                    <a:ea typeface="+mn-ea"/>
                    <a:cs typeface="+mn-cs"/>
                  </a:rPr>
                  <a:t> </a:t>
                </a:r>
              </a:p>
            </p:txBody>
          </p:sp>
          <p:sp>
            <p:nvSpPr>
              <p:cNvPr id="160" name="Freeform 396">
                <a:extLst>
                  <a:ext uri="{FF2B5EF4-FFF2-40B4-BE49-F238E27FC236}">
                    <a16:creationId xmlns:a16="http://schemas.microsoft.com/office/drawing/2014/main" id="{1E36F1ED-9E4F-4D95-AA4A-24F7EF8CFF72}"/>
                  </a:ext>
                </a:extLst>
              </p:cNvPr>
              <p:cNvSpPr>
                <a:spLocks/>
              </p:cNvSpPr>
              <p:nvPr/>
            </p:nvSpPr>
            <p:spPr bwMode="gray">
              <a:xfrm>
                <a:off x="1420453" y="4405880"/>
                <a:ext cx="67689" cy="74498"/>
              </a:xfrm>
              <a:custGeom>
                <a:avLst/>
                <a:gdLst>
                  <a:gd name="T0" fmla="*/ 0 w 317"/>
                  <a:gd name="T1" fmla="*/ 0 h 349"/>
                  <a:gd name="T2" fmla="*/ 84 w 317"/>
                  <a:gd name="T3" fmla="*/ 349 h 349"/>
                  <a:gd name="T4" fmla="*/ 0 w 317"/>
                  <a:gd name="T5" fmla="*/ 0 h 349"/>
                </a:gdLst>
                <a:ahLst/>
                <a:cxnLst>
                  <a:cxn ang="0">
                    <a:pos x="T0" y="T1"/>
                  </a:cxn>
                  <a:cxn ang="0">
                    <a:pos x="T2" y="T3"/>
                  </a:cxn>
                  <a:cxn ang="0">
                    <a:pos x="T4" y="T5"/>
                  </a:cxn>
                </a:cxnLst>
                <a:rect l="0" t="0" r="r" b="b"/>
                <a:pathLst>
                  <a:path w="317" h="349">
                    <a:moveTo>
                      <a:pt x="0" y="0"/>
                    </a:moveTo>
                    <a:cubicBezTo>
                      <a:pt x="0" y="0"/>
                      <a:pt x="168" y="169"/>
                      <a:pt x="84" y="349"/>
                    </a:cubicBezTo>
                    <a:cubicBezTo>
                      <a:pt x="84" y="349"/>
                      <a:pt x="317" y="285"/>
                      <a:pt x="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61" name="Freeform 366">
                <a:extLst>
                  <a:ext uri="{FF2B5EF4-FFF2-40B4-BE49-F238E27FC236}">
                    <a16:creationId xmlns:a16="http://schemas.microsoft.com/office/drawing/2014/main" id="{FCE01565-97B7-4B1C-904F-65243CC987BF}"/>
                  </a:ext>
                </a:extLst>
              </p:cNvPr>
              <p:cNvSpPr>
                <a:spLocks/>
              </p:cNvSpPr>
              <p:nvPr/>
            </p:nvSpPr>
            <p:spPr bwMode="gray">
              <a:xfrm>
                <a:off x="1143889" y="4361622"/>
                <a:ext cx="458403" cy="371489"/>
              </a:xfrm>
              <a:custGeom>
                <a:avLst/>
                <a:gdLst>
                  <a:gd name="T0" fmla="*/ 305 w 2147"/>
                  <a:gd name="T1" fmla="*/ 878 h 1740"/>
                  <a:gd name="T2" fmla="*/ 1016 w 2147"/>
                  <a:gd name="T3" fmla="*/ 659 h 1740"/>
                  <a:gd name="T4" fmla="*/ 1701 w 2147"/>
                  <a:gd name="T5" fmla="*/ 891 h 1740"/>
                  <a:gd name="T6" fmla="*/ 1818 w 2147"/>
                  <a:gd name="T7" fmla="*/ 1434 h 1740"/>
                  <a:gd name="T8" fmla="*/ 1856 w 2147"/>
                  <a:gd name="T9" fmla="*/ 1740 h 1740"/>
                  <a:gd name="T10" fmla="*/ 1914 w 2147"/>
                  <a:gd name="T11" fmla="*/ 1499 h 1740"/>
                  <a:gd name="T12" fmla="*/ 1837 w 2147"/>
                  <a:gd name="T13" fmla="*/ 555 h 1740"/>
                  <a:gd name="T14" fmla="*/ 1294 w 2147"/>
                  <a:gd name="T15" fmla="*/ 265 h 1740"/>
                  <a:gd name="T16" fmla="*/ 1094 w 2147"/>
                  <a:gd name="T17" fmla="*/ 0 h 1740"/>
                  <a:gd name="T18" fmla="*/ 952 w 2147"/>
                  <a:gd name="T19" fmla="*/ 181 h 1740"/>
                  <a:gd name="T20" fmla="*/ 887 w 2147"/>
                  <a:gd name="T21" fmla="*/ 155 h 1740"/>
                  <a:gd name="T22" fmla="*/ 861 w 2147"/>
                  <a:gd name="T23" fmla="*/ 206 h 1740"/>
                  <a:gd name="T24" fmla="*/ 758 w 2147"/>
                  <a:gd name="T25" fmla="*/ 155 h 1740"/>
                  <a:gd name="T26" fmla="*/ 674 w 2147"/>
                  <a:gd name="T27" fmla="*/ 168 h 1740"/>
                  <a:gd name="T28" fmla="*/ 99 w 2147"/>
                  <a:gd name="T29" fmla="*/ 762 h 1740"/>
                  <a:gd name="T30" fmla="*/ 176 w 2147"/>
                  <a:gd name="T31" fmla="*/ 1719 h 1740"/>
                  <a:gd name="T32" fmla="*/ 305 w 2147"/>
                  <a:gd name="T33" fmla="*/ 878 h 1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47" h="1740">
                    <a:moveTo>
                      <a:pt x="305" y="878"/>
                    </a:moveTo>
                    <a:cubicBezTo>
                      <a:pt x="305" y="878"/>
                      <a:pt x="448" y="555"/>
                      <a:pt x="1016" y="659"/>
                    </a:cubicBezTo>
                    <a:cubicBezTo>
                      <a:pt x="1016" y="659"/>
                      <a:pt x="1469" y="491"/>
                      <a:pt x="1701" y="891"/>
                    </a:cubicBezTo>
                    <a:cubicBezTo>
                      <a:pt x="1701" y="891"/>
                      <a:pt x="1792" y="1072"/>
                      <a:pt x="1818" y="1434"/>
                    </a:cubicBezTo>
                    <a:cubicBezTo>
                      <a:pt x="1856" y="1740"/>
                      <a:pt x="1856" y="1740"/>
                      <a:pt x="1856" y="1740"/>
                    </a:cubicBezTo>
                    <a:cubicBezTo>
                      <a:pt x="1914" y="1499"/>
                      <a:pt x="1914" y="1499"/>
                      <a:pt x="1914" y="1499"/>
                    </a:cubicBezTo>
                    <a:cubicBezTo>
                      <a:pt x="1914" y="1499"/>
                      <a:pt x="2147" y="904"/>
                      <a:pt x="1837" y="555"/>
                    </a:cubicBezTo>
                    <a:cubicBezTo>
                      <a:pt x="1837" y="555"/>
                      <a:pt x="1682" y="342"/>
                      <a:pt x="1294" y="265"/>
                    </a:cubicBezTo>
                    <a:cubicBezTo>
                      <a:pt x="1294" y="265"/>
                      <a:pt x="1094" y="142"/>
                      <a:pt x="1094" y="0"/>
                    </a:cubicBezTo>
                    <a:cubicBezTo>
                      <a:pt x="1094" y="0"/>
                      <a:pt x="952" y="64"/>
                      <a:pt x="952" y="181"/>
                    </a:cubicBezTo>
                    <a:cubicBezTo>
                      <a:pt x="887" y="155"/>
                      <a:pt x="887" y="155"/>
                      <a:pt x="887" y="155"/>
                    </a:cubicBezTo>
                    <a:cubicBezTo>
                      <a:pt x="861" y="206"/>
                      <a:pt x="861" y="206"/>
                      <a:pt x="861" y="206"/>
                    </a:cubicBezTo>
                    <a:cubicBezTo>
                      <a:pt x="758" y="155"/>
                      <a:pt x="758" y="155"/>
                      <a:pt x="758" y="155"/>
                    </a:cubicBezTo>
                    <a:cubicBezTo>
                      <a:pt x="758" y="155"/>
                      <a:pt x="816" y="13"/>
                      <a:pt x="674" y="168"/>
                    </a:cubicBezTo>
                    <a:cubicBezTo>
                      <a:pt x="674" y="168"/>
                      <a:pt x="228" y="361"/>
                      <a:pt x="99" y="762"/>
                    </a:cubicBezTo>
                    <a:cubicBezTo>
                      <a:pt x="99" y="762"/>
                      <a:pt x="0" y="997"/>
                      <a:pt x="176" y="1719"/>
                    </a:cubicBezTo>
                    <a:cubicBezTo>
                      <a:pt x="176" y="1719"/>
                      <a:pt x="150" y="1008"/>
                      <a:pt x="305" y="878"/>
                    </a:cubicBezTo>
                    <a:close/>
                  </a:path>
                </a:pathLst>
              </a:custGeom>
              <a:solidFill>
                <a:srgbClr val="4F36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62" name="Freeform 378">
                <a:extLst>
                  <a:ext uri="{FF2B5EF4-FFF2-40B4-BE49-F238E27FC236}">
                    <a16:creationId xmlns:a16="http://schemas.microsoft.com/office/drawing/2014/main" id="{A9C9D21F-C341-483C-B188-6D00BCE2EA30}"/>
                  </a:ext>
                </a:extLst>
              </p:cNvPr>
              <p:cNvSpPr>
                <a:spLocks/>
              </p:cNvSpPr>
              <p:nvPr/>
            </p:nvSpPr>
            <p:spPr bwMode="gray">
              <a:xfrm>
                <a:off x="1241556" y="4394050"/>
                <a:ext cx="64885" cy="91120"/>
              </a:xfrm>
              <a:custGeom>
                <a:avLst/>
                <a:gdLst>
                  <a:gd name="T0" fmla="*/ 213 w 304"/>
                  <a:gd name="T1" fmla="*/ 0 h 427"/>
                  <a:gd name="T2" fmla="*/ 304 w 304"/>
                  <a:gd name="T3" fmla="*/ 427 h 427"/>
                  <a:gd name="T4" fmla="*/ 213 w 304"/>
                  <a:gd name="T5" fmla="*/ 0 h 427"/>
                </a:gdLst>
                <a:ahLst/>
                <a:cxnLst>
                  <a:cxn ang="0">
                    <a:pos x="T0" y="T1"/>
                  </a:cxn>
                  <a:cxn ang="0">
                    <a:pos x="T2" y="T3"/>
                  </a:cxn>
                  <a:cxn ang="0">
                    <a:pos x="T4" y="T5"/>
                  </a:cxn>
                </a:cxnLst>
                <a:rect l="0" t="0" r="r" b="b"/>
                <a:pathLst>
                  <a:path w="304" h="427">
                    <a:moveTo>
                      <a:pt x="213" y="0"/>
                    </a:moveTo>
                    <a:cubicBezTo>
                      <a:pt x="213" y="0"/>
                      <a:pt x="0" y="259"/>
                      <a:pt x="304" y="427"/>
                    </a:cubicBezTo>
                    <a:cubicBezTo>
                      <a:pt x="304" y="427"/>
                      <a:pt x="65" y="259"/>
                      <a:pt x="213"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63" name="Freeform 379">
                <a:extLst>
                  <a:ext uri="{FF2B5EF4-FFF2-40B4-BE49-F238E27FC236}">
                    <a16:creationId xmlns:a16="http://schemas.microsoft.com/office/drawing/2014/main" id="{7B9B8B35-DC66-4F59-91F0-C705B0188442}"/>
                  </a:ext>
                </a:extLst>
              </p:cNvPr>
              <p:cNvSpPr>
                <a:spLocks/>
              </p:cNvSpPr>
              <p:nvPr/>
            </p:nvSpPr>
            <p:spPr bwMode="gray">
              <a:xfrm>
                <a:off x="1251631" y="4388457"/>
                <a:ext cx="64685" cy="90920"/>
              </a:xfrm>
              <a:custGeom>
                <a:avLst/>
                <a:gdLst>
                  <a:gd name="T0" fmla="*/ 213 w 303"/>
                  <a:gd name="T1" fmla="*/ 0 h 426"/>
                  <a:gd name="T2" fmla="*/ 303 w 303"/>
                  <a:gd name="T3" fmla="*/ 426 h 426"/>
                  <a:gd name="T4" fmla="*/ 213 w 303"/>
                  <a:gd name="T5" fmla="*/ 0 h 426"/>
                </a:gdLst>
                <a:ahLst/>
                <a:cxnLst>
                  <a:cxn ang="0">
                    <a:pos x="T0" y="T1"/>
                  </a:cxn>
                  <a:cxn ang="0">
                    <a:pos x="T2" y="T3"/>
                  </a:cxn>
                  <a:cxn ang="0">
                    <a:pos x="T4" y="T5"/>
                  </a:cxn>
                </a:cxnLst>
                <a:rect l="0" t="0" r="r" b="b"/>
                <a:pathLst>
                  <a:path w="303" h="426">
                    <a:moveTo>
                      <a:pt x="213" y="0"/>
                    </a:moveTo>
                    <a:cubicBezTo>
                      <a:pt x="213" y="0"/>
                      <a:pt x="0" y="258"/>
                      <a:pt x="303" y="426"/>
                    </a:cubicBezTo>
                    <a:cubicBezTo>
                      <a:pt x="303" y="426"/>
                      <a:pt x="64" y="258"/>
                      <a:pt x="213"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64" name="Freeform 380">
                <a:extLst>
                  <a:ext uri="{FF2B5EF4-FFF2-40B4-BE49-F238E27FC236}">
                    <a16:creationId xmlns:a16="http://schemas.microsoft.com/office/drawing/2014/main" id="{9338C120-EDB9-4FAB-8605-BCEDA37199EB}"/>
                  </a:ext>
                </a:extLst>
              </p:cNvPr>
              <p:cNvSpPr>
                <a:spLocks/>
              </p:cNvSpPr>
              <p:nvPr/>
            </p:nvSpPr>
            <p:spPr bwMode="gray">
              <a:xfrm>
                <a:off x="1224195" y="4408138"/>
                <a:ext cx="51268" cy="85513"/>
              </a:xfrm>
              <a:custGeom>
                <a:avLst/>
                <a:gdLst>
                  <a:gd name="T0" fmla="*/ 240 w 240"/>
                  <a:gd name="T1" fmla="*/ 0 h 400"/>
                  <a:gd name="T2" fmla="*/ 143 w 240"/>
                  <a:gd name="T3" fmla="*/ 400 h 400"/>
                  <a:gd name="T4" fmla="*/ 240 w 240"/>
                  <a:gd name="T5" fmla="*/ 0 h 400"/>
                </a:gdLst>
                <a:ahLst/>
                <a:cxnLst>
                  <a:cxn ang="0">
                    <a:pos x="T0" y="T1"/>
                  </a:cxn>
                  <a:cxn ang="0">
                    <a:pos x="T2" y="T3"/>
                  </a:cxn>
                  <a:cxn ang="0">
                    <a:pos x="T4" y="T5"/>
                  </a:cxn>
                </a:cxnLst>
                <a:rect l="0" t="0" r="r" b="b"/>
                <a:pathLst>
                  <a:path w="240" h="400">
                    <a:moveTo>
                      <a:pt x="240" y="0"/>
                    </a:moveTo>
                    <a:cubicBezTo>
                      <a:pt x="240" y="0"/>
                      <a:pt x="0" y="226"/>
                      <a:pt x="143" y="400"/>
                    </a:cubicBezTo>
                    <a:cubicBezTo>
                      <a:pt x="143" y="400"/>
                      <a:pt x="110" y="155"/>
                      <a:pt x="24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65" name="Freeform 381">
                <a:extLst>
                  <a:ext uri="{FF2B5EF4-FFF2-40B4-BE49-F238E27FC236}">
                    <a16:creationId xmlns:a16="http://schemas.microsoft.com/office/drawing/2014/main" id="{68C58E22-2712-49B0-A306-3B46A997A8CF}"/>
                  </a:ext>
                </a:extLst>
              </p:cNvPr>
              <p:cNvSpPr>
                <a:spLocks/>
              </p:cNvSpPr>
              <p:nvPr/>
            </p:nvSpPr>
            <p:spPr bwMode="gray">
              <a:xfrm>
                <a:off x="1371990" y="4401675"/>
                <a:ext cx="67689" cy="82709"/>
              </a:xfrm>
              <a:custGeom>
                <a:avLst/>
                <a:gdLst>
                  <a:gd name="T0" fmla="*/ 0 w 317"/>
                  <a:gd name="T1" fmla="*/ 0 h 388"/>
                  <a:gd name="T2" fmla="*/ 84 w 317"/>
                  <a:gd name="T3" fmla="*/ 388 h 388"/>
                  <a:gd name="T4" fmla="*/ 0 w 317"/>
                  <a:gd name="T5" fmla="*/ 0 h 388"/>
                </a:gdLst>
                <a:ahLst/>
                <a:cxnLst>
                  <a:cxn ang="0">
                    <a:pos x="T0" y="T1"/>
                  </a:cxn>
                  <a:cxn ang="0">
                    <a:pos x="T2" y="T3"/>
                  </a:cxn>
                  <a:cxn ang="0">
                    <a:pos x="T4" y="T5"/>
                  </a:cxn>
                </a:cxnLst>
                <a:rect l="0" t="0" r="r" b="b"/>
                <a:pathLst>
                  <a:path w="317" h="388">
                    <a:moveTo>
                      <a:pt x="0" y="0"/>
                    </a:moveTo>
                    <a:cubicBezTo>
                      <a:pt x="0" y="0"/>
                      <a:pt x="168" y="187"/>
                      <a:pt x="84" y="388"/>
                    </a:cubicBezTo>
                    <a:cubicBezTo>
                      <a:pt x="84" y="388"/>
                      <a:pt x="317" y="317"/>
                      <a:pt x="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66" name="Freeform 382">
                <a:extLst>
                  <a:ext uri="{FF2B5EF4-FFF2-40B4-BE49-F238E27FC236}">
                    <a16:creationId xmlns:a16="http://schemas.microsoft.com/office/drawing/2014/main" id="{580BFED0-256C-4636-A2BE-F81B3EAC7AAE}"/>
                  </a:ext>
                </a:extLst>
              </p:cNvPr>
              <p:cNvSpPr>
                <a:spLocks/>
              </p:cNvSpPr>
              <p:nvPr/>
            </p:nvSpPr>
            <p:spPr bwMode="gray">
              <a:xfrm>
                <a:off x="1366783" y="4368431"/>
                <a:ext cx="51868" cy="84511"/>
              </a:xfrm>
              <a:custGeom>
                <a:avLst/>
                <a:gdLst>
                  <a:gd name="T0" fmla="*/ 23 w 243"/>
                  <a:gd name="T1" fmla="*/ 0 h 396"/>
                  <a:gd name="T2" fmla="*/ 0 w 243"/>
                  <a:gd name="T3" fmla="*/ 396 h 396"/>
                  <a:gd name="T4" fmla="*/ 23 w 243"/>
                  <a:gd name="T5" fmla="*/ 0 h 396"/>
                </a:gdLst>
                <a:ahLst/>
                <a:cxnLst>
                  <a:cxn ang="0">
                    <a:pos x="T0" y="T1"/>
                  </a:cxn>
                  <a:cxn ang="0">
                    <a:pos x="T2" y="T3"/>
                  </a:cxn>
                  <a:cxn ang="0">
                    <a:pos x="T4" y="T5"/>
                  </a:cxn>
                </a:cxnLst>
                <a:rect l="0" t="0" r="r" b="b"/>
                <a:pathLst>
                  <a:path w="243" h="396">
                    <a:moveTo>
                      <a:pt x="23" y="0"/>
                    </a:moveTo>
                    <a:cubicBezTo>
                      <a:pt x="23" y="0"/>
                      <a:pt x="135" y="226"/>
                      <a:pt x="0" y="396"/>
                    </a:cubicBezTo>
                    <a:cubicBezTo>
                      <a:pt x="0" y="396"/>
                      <a:pt x="243" y="390"/>
                      <a:pt x="23"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67" name="Freeform 383">
                <a:extLst>
                  <a:ext uri="{FF2B5EF4-FFF2-40B4-BE49-F238E27FC236}">
                    <a16:creationId xmlns:a16="http://schemas.microsoft.com/office/drawing/2014/main" id="{73541870-12F8-457B-BE3F-3AB9FEC0AC09}"/>
                  </a:ext>
                </a:extLst>
              </p:cNvPr>
              <p:cNvSpPr>
                <a:spLocks/>
              </p:cNvSpPr>
              <p:nvPr/>
            </p:nvSpPr>
            <p:spPr bwMode="gray">
              <a:xfrm>
                <a:off x="1409038" y="4422302"/>
                <a:ext cx="41454" cy="62082"/>
              </a:xfrm>
              <a:custGeom>
                <a:avLst/>
                <a:gdLst>
                  <a:gd name="T0" fmla="*/ 0 w 194"/>
                  <a:gd name="T1" fmla="*/ 0 h 291"/>
                  <a:gd name="T2" fmla="*/ 65 w 194"/>
                  <a:gd name="T3" fmla="*/ 291 h 291"/>
                  <a:gd name="T4" fmla="*/ 0 w 194"/>
                  <a:gd name="T5" fmla="*/ 0 h 291"/>
                </a:gdLst>
                <a:ahLst/>
                <a:cxnLst>
                  <a:cxn ang="0">
                    <a:pos x="T0" y="T1"/>
                  </a:cxn>
                  <a:cxn ang="0">
                    <a:pos x="T2" y="T3"/>
                  </a:cxn>
                  <a:cxn ang="0">
                    <a:pos x="T4" y="T5"/>
                  </a:cxn>
                </a:cxnLst>
                <a:rect l="0" t="0" r="r" b="b"/>
                <a:pathLst>
                  <a:path w="194" h="291">
                    <a:moveTo>
                      <a:pt x="0" y="0"/>
                    </a:moveTo>
                    <a:cubicBezTo>
                      <a:pt x="0" y="0"/>
                      <a:pt x="130" y="187"/>
                      <a:pt x="65" y="291"/>
                    </a:cubicBezTo>
                    <a:cubicBezTo>
                      <a:pt x="65" y="291"/>
                      <a:pt x="194" y="155"/>
                      <a:pt x="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68" name="Freeform 384">
                <a:extLst>
                  <a:ext uri="{FF2B5EF4-FFF2-40B4-BE49-F238E27FC236}">
                    <a16:creationId xmlns:a16="http://schemas.microsoft.com/office/drawing/2014/main" id="{CFEE2207-0366-4BC5-BA41-11EDF10C6684}"/>
                  </a:ext>
                </a:extLst>
              </p:cNvPr>
              <p:cNvSpPr>
                <a:spLocks/>
              </p:cNvSpPr>
              <p:nvPr/>
            </p:nvSpPr>
            <p:spPr bwMode="gray">
              <a:xfrm>
                <a:off x="1392616" y="4402076"/>
                <a:ext cx="41454" cy="62082"/>
              </a:xfrm>
              <a:custGeom>
                <a:avLst/>
                <a:gdLst>
                  <a:gd name="T0" fmla="*/ 0 w 194"/>
                  <a:gd name="T1" fmla="*/ 0 h 291"/>
                  <a:gd name="T2" fmla="*/ 64 w 194"/>
                  <a:gd name="T3" fmla="*/ 291 h 291"/>
                  <a:gd name="T4" fmla="*/ 0 w 194"/>
                  <a:gd name="T5" fmla="*/ 0 h 291"/>
                </a:gdLst>
                <a:ahLst/>
                <a:cxnLst>
                  <a:cxn ang="0">
                    <a:pos x="T0" y="T1"/>
                  </a:cxn>
                  <a:cxn ang="0">
                    <a:pos x="T2" y="T3"/>
                  </a:cxn>
                  <a:cxn ang="0">
                    <a:pos x="T4" y="T5"/>
                  </a:cxn>
                </a:cxnLst>
                <a:rect l="0" t="0" r="r" b="b"/>
                <a:pathLst>
                  <a:path w="194" h="291">
                    <a:moveTo>
                      <a:pt x="0" y="0"/>
                    </a:moveTo>
                    <a:cubicBezTo>
                      <a:pt x="0" y="0"/>
                      <a:pt x="129" y="188"/>
                      <a:pt x="64" y="291"/>
                    </a:cubicBezTo>
                    <a:cubicBezTo>
                      <a:pt x="64" y="291"/>
                      <a:pt x="194" y="155"/>
                      <a:pt x="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69" name="Freeform 386">
                <a:extLst>
                  <a:ext uri="{FF2B5EF4-FFF2-40B4-BE49-F238E27FC236}">
                    <a16:creationId xmlns:a16="http://schemas.microsoft.com/office/drawing/2014/main" id="{DD68B46D-040D-438A-BAE6-EE3D6602F320}"/>
                  </a:ext>
                </a:extLst>
              </p:cNvPr>
              <p:cNvSpPr>
                <a:spLocks/>
              </p:cNvSpPr>
              <p:nvPr/>
            </p:nvSpPr>
            <p:spPr bwMode="gray">
              <a:xfrm>
                <a:off x="1289681" y="4364826"/>
                <a:ext cx="70492" cy="108342"/>
              </a:xfrm>
              <a:custGeom>
                <a:avLst/>
                <a:gdLst>
                  <a:gd name="T0" fmla="*/ 330 w 330"/>
                  <a:gd name="T1" fmla="*/ 0 h 507"/>
                  <a:gd name="T2" fmla="*/ 291 w 330"/>
                  <a:gd name="T3" fmla="*/ 507 h 507"/>
                  <a:gd name="T4" fmla="*/ 330 w 330"/>
                  <a:gd name="T5" fmla="*/ 0 h 507"/>
                </a:gdLst>
                <a:ahLst/>
                <a:cxnLst>
                  <a:cxn ang="0">
                    <a:pos x="T0" y="T1"/>
                  </a:cxn>
                  <a:cxn ang="0">
                    <a:pos x="T2" y="T3"/>
                  </a:cxn>
                  <a:cxn ang="0">
                    <a:pos x="T4" y="T5"/>
                  </a:cxn>
                </a:cxnLst>
                <a:rect l="0" t="0" r="r" b="b"/>
                <a:pathLst>
                  <a:path w="330" h="507">
                    <a:moveTo>
                      <a:pt x="330" y="0"/>
                    </a:moveTo>
                    <a:cubicBezTo>
                      <a:pt x="330" y="0"/>
                      <a:pt x="0" y="147"/>
                      <a:pt x="291" y="507"/>
                    </a:cubicBezTo>
                    <a:cubicBezTo>
                      <a:pt x="291" y="507"/>
                      <a:pt x="110" y="164"/>
                      <a:pt x="33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70" name="Freeform 387">
                <a:extLst>
                  <a:ext uri="{FF2B5EF4-FFF2-40B4-BE49-F238E27FC236}">
                    <a16:creationId xmlns:a16="http://schemas.microsoft.com/office/drawing/2014/main" id="{E3ADA9DA-67C3-43F7-87F5-4AF6BB4997D8}"/>
                  </a:ext>
                </a:extLst>
              </p:cNvPr>
              <p:cNvSpPr>
                <a:spLocks/>
              </p:cNvSpPr>
              <p:nvPr/>
            </p:nvSpPr>
            <p:spPr bwMode="gray">
              <a:xfrm>
                <a:off x="1317718" y="4353812"/>
                <a:ext cx="70492" cy="124163"/>
              </a:xfrm>
              <a:custGeom>
                <a:avLst/>
                <a:gdLst>
                  <a:gd name="T0" fmla="*/ 330 w 330"/>
                  <a:gd name="T1" fmla="*/ 0 h 582"/>
                  <a:gd name="T2" fmla="*/ 291 w 330"/>
                  <a:gd name="T3" fmla="*/ 582 h 582"/>
                  <a:gd name="T4" fmla="*/ 330 w 330"/>
                  <a:gd name="T5" fmla="*/ 0 h 582"/>
                </a:gdLst>
                <a:ahLst/>
                <a:cxnLst>
                  <a:cxn ang="0">
                    <a:pos x="T0" y="T1"/>
                  </a:cxn>
                  <a:cxn ang="0">
                    <a:pos x="T2" y="T3"/>
                  </a:cxn>
                  <a:cxn ang="0">
                    <a:pos x="T4" y="T5"/>
                  </a:cxn>
                </a:cxnLst>
                <a:rect l="0" t="0" r="r" b="b"/>
                <a:pathLst>
                  <a:path w="330" h="582">
                    <a:moveTo>
                      <a:pt x="330" y="0"/>
                    </a:moveTo>
                    <a:cubicBezTo>
                      <a:pt x="330" y="0"/>
                      <a:pt x="0" y="168"/>
                      <a:pt x="291" y="582"/>
                    </a:cubicBezTo>
                    <a:cubicBezTo>
                      <a:pt x="291" y="582"/>
                      <a:pt x="110" y="188"/>
                      <a:pt x="33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71" name="Freeform 392">
                <a:extLst>
                  <a:ext uri="{FF2B5EF4-FFF2-40B4-BE49-F238E27FC236}">
                    <a16:creationId xmlns:a16="http://schemas.microsoft.com/office/drawing/2014/main" id="{E28D6F87-6ABE-404E-9529-708D68C78DEF}"/>
                  </a:ext>
                </a:extLst>
              </p:cNvPr>
              <p:cNvSpPr>
                <a:spLocks/>
              </p:cNvSpPr>
              <p:nvPr/>
            </p:nvSpPr>
            <p:spPr bwMode="gray">
              <a:xfrm>
                <a:off x="1255236" y="4385854"/>
                <a:ext cx="64885" cy="90920"/>
              </a:xfrm>
              <a:custGeom>
                <a:avLst/>
                <a:gdLst>
                  <a:gd name="T0" fmla="*/ 213 w 304"/>
                  <a:gd name="T1" fmla="*/ 0 h 426"/>
                  <a:gd name="T2" fmla="*/ 304 w 304"/>
                  <a:gd name="T3" fmla="*/ 426 h 426"/>
                  <a:gd name="T4" fmla="*/ 213 w 304"/>
                  <a:gd name="T5" fmla="*/ 0 h 426"/>
                </a:gdLst>
                <a:ahLst/>
                <a:cxnLst>
                  <a:cxn ang="0">
                    <a:pos x="T0" y="T1"/>
                  </a:cxn>
                  <a:cxn ang="0">
                    <a:pos x="T2" y="T3"/>
                  </a:cxn>
                  <a:cxn ang="0">
                    <a:pos x="T4" y="T5"/>
                  </a:cxn>
                </a:cxnLst>
                <a:rect l="0" t="0" r="r" b="b"/>
                <a:pathLst>
                  <a:path w="304" h="426">
                    <a:moveTo>
                      <a:pt x="213" y="0"/>
                    </a:moveTo>
                    <a:cubicBezTo>
                      <a:pt x="213" y="0"/>
                      <a:pt x="0" y="258"/>
                      <a:pt x="304" y="426"/>
                    </a:cubicBezTo>
                    <a:cubicBezTo>
                      <a:pt x="304" y="426"/>
                      <a:pt x="65" y="258"/>
                      <a:pt x="213"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72" name="Freeform 393">
                <a:extLst>
                  <a:ext uri="{FF2B5EF4-FFF2-40B4-BE49-F238E27FC236}">
                    <a16:creationId xmlns:a16="http://schemas.microsoft.com/office/drawing/2014/main" id="{717702A9-938C-4CF4-9F33-F36E9BAE4339}"/>
                  </a:ext>
                </a:extLst>
              </p:cNvPr>
              <p:cNvSpPr>
                <a:spLocks/>
              </p:cNvSpPr>
              <p:nvPr/>
            </p:nvSpPr>
            <p:spPr bwMode="gray">
              <a:xfrm>
                <a:off x="1265850" y="4374640"/>
                <a:ext cx="57075" cy="93123"/>
              </a:xfrm>
              <a:custGeom>
                <a:avLst/>
                <a:gdLst>
                  <a:gd name="T0" fmla="*/ 267 w 267"/>
                  <a:gd name="T1" fmla="*/ 0 h 436"/>
                  <a:gd name="T2" fmla="*/ 258 w 267"/>
                  <a:gd name="T3" fmla="*/ 436 h 436"/>
                  <a:gd name="T4" fmla="*/ 267 w 267"/>
                  <a:gd name="T5" fmla="*/ 0 h 436"/>
                </a:gdLst>
                <a:ahLst/>
                <a:cxnLst>
                  <a:cxn ang="0">
                    <a:pos x="T0" y="T1"/>
                  </a:cxn>
                  <a:cxn ang="0">
                    <a:pos x="T2" y="T3"/>
                  </a:cxn>
                  <a:cxn ang="0">
                    <a:pos x="T4" y="T5"/>
                  </a:cxn>
                </a:cxnLst>
                <a:rect l="0" t="0" r="r" b="b"/>
                <a:pathLst>
                  <a:path w="267" h="436">
                    <a:moveTo>
                      <a:pt x="267" y="0"/>
                    </a:moveTo>
                    <a:cubicBezTo>
                      <a:pt x="267" y="0"/>
                      <a:pt x="0" y="203"/>
                      <a:pt x="258" y="436"/>
                    </a:cubicBezTo>
                    <a:cubicBezTo>
                      <a:pt x="258" y="436"/>
                      <a:pt x="63" y="218"/>
                      <a:pt x="267"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73" name="Freeform 398">
                <a:extLst>
                  <a:ext uri="{FF2B5EF4-FFF2-40B4-BE49-F238E27FC236}">
                    <a16:creationId xmlns:a16="http://schemas.microsoft.com/office/drawing/2014/main" id="{D39B921D-635E-48BD-90E4-35F1FEF5CF81}"/>
                  </a:ext>
                </a:extLst>
              </p:cNvPr>
              <p:cNvSpPr>
                <a:spLocks/>
              </p:cNvSpPr>
              <p:nvPr/>
            </p:nvSpPr>
            <p:spPr bwMode="gray">
              <a:xfrm>
                <a:off x="1349560" y="4362824"/>
                <a:ext cx="69492" cy="98730"/>
              </a:xfrm>
              <a:custGeom>
                <a:avLst/>
                <a:gdLst>
                  <a:gd name="T0" fmla="*/ 0 w 326"/>
                  <a:gd name="T1" fmla="*/ 0 h 463"/>
                  <a:gd name="T2" fmla="*/ 95 w 326"/>
                  <a:gd name="T3" fmla="*/ 463 h 463"/>
                  <a:gd name="T4" fmla="*/ 0 w 326"/>
                  <a:gd name="T5" fmla="*/ 0 h 463"/>
                </a:gdLst>
                <a:ahLst/>
                <a:cxnLst>
                  <a:cxn ang="0">
                    <a:pos x="T0" y="T1"/>
                  </a:cxn>
                  <a:cxn ang="0">
                    <a:pos x="T2" y="T3"/>
                  </a:cxn>
                  <a:cxn ang="0">
                    <a:pos x="T4" y="T5"/>
                  </a:cxn>
                </a:cxnLst>
                <a:rect l="0" t="0" r="r" b="b"/>
                <a:pathLst>
                  <a:path w="326" h="463">
                    <a:moveTo>
                      <a:pt x="0" y="0"/>
                    </a:moveTo>
                    <a:cubicBezTo>
                      <a:pt x="0" y="0"/>
                      <a:pt x="173" y="221"/>
                      <a:pt x="95" y="463"/>
                    </a:cubicBezTo>
                    <a:cubicBezTo>
                      <a:pt x="95" y="463"/>
                      <a:pt x="326" y="372"/>
                      <a:pt x="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74" name="Freeform 399">
                <a:extLst>
                  <a:ext uri="{FF2B5EF4-FFF2-40B4-BE49-F238E27FC236}">
                    <a16:creationId xmlns:a16="http://schemas.microsoft.com/office/drawing/2014/main" id="{83FC35F4-51BF-4F45-B2CE-BB17E3A3CAE8}"/>
                  </a:ext>
                </a:extLst>
              </p:cNvPr>
              <p:cNvSpPr>
                <a:spLocks/>
              </p:cNvSpPr>
              <p:nvPr/>
            </p:nvSpPr>
            <p:spPr bwMode="gray">
              <a:xfrm>
                <a:off x="1412843" y="4401875"/>
                <a:ext cx="41454" cy="80106"/>
              </a:xfrm>
              <a:custGeom>
                <a:avLst/>
                <a:gdLst>
                  <a:gd name="T0" fmla="*/ 0 w 194"/>
                  <a:gd name="T1" fmla="*/ 0 h 375"/>
                  <a:gd name="T2" fmla="*/ 64 w 194"/>
                  <a:gd name="T3" fmla="*/ 375 h 375"/>
                  <a:gd name="T4" fmla="*/ 0 w 194"/>
                  <a:gd name="T5" fmla="*/ 0 h 375"/>
                </a:gdLst>
                <a:ahLst/>
                <a:cxnLst>
                  <a:cxn ang="0">
                    <a:pos x="T0" y="T1"/>
                  </a:cxn>
                  <a:cxn ang="0">
                    <a:pos x="T2" y="T3"/>
                  </a:cxn>
                  <a:cxn ang="0">
                    <a:pos x="T4" y="T5"/>
                  </a:cxn>
                </a:cxnLst>
                <a:rect l="0" t="0" r="r" b="b"/>
                <a:pathLst>
                  <a:path w="194" h="375">
                    <a:moveTo>
                      <a:pt x="0" y="0"/>
                    </a:moveTo>
                    <a:cubicBezTo>
                      <a:pt x="0" y="0"/>
                      <a:pt x="129" y="242"/>
                      <a:pt x="64" y="375"/>
                    </a:cubicBezTo>
                    <a:cubicBezTo>
                      <a:pt x="64" y="375"/>
                      <a:pt x="194" y="200"/>
                      <a:pt x="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75" name="Freeform 400">
                <a:extLst>
                  <a:ext uri="{FF2B5EF4-FFF2-40B4-BE49-F238E27FC236}">
                    <a16:creationId xmlns:a16="http://schemas.microsoft.com/office/drawing/2014/main" id="{78724F53-BBFE-42F4-825C-89EC764A06A2}"/>
                  </a:ext>
                </a:extLst>
              </p:cNvPr>
              <p:cNvSpPr>
                <a:spLocks/>
              </p:cNvSpPr>
              <p:nvPr/>
            </p:nvSpPr>
            <p:spPr bwMode="gray">
              <a:xfrm>
                <a:off x="1396221" y="4399472"/>
                <a:ext cx="41454" cy="62082"/>
              </a:xfrm>
              <a:custGeom>
                <a:avLst/>
                <a:gdLst>
                  <a:gd name="T0" fmla="*/ 0 w 194"/>
                  <a:gd name="T1" fmla="*/ 0 h 291"/>
                  <a:gd name="T2" fmla="*/ 65 w 194"/>
                  <a:gd name="T3" fmla="*/ 291 h 291"/>
                  <a:gd name="T4" fmla="*/ 0 w 194"/>
                  <a:gd name="T5" fmla="*/ 0 h 291"/>
                </a:gdLst>
                <a:ahLst/>
                <a:cxnLst>
                  <a:cxn ang="0">
                    <a:pos x="T0" y="T1"/>
                  </a:cxn>
                  <a:cxn ang="0">
                    <a:pos x="T2" y="T3"/>
                  </a:cxn>
                  <a:cxn ang="0">
                    <a:pos x="T4" y="T5"/>
                  </a:cxn>
                </a:cxnLst>
                <a:rect l="0" t="0" r="r" b="b"/>
                <a:pathLst>
                  <a:path w="194" h="291">
                    <a:moveTo>
                      <a:pt x="0" y="0"/>
                    </a:moveTo>
                    <a:cubicBezTo>
                      <a:pt x="0" y="0"/>
                      <a:pt x="129" y="188"/>
                      <a:pt x="65" y="291"/>
                    </a:cubicBezTo>
                    <a:cubicBezTo>
                      <a:pt x="65" y="291"/>
                      <a:pt x="194" y="155"/>
                      <a:pt x="0" y="0"/>
                    </a:cubicBezTo>
                    <a:close/>
                  </a:path>
                </a:pathLst>
              </a:custGeom>
              <a:solidFill>
                <a:srgbClr val="785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grpSp>
      <p:grpSp>
        <p:nvGrpSpPr>
          <p:cNvPr id="192" name="Gruppieren 191">
            <a:extLst>
              <a:ext uri="{FF2B5EF4-FFF2-40B4-BE49-F238E27FC236}">
                <a16:creationId xmlns:a16="http://schemas.microsoft.com/office/drawing/2014/main" id="{5BDAE121-DC79-4E9D-9D3D-8EEC44613649}"/>
              </a:ext>
            </a:extLst>
          </p:cNvPr>
          <p:cNvGrpSpPr/>
          <p:nvPr/>
        </p:nvGrpSpPr>
        <p:grpSpPr bwMode="gray">
          <a:xfrm>
            <a:off x="5345316" y="3087716"/>
            <a:ext cx="1114417" cy="1121544"/>
            <a:chOff x="754481" y="4307964"/>
            <a:chExt cx="1237218" cy="1306712"/>
          </a:xfrm>
        </p:grpSpPr>
        <p:sp>
          <p:nvSpPr>
            <p:cNvPr id="193" name="Ellipse 192">
              <a:extLst>
                <a:ext uri="{FF2B5EF4-FFF2-40B4-BE49-F238E27FC236}">
                  <a16:creationId xmlns:a16="http://schemas.microsoft.com/office/drawing/2014/main" id="{31666DAF-55DB-4D71-9F2D-FF013571BA6B}"/>
                </a:ext>
              </a:extLst>
            </p:cNvPr>
            <p:cNvSpPr/>
            <p:nvPr/>
          </p:nvSpPr>
          <p:spPr bwMode="gray">
            <a:xfrm>
              <a:off x="754481" y="5224980"/>
              <a:ext cx="1237218" cy="389696"/>
            </a:xfrm>
            <a:prstGeom prst="ellipse">
              <a:avLst/>
            </a:prstGeom>
            <a:gradFill flip="none" rotWithShape="1">
              <a:gsLst>
                <a:gs pos="100000">
                  <a:srgbClr val="ABABAB">
                    <a:lumMod val="49000"/>
                    <a:alpha val="0"/>
                  </a:srgbClr>
                </a:gs>
                <a:gs pos="0">
                  <a:srgbClr val="000000"/>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FDFDFD"/>
                </a:solidFill>
                <a:effectLst/>
                <a:uLnTx/>
                <a:uFillTx/>
                <a:latin typeface="Arial Narrow"/>
                <a:ea typeface="+mn-ea"/>
                <a:cs typeface="+mn-cs"/>
              </a:endParaRPr>
            </a:p>
          </p:txBody>
        </p:sp>
        <p:grpSp>
          <p:nvGrpSpPr>
            <p:cNvPr id="194" name="Gruppieren 193">
              <a:extLst>
                <a:ext uri="{FF2B5EF4-FFF2-40B4-BE49-F238E27FC236}">
                  <a16:creationId xmlns:a16="http://schemas.microsoft.com/office/drawing/2014/main" id="{D854A474-7439-47D4-B2E7-ECFFAC72DF85}"/>
                </a:ext>
              </a:extLst>
            </p:cNvPr>
            <p:cNvGrpSpPr/>
            <p:nvPr/>
          </p:nvGrpSpPr>
          <p:grpSpPr bwMode="gray">
            <a:xfrm>
              <a:off x="1094692" y="4307964"/>
              <a:ext cx="581197" cy="1094465"/>
              <a:chOff x="1907814" y="4307964"/>
              <a:chExt cx="581197" cy="1094465"/>
            </a:xfrm>
          </p:grpSpPr>
          <p:grpSp>
            <p:nvGrpSpPr>
              <p:cNvPr id="203" name="Gruppieren 202">
                <a:extLst>
                  <a:ext uri="{FF2B5EF4-FFF2-40B4-BE49-F238E27FC236}">
                    <a16:creationId xmlns:a16="http://schemas.microsoft.com/office/drawing/2014/main" id="{12EC2C98-A787-47CF-9DBC-A4CF8644B5F2}"/>
                  </a:ext>
                </a:extLst>
              </p:cNvPr>
              <p:cNvGrpSpPr/>
              <p:nvPr/>
            </p:nvGrpSpPr>
            <p:grpSpPr bwMode="gray">
              <a:xfrm>
                <a:off x="1991709" y="4395897"/>
                <a:ext cx="463814" cy="1006532"/>
                <a:chOff x="1177494" y="4395897"/>
                <a:chExt cx="463814" cy="1006532"/>
              </a:xfrm>
            </p:grpSpPr>
            <p:sp>
              <p:nvSpPr>
                <p:cNvPr id="230" name="Freeform 448">
                  <a:extLst>
                    <a:ext uri="{FF2B5EF4-FFF2-40B4-BE49-F238E27FC236}">
                      <a16:creationId xmlns:a16="http://schemas.microsoft.com/office/drawing/2014/main" id="{8F43AE36-64D0-46DA-81B8-7C47D6D8F190}"/>
                    </a:ext>
                  </a:extLst>
                </p:cNvPr>
                <p:cNvSpPr>
                  <a:spLocks/>
                </p:cNvSpPr>
                <p:nvPr/>
              </p:nvSpPr>
              <p:spPr bwMode="gray">
                <a:xfrm>
                  <a:off x="1177494" y="4825316"/>
                  <a:ext cx="432459" cy="577113"/>
                </a:xfrm>
                <a:custGeom>
                  <a:avLst/>
                  <a:gdLst>
                    <a:gd name="T0" fmla="*/ 95 w 486"/>
                    <a:gd name="T1" fmla="*/ 2 h 652"/>
                    <a:gd name="T2" fmla="*/ 73 w 486"/>
                    <a:gd name="T3" fmla="*/ 157 h 652"/>
                    <a:gd name="T4" fmla="*/ 131 w 486"/>
                    <a:gd name="T5" fmla="*/ 578 h 652"/>
                    <a:gd name="T6" fmla="*/ 310 w 486"/>
                    <a:gd name="T7" fmla="*/ 587 h 652"/>
                    <a:gd name="T8" fmla="*/ 378 w 486"/>
                    <a:gd name="T9" fmla="*/ 159 h 652"/>
                    <a:gd name="T10" fmla="*/ 355 w 486"/>
                    <a:gd name="T11" fmla="*/ 0 h 652"/>
                    <a:gd name="T12" fmla="*/ 95 w 486"/>
                    <a:gd name="T13" fmla="*/ 2 h 652"/>
                  </a:gdLst>
                  <a:ahLst/>
                  <a:cxnLst>
                    <a:cxn ang="0">
                      <a:pos x="T0" y="T1"/>
                    </a:cxn>
                    <a:cxn ang="0">
                      <a:pos x="T2" y="T3"/>
                    </a:cxn>
                    <a:cxn ang="0">
                      <a:pos x="T4" y="T5"/>
                    </a:cxn>
                    <a:cxn ang="0">
                      <a:pos x="T6" y="T7"/>
                    </a:cxn>
                    <a:cxn ang="0">
                      <a:pos x="T8" y="T9"/>
                    </a:cxn>
                    <a:cxn ang="0">
                      <a:pos x="T10" y="T11"/>
                    </a:cxn>
                    <a:cxn ang="0">
                      <a:pos x="T12" y="T13"/>
                    </a:cxn>
                  </a:cxnLst>
                  <a:rect l="0" t="0" r="r" b="b"/>
                  <a:pathLst>
                    <a:path w="486" h="652">
                      <a:moveTo>
                        <a:pt x="95" y="2"/>
                      </a:moveTo>
                      <a:cubicBezTo>
                        <a:pt x="95" y="2"/>
                        <a:pt x="95" y="110"/>
                        <a:pt x="73" y="157"/>
                      </a:cubicBezTo>
                      <a:cubicBezTo>
                        <a:pt x="73" y="157"/>
                        <a:pt x="0" y="495"/>
                        <a:pt x="131" y="578"/>
                      </a:cubicBezTo>
                      <a:cubicBezTo>
                        <a:pt x="131" y="578"/>
                        <a:pt x="207" y="652"/>
                        <a:pt x="310" y="587"/>
                      </a:cubicBezTo>
                      <a:cubicBezTo>
                        <a:pt x="310" y="587"/>
                        <a:pt x="486" y="502"/>
                        <a:pt x="378" y="159"/>
                      </a:cubicBezTo>
                      <a:cubicBezTo>
                        <a:pt x="378" y="159"/>
                        <a:pt x="345" y="103"/>
                        <a:pt x="355" y="0"/>
                      </a:cubicBezTo>
                      <a:cubicBezTo>
                        <a:pt x="355" y="0"/>
                        <a:pt x="253" y="111"/>
                        <a:pt x="95" y="2"/>
                      </a:cubicBezTo>
                      <a:close/>
                    </a:path>
                  </a:pathLst>
                </a:custGeom>
                <a:gradFill flip="none" rotWithShape="1">
                  <a:gsLst>
                    <a:gs pos="100000">
                      <a:srgbClr val="F1CA9F">
                        <a:lumMod val="79000"/>
                      </a:srgbClr>
                    </a:gs>
                    <a:gs pos="0">
                      <a:srgbClr val="F1CA9F">
                        <a:lumMod val="100000"/>
                      </a:srgbClr>
                    </a:gs>
                  </a:gsLst>
                  <a:path path="circle">
                    <a:fillToRect l="50000" t="50000" r="50000" b="50000"/>
                  </a:path>
                  <a:tileRect/>
                </a:gradFill>
                <a:ln>
                  <a:noFill/>
                </a:ln>
                <a:effectLst>
                  <a:innerShdw blurRad="101600" dist="50800" dir="16200000">
                    <a:prstClr val="black">
                      <a:alpha val="24000"/>
                    </a:prstClr>
                  </a:inn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31" name="Freeform 449">
                  <a:extLst>
                    <a:ext uri="{FF2B5EF4-FFF2-40B4-BE49-F238E27FC236}">
                      <a16:creationId xmlns:a16="http://schemas.microsoft.com/office/drawing/2014/main" id="{466A2522-7379-4ABB-BA47-CC23FEEFC137}"/>
                    </a:ext>
                  </a:extLst>
                </p:cNvPr>
                <p:cNvSpPr>
                  <a:spLocks/>
                </p:cNvSpPr>
                <p:nvPr/>
              </p:nvSpPr>
              <p:spPr bwMode="gray">
                <a:xfrm>
                  <a:off x="1182197" y="4395897"/>
                  <a:ext cx="459111" cy="542110"/>
                </a:xfrm>
                <a:custGeom>
                  <a:avLst/>
                  <a:gdLst>
                    <a:gd name="T0" fmla="*/ 458 w 516"/>
                    <a:gd name="T1" fmla="*/ 328 h 613"/>
                    <a:gd name="T2" fmla="*/ 221 w 516"/>
                    <a:gd name="T3" fmla="*/ 613 h 613"/>
                    <a:gd name="T4" fmla="*/ 0 w 516"/>
                    <a:gd name="T5" fmla="*/ 330 h 613"/>
                    <a:gd name="T6" fmla="*/ 225 w 516"/>
                    <a:gd name="T7" fmla="*/ 0 h 613"/>
                    <a:gd name="T8" fmla="*/ 458 w 516"/>
                    <a:gd name="T9" fmla="*/ 328 h 613"/>
                  </a:gdLst>
                  <a:ahLst/>
                  <a:cxnLst>
                    <a:cxn ang="0">
                      <a:pos x="T0" y="T1"/>
                    </a:cxn>
                    <a:cxn ang="0">
                      <a:pos x="T2" y="T3"/>
                    </a:cxn>
                    <a:cxn ang="0">
                      <a:pos x="T4" y="T5"/>
                    </a:cxn>
                    <a:cxn ang="0">
                      <a:pos x="T6" y="T7"/>
                    </a:cxn>
                    <a:cxn ang="0">
                      <a:pos x="T8" y="T9"/>
                    </a:cxn>
                  </a:cxnLst>
                  <a:rect l="0" t="0" r="r" b="b"/>
                  <a:pathLst>
                    <a:path w="516" h="613">
                      <a:moveTo>
                        <a:pt x="458" y="328"/>
                      </a:moveTo>
                      <a:cubicBezTo>
                        <a:pt x="458" y="452"/>
                        <a:pt x="343" y="613"/>
                        <a:pt x="221" y="613"/>
                      </a:cubicBezTo>
                      <a:cubicBezTo>
                        <a:pt x="116" y="613"/>
                        <a:pt x="0" y="463"/>
                        <a:pt x="0" y="330"/>
                      </a:cubicBezTo>
                      <a:cubicBezTo>
                        <a:pt x="0" y="166"/>
                        <a:pt x="22" y="0"/>
                        <a:pt x="225" y="0"/>
                      </a:cubicBezTo>
                      <a:cubicBezTo>
                        <a:pt x="516" y="0"/>
                        <a:pt x="458" y="311"/>
                        <a:pt x="458" y="328"/>
                      </a:cubicBezTo>
                      <a:close/>
                    </a:path>
                  </a:pathLst>
                </a:custGeom>
                <a:gradFill flip="none" rotWithShape="1">
                  <a:gsLst>
                    <a:gs pos="100000">
                      <a:srgbClr val="F1CA9F">
                        <a:lumMod val="88000"/>
                      </a:srgbClr>
                    </a:gs>
                    <a:gs pos="0">
                      <a:srgbClr val="F1CA9F">
                        <a:lumMod val="60000"/>
                        <a:lumOff val="40000"/>
                      </a:srgbClr>
                    </a:gs>
                  </a:gsLst>
                  <a:path path="circle">
                    <a:fillToRect l="50000" t="50000" r="50000" b="50000"/>
                  </a:path>
                  <a:tileRect/>
                </a:gra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grpSp>
            <p:nvGrpSpPr>
              <p:cNvPr id="204" name="Gruppieren 203">
                <a:extLst>
                  <a:ext uri="{FF2B5EF4-FFF2-40B4-BE49-F238E27FC236}">
                    <a16:creationId xmlns:a16="http://schemas.microsoft.com/office/drawing/2014/main" id="{AFDABDE8-A70D-4C13-99A9-042407164C5C}"/>
                  </a:ext>
                </a:extLst>
              </p:cNvPr>
              <p:cNvGrpSpPr/>
              <p:nvPr/>
            </p:nvGrpSpPr>
            <p:grpSpPr bwMode="gray">
              <a:xfrm>
                <a:off x="1907814" y="4307964"/>
                <a:ext cx="581197" cy="717122"/>
                <a:chOff x="1090659" y="4307964"/>
                <a:chExt cx="581197" cy="717122"/>
              </a:xfrm>
            </p:grpSpPr>
            <p:sp>
              <p:nvSpPr>
                <p:cNvPr id="205" name="Freeform 450">
                  <a:extLst>
                    <a:ext uri="{FF2B5EF4-FFF2-40B4-BE49-F238E27FC236}">
                      <a16:creationId xmlns:a16="http://schemas.microsoft.com/office/drawing/2014/main" id="{3480A962-7437-4E1D-A9B6-E5F7E727F2BB}"/>
                    </a:ext>
                  </a:extLst>
                </p:cNvPr>
                <p:cNvSpPr>
                  <a:spLocks/>
                </p:cNvSpPr>
                <p:nvPr/>
              </p:nvSpPr>
              <p:spPr bwMode="gray">
                <a:xfrm>
                  <a:off x="1266909" y="4307964"/>
                  <a:ext cx="404947" cy="717122"/>
                </a:xfrm>
                <a:custGeom>
                  <a:avLst/>
                  <a:gdLst>
                    <a:gd name="T0" fmla="*/ 48 w 454"/>
                    <a:gd name="T1" fmla="*/ 62 h 811"/>
                    <a:gd name="T2" fmla="*/ 376 w 454"/>
                    <a:gd name="T3" fmla="*/ 222 h 811"/>
                    <a:gd name="T4" fmla="*/ 417 w 454"/>
                    <a:gd name="T5" fmla="*/ 519 h 811"/>
                    <a:gd name="T6" fmla="*/ 454 w 454"/>
                    <a:gd name="T7" fmla="*/ 809 h 811"/>
                    <a:gd name="T8" fmla="*/ 276 w 454"/>
                    <a:gd name="T9" fmla="*/ 735 h 811"/>
                    <a:gd name="T10" fmla="*/ 241 w 454"/>
                    <a:gd name="T11" fmla="*/ 663 h 811"/>
                    <a:gd name="T12" fmla="*/ 348 w 454"/>
                    <a:gd name="T13" fmla="*/ 421 h 811"/>
                    <a:gd name="T14" fmla="*/ 226 w 454"/>
                    <a:gd name="T15" fmla="*/ 207 h 811"/>
                    <a:gd name="T16" fmla="*/ 48 w 454"/>
                    <a:gd name="T17" fmla="*/ 182 h 811"/>
                    <a:gd name="T18" fmla="*/ 48 w 454"/>
                    <a:gd name="T19" fmla="*/ 62 h 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4" h="811">
                      <a:moveTo>
                        <a:pt x="48" y="62"/>
                      </a:moveTo>
                      <a:cubicBezTo>
                        <a:pt x="48" y="62"/>
                        <a:pt x="306" y="0"/>
                        <a:pt x="376" y="222"/>
                      </a:cubicBezTo>
                      <a:cubicBezTo>
                        <a:pt x="376" y="222"/>
                        <a:pt x="427" y="354"/>
                        <a:pt x="417" y="519"/>
                      </a:cubicBezTo>
                      <a:cubicBezTo>
                        <a:pt x="417" y="519"/>
                        <a:pt x="403" y="740"/>
                        <a:pt x="454" y="809"/>
                      </a:cubicBezTo>
                      <a:cubicBezTo>
                        <a:pt x="454" y="809"/>
                        <a:pt x="366" y="811"/>
                        <a:pt x="276" y="735"/>
                      </a:cubicBezTo>
                      <a:cubicBezTo>
                        <a:pt x="276" y="735"/>
                        <a:pt x="241" y="686"/>
                        <a:pt x="241" y="663"/>
                      </a:cubicBezTo>
                      <a:cubicBezTo>
                        <a:pt x="241" y="663"/>
                        <a:pt x="331" y="558"/>
                        <a:pt x="348" y="421"/>
                      </a:cubicBezTo>
                      <a:cubicBezTo>
                        <a:pt x="348" y="421"/>
                        <a:pt x="357" y="233"/>
                        <a:pt x="226" y="207"/>
                      </a:cubicBezTo>
                      <a:cubicBezTo>
                        <a:pt x="226" y="207"/>
                        <a:pt x="78" y="242"/>
                        <a:pt x="48" y="182"/>
                      </a:cubicBezTo>
                      <a:cubicBezTo>
                        <a:pt x="48" y="182"/>
                        <a:pt x="0" y="132"/>
                        <a:pt x="48" y="62"/>
                      </a:cubicBezTo>
                      <a:close/>
                    </a:path>
                  </a:pathLst>
                </a:custGeom>
                <a:solidFill>
                  <a:srgbClr val="3529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06" name="Freeform 452">
                  <a:extLst>
                    <a:ext uri="{FF2B5EF4-FFF2-40B4-BE49-F238E27FC236}">
                      <a16:creationId xmlns:a16="http://schemas.microsoft.com/office/drawing/2014/main" id="{AF4B9DE2-AABE-4200-AA70-85DD09B310A3}"/>
                    </a:ext>
                  </a:extLst>
                </p:cNvPr>
                <p:cNvSpPr>
                  <a:spLocks/>
                </p:cNvSpPr>
                <p:nvPr/>
              </p:nvSpPr>
              <p:spPr bwMode="gray">
                <a:xfrm>
                  <a:off x="1275507" y="4370285"/>
                  <a:ext cx="355081" cy="589919"/>
                </a:xfrm>
                <a:custGeom>
                  <a:avLst/>
                  <a:gdLst>
                    <a:gd name="T0" fmla="*/ 36 w 399"/>
                    <a:gd name="T1" fmla="*/ 0 h 667"/>
                    <a:gd name="T2" fmla="*/ 29 w 399"/>
                    <a:gd name="T3" fmla="*/ 113 h 667"/>
                    <a:gd name="T4" fmla="*/ 186 w 399"/>
                    <a:gd name="T5" fmla="*/ 148 h 667"/>
                    <a:gd name="T6" fmla="*/ 316 w 399"/>
                    <a:gd name="T7" fmla="*/ 278 h 667"/>
                    <a:gd name="T8" fmla="*/ 287 w 399"/>
                    <a:gd name="T9" fmla="*/ 542 h 667"/>
                    <a:gd name="T10" fmla="*/ 280 w 399"/>
                    <a:gd name="T11" fmla="*/ 667 h 667"/>
                    <a:gd name="T12" fmla="*/ 299 w 399"/>
                    <a:gd name="T13" fmla="*/ 547 h 667"/>
                    <a:gd name="T14" fmla="*/ 330 w 399"/>
                    <a:gd name="T15" fmla="*/ 256 h 667"/>
                    <a:gd name="T16" fmla="*/ 172 w 399"/>
                    <a:gd name="T17" fmla="*/ 133 h 667"/>
                    <a:gd name="T18" fmla="*/ 29 w 399"/>
                    <a:gd name="T19" fmla="*/ 70 h 667"/>
                    <a:gd name="T20" fmla="*/ 36 w 399"/>
                    <a:gd name="T21" fmla="*/ 0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9" h="667">
                      <a:moveTo>
                        <a:pt x="36" y="0"/>
                      </a:moveTo>
                      <a:cubicBezTo>
                        <a:pt x="36" y="0"/>
                        <a:pt x="0" y="48"/>
                        <a:pt x="29" y="113"/>
                      </a:cubicBezTo>
                      <a:cubicBezTo>
                        <a:pt x="29" y="113"/>
                        <a:pt x="35" y="150"/>
                        <a:pt x="186" y="148"/>
                      </a:cubicBezTo>
                      <a:cubicBezTo>
                        <a:pt x="186" y="148"/>
                        <a:pt x="278" y="125"/>
                        <a:pt x="316" y="278"/>
                      </a:cubicBezTo>
                      <a:cubicBezTo>
                        <a:pt x="316" y="278"/>
                        <a:pt x="376" y="420"/>
                        <a:pt x="287" y="542"/>
                      </a:cubicBezTo>
                      <a:cubicBezTo>
                        <a:pt x="287" y="542"/>
                        <a:pt x="240" y="615"/>
                        <a:pt x="280" y="667"/>
                      </a:cubicBezTo>
                      <a:cubicBezTo>
                        <a:pt x="280" y="667"/>
                        <a:pt x="261" y="595"/>
                        <a:pt x="299" y="547"/>
                      </a:cubicBezTo>
                      <a:cubicBezTo>
                        <a:pt x="299" y="547"/>
                        <a:pt x="399" y="435"/>
                        <a:pt x="330" y="256"/>
                      </a:cubicBezTo>
                      <a:cubicBezTo>
                        <a:pt x="330" y="256"/>
                        <a:pt x="302" y="95"/>
                        <a:pt x="172" y="133"/>
                      </a:cubicBezTo>
                      <a:cubicBezTo>
                        <a:pt x="172" y="133"/>
                        <a:pt x="12" y="143"/>
                        <a:pt x="29" y="70"/>
                      </a:cubicBezTo>
                      <a:lnTo>
                        <a:pt x="36" y="0"/>
                      </a:ln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nvGrpSpPr>
                <p:cNvPr id="207" name="Gruppieren 206">
                  <a:extLst>
                    <a:ext uri="{FF2B5EF4-FFF2-40B4-BE49-F238E27FC236}">
                      <a16:creationId xmlns:a16="http://schemas.microsoft.com/office/drawing/2014/main" id="{EE0A998C-3BBD-4ADC-B3E1-CB4B2A3A03C1}"/>
                    </a:ext>
                  </a:extLst>
                </p:cNvPr>
                <p:cNvGrpSpPr/>
                <p:nvPr/>
              </p:nvGrpSpPr>
              <p:grpSpPr bwMode="gray">
                <a:xfrm>
                  <a:off x="1090659" y="4309671"/>
                  <a:ext cx="571739" cy="713707"/>
                  <a:chOff x="1090659" y="4309671"/>
                  <a:chExt cx="571739" cy="713707"/>
                </a:xfrm>
              </p:grpSpPr>
              <p:sp>
                <p:nvSpPr>
                  <p:cNvPr id="208" name="Freeform 451">
                    <a:extLst>
                      <a:ext uri="{FF2B5EF4-FFF2-40B4-BE49-F238E27FC236}">
                        <a16:creationId xmlns:a16="http://schemas.microsoft.com/office/drawing/2014/main" id="{A69AA963-D292-4CA1-A5FC-4EB989EEC857}"/>
                      </a:ext>
                    </a:extLst>
                  </p:cNvPr>
                  <p:cNvSpPr>
                    <a:spLocks/>
                  </p:cNvSpPr>
                  <p:nvPr/>
                </p:nvSpPr>
                <p:spPr bwMode="gray">
                  <a:xfrm>
                    <a:off x="1092379" y="4362602"/>
                    <a:ext cx="222678" cy="653947"/>
                  </a:xfrm>
                  <a:custGeom>
                    <a:avLst/>
                    <a:gdLst>
                      <a:gd name="T0" fmla="*/ 238 w 250"/>
                      <a:gd name="T1" fmla="*/ 123 h 739"/>
                      <a:gd name="T2" fmla="*/ 117 w 250"/>
                      <a:gd name="T3" fmla="*/ 270 h 739"/>
                      <a:gd name="T4" fmla="*/ 104 w 250"/>
                      <a:gd name="T5" fmla="*/ 407 h 739"/>
                      <a:gd name="T6" fmla="*/ 192 w 250"/>
                      <a:gd name="T7" fmla="*/ 581 h 739"/>
                      <a:gd name="T8" fmla="*/ 141 w 250"/>
                      <a:gd name="T9" fmla="*/ 698 h 739"/>
                      <a:gd name="T10" fmla="*/ 0 w 250"/>
                      <a:gd name="T11" fmla="*/ 739 h 739"/>
                      <a:gd name="T12" fmla="*/ 50 w 250"/>
                      <a:gd name="T13" fmla="*/ 370 h 739"/>
                      <a:gd name="T14" fmla="*/ 130 w 250"/>
                      <a:gd name="T15" fmla="*/ 58 h 739"/>
                      <a:gd name="T16" fmla="*/ 250 w 250"/>
                      <a:gd name="T17" fmla="*/ 0 h 739"/>
                      <a:gd name="T18" fmla="*/ 238 w 250"/>
                      <a:gd name="T19" fmla="*/ 123 h 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 h="739">
                        <a:moveTo>
                          <a:pt x="238" y="123"/>
                        </a:moveTo>
                        <a:cubicBezTo>
                          <a:pt x="238" y="123"/>
                          <a:pt x="149" y="123"/>
                          <a:pt x="117" y="270"/>
                        </a:cubicBezTo>
                        <a:cubicBezTo>
                          <a:pt x="117" y="270"/>
                          <a:pt x="87" y="355"/>
                          <a:pt x="104" y="407"/>
                        </a:cubicBezTo>
                        <a:cubicBezTo>
                          <a:pt x="104" y="407"/>
                          <a:pt x="141" y="533"/>
                          <a:pt x="192" y="581"/>
                        </a:cubicBezTo>
                        <a:cubicBezTo>
                          <a:pt x="193" y="583"/>
                          <a:pt x="202" y="662"/>
                          <a:pt x="141" y="698"/>
                        </a:cubicBezTo>
                        <a:cubicBezTo>
                          <a:pt x="141" y="698"/>
                          <a:pt x="78" y="714"/>
                          <a:pt x="0" y="739"/>
                        </a:cubicBezTo>
                        <a:cubicBezTo>
                          <a:pt x="0" y="739"/>
                          <a:pt x="76" y="605"/>
                          <a:pt x="50" y="370"/>
                        </a:cubicBezTo>
                        <a:cubicBezTo>
                          <a:pt x="50" y="370"/>
                          <a:pt x="7" y="170"/>
                          <a:pt x="130" y="58"/>
                        </a:cubicBezTo>
                        <a:cubicBezTo>
                          <a:pt x="130" y="58"/>
                          <a:pt x="188" y="5"/>
                          <a:pt x="250" y="0"/>
                        </a:cubicBezTo>
                        <a:cubicBezTo>
                          <a:pt x="250" y="0"/>
                          <a:pt x="222" y="110"/>
                          <a:pt x="238" y="123"/>
                        </a:cubicBezTo>
                        <a:close/>
                      </a:path>
                    </a:pathLst>
                  </a:custGeom>
                  <a:solidFill>
                    <a:srgbClr val="3529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09" name="Freeform 453">
                    <a:extLst>
                      <a:ext uri="{FF2B5EF4-FFF2-40B4-BE49-F238E27FC236}">
                        <a16:creationId xmlns:a16="http://schemas.microsoft.com/office/drawing/2014/main" id="{C49A3A33-A6F3-4D10-8C8E-DB263CD31CBF}"/>
                      </a:ext>
                    </a:extLst>
                  </p:cNvPr>
                  <p:cNvSpPr>
                    <a:spLocks/>
                  </p:cNvSpPr>
                  <p:nvPr/>
                </p:nvSpPr>
                <p:spPr bwMode="gray">
                  <a:xfrm>
                    <a:off x="1316775" y="4309671"/>
                    <a:ext cx="291458" cy="221966"/>
                  </a:xfrm>
                  <a:custGeom>
                    <a:avLst/>
                    <a:gdLst>
                      <a:gd name="T0" fmla="*/ 0 w 327"/>
                      <a:gd name="T1" fmla="*/ 65 h 251"/>
                      <a:gd name="T2" fmla="*/ 327 w 327"/>
                      <a:gd name="T3" fmla="*/ 251 h 251"/>
                      <a:gd name="T4" fmla="*/ 0 w 327"/>
                      <a:gd name="T5" fmla="*/ 65 h 251"/>
                    </a:gdLst>
                    <a:ahLst/>
                    <a:cxnLst>
                      <a:cxn ang="0">
                        <a:pos x="T0" y="T1"/>
                      </a:cxn>
                      <a:cxn ang="0">
                        <a:pos x="T2" y="T3"/>
                      </a:cxn>
                      <a:cxn ang="0">
                        <a:pos x="T4" y="T5"/>
                      </a:cxn>
                    </a:cxnLst>
                    <a:rect l="0" t="0" r="r" b="b"/>
                    <a:pathLst>
                      <a:path w="327" h="251">
                        <a:moveTo>
                          <a:pt x="0" y="65"/>
                        </a:moveTo>
                        <a:cubicBezTo>
                          <a:pt x="0" y="65"/>
                          <a:pt x="242" y="0"/>
                          <a:pt x="327" y="251"/>
                        </a:cubicBezTo>
                        <a:cubicBezTo>
                          <a:pt x="327" y="251"/>
                          <a:pt x="261" y="32"/>
                          <a:pt x="0" y="65"/>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10" name="Freeform 454">
                    <a:extLst>
                      <a:ext uri="{FF2B5EF4-FFF2-40B4-BE49-F238E27FC236}">
                        <a16:creationId xmlns:a16="http://schemas.microsoft.com/office/drawing/2014/main" id="{1E00CEC8-E6BF-4E7A-9FAF-2262673155CA}"/>
                      </a:ext>
                    </a:extLst>
                  </p:cNvPr>
                  <p:cNvSpPr>
                    <a:spLocks/>
                  </p:cNvSpPr>
                  <p:nvPr/>
                </p:nvSpPr>
                <p:spPr bwMode="gray">
                  <a:xfrm>
                    <a:off x="1316775" y="4420655"/>
                    <a:ext cx="216659" cy="74274"/>
                  </a:xfrm>
                  <a:custGeom>
                    <a:avLst/>
                    <a:gdLst>
                      <a:gd name="T0" fmla="*/ 0 w 243"/>
                      <a:gd name="T1" fmla="*/ 21 h 84"/>
                      <a:gd name="T2" fmla="*/ 243 w 243"/>
                      <a:gd name="T3" fmla="*/ 84 h 84"/>
                      <a:gd name="T4" fmla="*/ 0 w 243"/>
                      <a:gd name="T5" fmla="*/ 21 h 84"/>
                    </a:gdLst>
                    <a:ahLst/>
                    <a:cxnLst>
                      <a:cxn ang="0">
                        <a:pos x="T0" y="T1"/>
                      </a:cxn>
                      <a:cxn ang="0">
                        <a:pos x="T2" y="T3"/>
                      </a:cxn>
                      <a:cxn ang="0">
                        <a:pos x="T4" y="T5"/>
                      </a:cxn>
                    </a:cxnLst>
                    <a:rect l="0" t="0" r="r" b="b"/>
                    <a:pathLst>
                      <a:path w="243" h="84">
                        <a:moveTo>
                          <a:pt x="0" y="21"/>
                        </a:moveTo>
                        <a:cubicBezTo>
                          <a:pt x="0" y="21"/>
                          <a:pt x="125" y="0"/>
                          <a:pt x="243" y="84"/>
                        </a:cubicBezTo>
                        <a:cubicBezTo>
                          <a:pt x="243" y="84"/>
                          <a:pt x="111" y="16"/>
                          <a:pt x="0" y="21"/>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11" name="Freeform 456">
                    <a:extLst>
                      <a:ext uri="{FF2B5EF4-FFF2-40B4-BE49-F238E27FC236}">
                        <a16:creationId xmlns:a16="http://schemas.microsoft.com/office/drawing/2014/main" id="{7267D60A-B2C8-4C86-9B46-048B461CCB67}"/>
                      </a:ext>
                    </a:extLst>
                  </p:cNvPr>
                  <p:cNvSpPr>
                    <a:spLocks/>
                  </p:cNvSpPr>
                  <p:nvPr/>
                </p:nvSpPr>
                <p:spPr bwMode="gray">
                  <a:xfrm>
                    <a:off x="1571264" y="4722870"/>
                    <a:ext cx="91134" cy="300508"/>
                  </a:xfrm>
                  <a:custGeom>
                    <a:avLst/>
                    <a:gdLst>
                      <a:gd name="T0" fmla="*/ 72 w 103"/>
                      <a:gd name="T1" fmla="*/ 0 h 340"/>
                      <a:gd name="T2" fmla="*/ 103 w 103"/>
                      <a:gd name="T3" fmla="*/ 340 h 340"/>
                      <a:gd name="T4" fmla="*/ 72 w 103"/>
                      <a:gd name="T5" fmla="*/ 0 h 340"/>
                    </a:gdLst>
                    <a:ahLst/>
                    <a:cxnLst>
                      <a:cxn ang="0">
                        <a:pos x="T0" y="T1"/>
                      </a:cxn>
                      <a:cxn ang="0">
                        <a:pos x="T2" y="T3"/>
                      </a:cxn>
                      <a:cxn ang="0">
                        <a:pos x="T4" y="T5"/>
                      </a:cxn>
                    </a:cxnLst>
                    <a:rect l="0" t="0" r="r" b="b"/>
                    <a:pathLst>
                      <a:path w="103" h="340">
                        <a:moveTo>
                          <a:pt x="72" y="0"/>
                        </a:moveTo>
                        <a:cubicBezTo>
                          <a:pt x="72" y="0"/>
                          <a:pt x="12" y="200"/>
                          <a:pt x="103" y="340"/>
                        </a:cubicBezTo>
                        <a:cubicBezTo>
                          <a:pt x="103" y="340"/>
                          <a:pt x="0" y="260"/>
                          <a:pt x="72"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12" name="Freeform 457">
                    <a:extLst>
                      <a:ext uri="{FF2B5EF4-FFF2-40B4-BE49-F238E27FC236}">
                        <a16:creationId xmlns:a16="http://schemas.microsoft.com/office/drawing/2014/main" id="{6601DC10-995A-4134-A1D9-F5D17DE5A6A1}"/>
                      </a:ext>
                    </a:extLst>
                  </p:cNvPr>
                  <p:cNvSpPr>
                    <a:spLocks/>
                  </p:cNvSpPr>
                  <p:nvPr/>
                </p:nvSpPr>
                <p:spPr bwMode="gray">
                  <a:xfrm>
                    <a:off x="1120750" y="4462486"/>
                    <a:ext cx="179690" cy="489180"/>
                  </a:xfrm>
                  <a:custGeom>
                    <a:avLst/>
                    <a:gdLst>
                      <a:gd name="T0" fmla="*/ 201 w 201"/>
                      <a:gd name="T1" fmla="*/ 0 h 553"/>
                      <a:gd name="T2" fmla="*/ 98 w 201"/>
                      <a:gd name="T3" fmla="*/ 122 h 553"/>
                      <a:gd name="T4" fmla="*/ 55 w 201"/>
                      <a:gd name="T5" fmla="*/ 242 h 553"/>
                      <a:gd name="T6" fmla="*/ 86 w 201"/>
                      <a:gd name="T7" fmla="*/ 464 h 553"/>
                      <a:gd name="T8" fmla="*/ 93 w 201"/>
                      <a:gd name="T9" fmla="*/ 553 h 553"/>
                      <a:gd name="T10" fmla="*/ 62 w 201"/>
                      <a:gd name="T11" fmla="*/ 440 h 553"/>
                      <a:gd name="T12" fmla="*/ 74 w 201"/>
                      <a:gd name="T13" fmla="*/ 139 h 553"/>
                      <a:gd name="T14" fmla="*/ 93 w 201"/>
                      <a:gd name="T15" fmla="*/ 74 h 553"/>
                      <a:gd name="T16" fmla="*/ 201 w 201"/>
                      <a:gd name="T17"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553">
                        <a:moveTo>
                          <a:pt x="201" y="0"/>
                        </a:moveTo>
                        <a:cubicBezTo>
                          <a:pt x="201" y="0"/>
                          <a:pt x="124" y="0"/>
                          <a:pt x="98" y="122"/>
                        </a:cubicBezTo>
                        <a:cubicBezTo>
                          <a:pt x="98" y="122"/>
                          <a:pt x="48" y="208"/>
                          <a:pt x="55" y="242"/>
                        </a:cubicBezTo>
                        <a:cubicBezTo>
                          <a:pt x="55" y="242"/>
                          <a:pt x="43" y="349"/>
                          <a:pt x="86" y="464"/>
                        </a:cubicBezTo>
                        <a:cubicBezTo>
                          <a:pt x="86" y="464"/>
                          <a:pt x="100" y="527"/>
                          <a:pt x="93" y="553"/>
                        </a:cubicBezTo>
                        <a:cubicBezTo>
                          <a:pt x="93" y="553"/>
                          <a:pt x="91" y="493"/>
                          <a:pt x="62" y="440"/>
                        </a:cubicBezTo>
                        <a:cubicBezTo>
                          <a:pt x="62" y="440"/>
                          <a:pt x="0" y="254"/>
                          <a:pt x="74" y="139"/>
                        </a:cubicBezTo>
                        <a:cubicBezTo>
                          <a:pt x="74" y="139"/>
                          <a:pt x="93" y="107"/>
                          <a:pt x="93" y="74"/>
                        </a:cubicBezTo>
                        <a:cubicBezTo>
                          <a:pt x="93" y="74"/>
                          <a:pt x="119" y="2"/>
                          <a:pt x="201"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13" name="Freeform 458">
                    <a:extLst>
                      <a:ext uri="{FF2B5EF4-FFF2-40B4-BE49-F238E27FC236}">
                        <a16:creationId xmlns:a16="http://schemas.microsoft.com/office/drawing/2014/main" id="{7F0BD990-00FA-4B87-A179-44BB73DCCA62}"/>
                      </a:ext>
                    </a:extLst>
                  </p:cNvPr>
                  <p:cNvSpPr>
                    <a:spLocks/>
                  </p:cNvSpPr>
                  <p:nvPr/>
                </p:nvSpPr>
                <p:spPr bwMode="gray">
                  <a:xfrm>
                    <a:off x="1090659" y="4370285"/>
                    <a:ext cx="210641" cy="303070"/>
                  </a:xfrm>
                  <a:custGeom>
                    <a:avLst/>
                    <a:gdLst>
                      <a:gd name="T0" fmla="*/ 236 w 236"/>
                      <a:gd name="T1" fmla="*/ 0 h 343"/>
                      <a:gd name="T2" fmla="*/ 58 w 236"/>
                      <a:gd name="T3" fmla="*/ 343 h 343"/>
                      <a:gd name="T4" fmla="*/ 236 w 236"/>
                      <a:gd name="T5" fmla="*/ 0 h 343"/>
                    </a:gdLst>
                    <a:ahLst/>
                    <a:cxnLst>
                      <a:cxn ang="0">
                        <a:pos x="T0" y="T1"/>
                      </a:cxn>
                      <a:cxn ang="0">
                        <a:pos x="T2" y="T3"/>
                      </a:cxn>
                      <a:cxn ang="0">
                        <a:pos x="T4" y="T5"/>
                      </a:cxn>
                    </a:cxnLst>
                    <a:rect l="0" t="0" r="r" b="b"/>
                    <a:pathLst>
                      <a:path w="236" h="343">
                        <a:moveTo>
                          <a:pt x="236" y="0"/>
                        </a:moveTo>
                        <a:cubicBezTo>
                          <a:pt x="236" y="0"/>
                          <a:pt x="9" y="62"/>
                          <a:pt x="58" y="343"/>
                        </a:cubicBezTo>
                        <a:cubicBezTo>
                          <a:pt x="58" y="343"/>
                          <a:pt x="0" y="101"/>
                          <a:pt x="236"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14" name="Freeform 459">
                    <a:extLst>
                      <a:ext uri="{FF2B5EF4-FFF2-40B4-BE49-F238E27FC236}">
                        <a16:creationId xmlns:a16="http://schemas.microsoft.com/office/drawing/2014/main" id="{51CF9D03-AB1C-4F4D-8322-AA61DF817E07}"/>
                      </a:ext>
                    </a:extLst>
                  </p:cNvPr>
                  <p:cNvSpPr>
                    <a:spLocks/>
                  </p:cNvSpPr>
                  <p:nvPr/>
                </p:nvSpPr>
                <p:spPr bwMode="gray">
                  <a:xfrm>
                    <a:off x="1321074" y="4339551"/>
                    <a:ext cx="268245" cy="163060"/>
                  </a:xfrm>
                  <a:custGeom>
                    <a:avLst/>
                    <a:gdLst>
                      <a:gd name="T0" fmla="*/ 0 w 302"/>
                      <a:gd name="T1" fmla="*/ 44 h 184"/>
                      <a:gd name="T2" fmla="*/ 302 w 302"/>
                      <a:gd name="T3" fmla="*/ 184 h 184"/>
                      <a:gd name="T4" fmla="*/ 0 w 302"/>
                      <a:gd name="T5" fmla="*/ 44 h 184"/>
                    </a:gdLst>
                    <a:ahLst/>
                    <a:cxnLst>
                      <a:cxn ang="0">
                        <a:pos x="T0" y="T1"/>
                      </a:cxn>
                      <a:cxn ang="0">
                        <a:pos x="T2" y="T3"/>
                      </a:cxn>
                      <a:cxn ang="0">
                        <a:pos x="T4" y="T5"/>
                      </a:cxn>
                    </a:cxnLst>
                    <a:rect l="0" t="0" r="r" b="b"/>
                    <a:pathLst>
                      <a:path w="302" h="184">
                        <a:moveTo>
                          <a:pt x="0" y="44"/>
                        </a:moveTo>
                        <a:cubicBezTo>
                          <a:pt x="0" y="44"/>
                          <a:pt x="195" y="0"/>
                          <a:pt x="302" y="184"/>
                        </a:cubicBezTo>
                        <a:cubicBezTo>
                          <a:pt x="302" y="184"/>
                          <a:pt x="233" y="34"/>
                          <a:pt x="0" y="44"/>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15" name="Freeform 460">
                    <a:extLst>
                      <a:ext uri="{FF2B5EF4-FFF2-40B4-BE49-F238E27FC236}">
                        <a16:creationId xmlns:a16="http://schemas.microsoft.com/office/drawing/2014/main" id="{AF59818C-5B90-4D00-A72F-7DEDF147C72E}"/>
                      </a:ext>
                    </a:extLst>
                  </p:cNvPr>
                  <p:cNvSpPr>
                    <a:spLocks/>
                  </p:cNvSpPr>
                  <p:nvPr/>
                </p:nvSpPr>
                <p:spPr bwMode="gray">
                  <a:xfrm>
                    <a:off x="1316775" y="4369432"/>
                    <a:ext cx="160775" cy="40978"/>
                  </a:xfrm>
                  <a:custGeom>
                    <a:avLst/>
                    <a:gdLst>
                      <a:gd name="T0" fmla="*/ 0 w 180"/>
                      <a:gd name="T1" fmla="*/ 20 h 47"/>
                      <a:gd name="T2" fmla="*/ 180 w 180"/>
                      <a:gd name="T3" fmla="*/ 47 h 47"/>
                      <a:gd name="T4" fmla="*/ 0 w 180"/>
                      <a:gd name="T5" fmla="*/ 20 h 47"/>
                    </a:gdLst>
                    <a:ahLst/>
                    <a:cxnLst>
                      <a:cxn ang="0">
                        <a:pos x="T0" y="T1"/>
                      </a:cxn>
                      <a:cxn ang="0">
                        <a:pos x="T2" y="T3"/>
                      </a:cxn>
                      <a:cxn ang="0">
                        <a:pos x="T4" y="T5"/>
                      </a:cxn>
                    </a:cxnLst>
                    <a:rect l="0" t="0" r="r" b="b"/>
                    <a:pathLst>
                      <a:path w="180" h="47">
                        <a:moveTo>
                          <a:pt x="0" y="20"/>
                        </a:moveTo>
                        <a:cubicBezTo>
                          <a:pt x="0" y="20"/>
                          <a:pt x="58" y="0"/>
                          <a:pt x="180" y="47"/>
                        </a:cubicBezTo>
                        <a:cubicBezTo>
                          <a:pt x="180" y="47"/>
                          <a:pt x="61" y="21"/>
                          <a:pt x="0" y="2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16" name="Freeform 461">
                    <a:extLst>
                      <a:ext uri="{FF2B5EF4-FFF2-40B4-BE49-F238E27FC236}">
                        <a16:creationId xmlns:a16="http://schemas.microsoft.com/office/drawing/2014/main" id="{C353664B-E511-4242-A37D-E83A6106A859}"/>
                      </a:ext>
                    </a:extLst>
                  </p:cNvPr>
                  <p:cNvSpPr>
                    <a:spLocks/>
                  </p:cNvSpPr>
                  <p:nvPr/>
                </p:nvSpPr>
                <p:spPr bwMode="gray">
                  <a:xfrm>
                    <a:off x="1307318" y="4449681"/>
                    <a:ext cx="130683" cy="62322"/>
                  </a:xfrm>
                  <a:custGeom>
                    <a:avLst/>
                    <a:gdLst>
                      <a:gd name="T0" fmla="*/ 0 w 147"/>
                      <a:gd name="T1" fmla="*/ 0 h 71"/>
                      <a:gd name="T2" fmla="*/ 147 w 147"/>
                      <a:gd name="T3" fmla="*/ 34 h 71"/>
                      <a:gd name="T4" fmla="*/ 0 w 147"/>
                      <a:gd name="T5" fmla="*/ 0 h 71"/>
                    </a:gdLst>
                    <a:ahLst/>
                    <a:cxnLst>
                      <a:cxn ang="0">
                        <a:pos x="T0" y="T1"/>
                      </a:cxn>
                      <a:cxn ang="0">
                        <a:pos x="T2" y="T3"/>
                      </a:cxn>
                      <a:cxn ang="0">
                        <a:pos x="T4" y="T5"/>
                      </a:cxn>
                    </a:cxnLst>
                    <a:rect l="0" t="0" r="r" b="b"/>
                    <a:pathLst>
                      <a:path w="147" h="71">
                        <a:moveTo>
                          <a:pt x="0" y="0"/>
                        </a:moveTo>
                        <a:cubicBezTo>
                          <a:pt x="0" y="0"/>
                          <a:pt x="56" y="54"/>
                          <a:pt x="147" y="34"/>
                        </a:cubicBezTo>
                        <a:cubicBezTo>
                          <a:pt x="147" y="34"/>
                          <a:pt x="65" y="71"/>
                          <a:pt x="0"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17" name="Freeform 462">
                    <a:extLst>
                      <a:ext uri="{FF2B5EF4-FFF2-40B4-BE49-F238E27FC236}">
                        <a16:creationId xmlns:a16="http://schemas.microsoft.com/office/drawing/2014/main" id="{9E805051-C357-4862-BC29-968DB35482A1}"/>
                      </a:ext>
                    </a:extLst>
                  </p:cNvPr>
                  <p:cNvSpPr>
                    <a:spLocks/>
                  </p:cNvSpPr>
                  <p:nvPr/>
                </p:nvSpPr>
                <p:spPr bwMode="gray">
                  <a:xfrm>
                    <a:off x="1317635" y="4375407"/>
                    <a:ext cx="256208" cy="127204"/>
                  </a:xfrm>
                  <a:custGeom>
                    <a:avLst/>
                    <a:gdLst>
                      <a:gd name="T0" fmla="*/ 0 w 287"/>
                      <a:gd name="T1" fmla="*/ 29 h 144"/>
                      <a:gd name="T2" fmla="*/ 287 w 287"/>
                      <a:gd name="T3" fmla="*/ 144 h 144"/>
                      <a:gd name="T4" fmla="*/ 0 w 287"/>
                      <a:gd name="T5" fmla="*/ 29 h 144"/>
                    </a:gdLst>
                    <a:ahLst/>
                    <a:cxnLst>
                      <a:cxn ang="0">
                        <a:pos x="T0" y="T1"/>
                      </a:cxn>
                      <a:cxn ang="0">
                        <a:pos x="T2" y="T3"/>
                      </a:cxn>
                      <a:cxn ang="0">
                        <a:pos x="T4" y="T5"/>
                      </a:cxn>
                    </a:cxnLst>
                    <a:rect l="0" t="0" r="r" b="b"/>
                    <a:pathLst>
                      <a:path w="287" h="144">
                        <a:moveTo>
                          <a:pt x="0" y="29"/>
                        </a:moveTo>
                        <a:cubicBezTo>
                          <a:pt x="0" y="29"/>
                          <a:pt x="194" y="0"/>
                          <a:pt x="287" y="144"/>
                        </a:cubicBezTo>
                        <a:cubicBezTo>
                          <a:pt x="287" y="144"/>
                          <a:pt x="190" y="13"/>
                          <a:pt x="0" y="29"/>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800" b="0" i="0" u="none" strike="noStrike" kern="1200" cap="none" spc="0" normalizeH="0" baseline="0" noProof="0">
                        <a:ln>
                          <a:noFill/>
                        </a:ln>
                        <a:solidFill>
                          <a:srgbClr val="404040"/>
                        </a:solidFill>
                        <a:effectLst/>
                        <a:uLnTx/>
                        <a:uFillTx/>
                        <a:latin typeface="Arial Narrow"/>
                        <a:ea typeface="+mn-ea"/>
                        <a:cs typeface="+mn-cs"/>
                      </a:rPr>
                      <a:t> </a:t>
                    </a:r>
                  </a:p>
                </p:txBody>
              </p:sp>
              <p:sp>
                <p:nvSpPr>
                  <p:cNvPr id="218" name="Freeform 463">
                    <a:extLst>
                      <a:ext uri="{FF2B5EF4-FFF2-40B4-BE49-F238E27FC236}">
                        <a16:creationId xmlns:a16="http://schemas.microsoft.com/office/drawing/2014/main" id="{C65F8B2B-39FA-4113-848F-4A31A2EA3558}"/>
                      </a:ext>
                    </a:extLst>
                  </p:cNvPr>
                  <p:cNvSpPr>
                    <a:spLocks/>
                  </p:cNvSpPr>
                  <p:nvPr/>
                </p:nvSpPr>
                <p:spPr bwMode="gray">
                  <a:xfrm>
                    <a:off x="1315056" y="4453096"/>
                    <a:ext cx="158196" cy="30734"/>
                  </a:xfrm>
                  <a:custGeom>
                    <a:avLst/>
                    <a:gdLst>
                      <a:gd name="T0" fmla="*/ 0 w 177"/>
                      <a:gd name="T1" fmla="*/ 0 h 35"/>
                      <a:gd name="T2" fmla="*/ 177 w 177"/>
                      <a:gd name="T3" fmla="*/ 24 h 35"/>
                      <a:gd name="T4" fmla="*/ 0 w 177"/>
                      <a:gd name="T5" fmla="*/ 0 h 35"/>
                    </a:gdLst>
                    <a:ahLst/>
                    <a:cxnLst>
                      <a:cxn ang="0">
                        <a:pos x="T0" y="T1"/>
                      </a:cxn>
                      <a:cxn ang="0">
                        <a:pos x="T2" y="T3"/>
                      </a:cxn>
                      <a:cxn ang="0">
                        <a:pos x="T4" y="T5"/>
                      </a:cxn>
                    </a:cxnLst>
                    <a:rect l="0" t="0" r="r" b="b"/>
                    <a:pathLst>
                      <a:path w="177" h="35">
                        <a:moveTo>
                          <a:pt x="0" y="0"/>
                        </a:moveTo>
                        <a:cubicBezTo>
                          <a:pt x="0" y="0"/>
                          <a:pt x="46" y="35"/>
                          <a:pt x="177" y="24"/>
                        </a:cubicBezTo>
                        <a:cubicBezTo>
                          <a:pt x="177" y="24"/>
                          <a:pt x="78" y="26"/>
                          <a:pt x="0"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19" name="Freeform 464">
                    <a:extLst>
                      <a:ext uri="{FF2B5EF4-FFF2-40B4-BE49-F238E27FC236}">
                        <a16:creationId xmlns:a16="http://schemas.microsoft.com/office/drawing/2014/main" id="{A9366F35-1EE0-46C4-BCF3-3A2397EC495B}"/>
                      </a:ext>
                    </a:extLst>
                  </p:cNvPr>
                  <p:cNvSpPr>
                    <a:spLocks/>
                  </p:cNvSpPr>
                  <p:nvPr/>
                </p:nvSpPr>
                <p:spPr bwMode="gray">
                  <a:xfrm>
                    <a:off x="1143104" y="4383091"/>
                    <a:ext cx="134982" cy="185257"/>
                  </a:xfrm>
                  <a:custGeom>
                    <a:avLst/>
                    <a:gdLst>
                      <a:gd name="T0" fmla="*/ 151 w 151"/>
                      <a:gd name="T1" fmla="*/ 0 h 209"/>
                      <a:gd name="T2" fmla="*/ 0 w 151"/>
                      <a:gd name="T3" fmla="*/ 209 h 209"/>
                      <a:gd name="T4" fmla="*/ 151 w 151"/>
                      <a:gd name="T5" fmla="*/ 0 h 209"/>
                    </a:gdLst>
                    <a:ahLst/>
                    <a:cxnLst>
                      <a:cxn ang="0">
                        <a:pos x="T0" y="T1"/>
                      </a:cxn>
                      <a:cxn ang="0">
                        <a:pos x="T2" y="T3"/>
                      </a:cxn>
                      <a:cxn ang="0">
                        <a:pos x="T4" y="T5"/>
                      </a:cxn>
                    </a:cxnLst>
                    <a:rect l="0" t="0" r="r" b="b"/>
                    <a:pathLst>
                      <a:path w="151" h="209">
                        <a:moveTo>
                          <a:pt x="151" y="0"/>
                        </a:moveTo>
                        <a:cubicBezTo>
                          <a:pt x="151" y="0"/>
                          <a:pt x="40" y="63"/>
                          <a:pt x="0" y="209"/>
                        </a:cubicBezTo>
                        <a:cubicBezTo>
                          <a:pt x="0" y="209"/>
                          <a:pt x="61" y="69"/>
                          <a:pt x="151"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20" name="Freeform 465">
                    <a:extLst>
                      <a:ext uri="{FF2B5EF4-FFF2-40B4-BE49-F238E27FC236}">
                        <a16:creationId xmlns:a16="http://schemas.microsoft.com/office/drawing/2014/main" id="{0AF845BB-449E-4D9E-A29A-21EB900F814A}"/>
                      </a:ext>
                    </a:extLst>
                  </p:cNvPr>
                  <p:cNvSpPr>
                    <a:spLocks/>
                  </p:cNvSpPr>
                  <p:nvPr/>
                </p:nvSpPr>
                <p:spPr bwMode="gray">
                  <a:xfrm>
                    <a:off x="1144824" y="4453096"/>
                    <a:ext cx="155617" cy="267214"/>
                  </a:xfrm>
                  <a:custGeom>
                    <a:avLst/>
                    <a:gdLst>
                      <a:gd name="T0" fmla="*/ 174 w 174"/>
                      <a:gd name="T1" fmla="*/ 20 h 302"/>
                      <a:gd name="T2" fmla="*/ 66 w 174"/>
                      <a:gd name="T3" fmla="*/ 122 h 302"/>
                      <a:gd name="T4" fmla="*/ 39 w 174"/>
                      <a:gd name="T5" fmla="*/ 194 h 302"/>
                      <a:gd name="T6" fmla="*/ 18 w 174"/>
                      <a:gd name="T7" fmla="*/ 302 h 302"/>
                      <a:gd name="T8" fmla="*/ 33 w 174"/>
                      <a:gd name="T9" fmla="*/ 188 h 302"/>
                      <a:gd name="T10" fmla="*/ 63 w 174"/>
                      <a:gd name="T11" fmla="*/ 110 h 302"/>
                      <a:gd name="T12" fmla="*/ 174 w 174"/>
                      <a:gd name="T13" fmla="*/ 20 h 302"/>
                    </a:gdLst>
                    <a:ahLst/>
                    <a:cxnLst>
                      <a:cxn ang="0">
                        <a:pos x="T0" y="T1"/>
                      </a:cxn>
                      <a:cxn ang="0">
                        <a:pos x="T2" y="T3"/>
                      </a:cxn>
                      <a:cxn ang="0">
                        <a:pos x="T4" y="T5"/>
                      </a:cxn>
                      <a:cxn ang="0">
                        <a:pos x="T6" y="T7"/>
                      </a:cxn>
                      <a:cxn ang="0">
                        <a:pos x="T8" y="T9"/>
                      </a:cxn>
                      <a:cxn ang="0">
                        <a:pos x="T10" y="T11"/>
                      </a:cxn>
                      <a:cxn ang="0">
                        <a:pos x="T12" y="T13"/>
                      </a:cxn>
                    </a:cxnLst>
                    <a:rect l="0" t="0" r="r" b="b"/>
                    <a:pathLst>
                      <a:path w="174" h="302">
                        <a:moveTo>
                          <a:pt x="174" y="20"/>
                        </a:moveTo>
                        <a:cubicBezTo>
                          <a:pt x="174" y="20"/>
                          <a:pt x="95" y="0"/>
                          <a:pt x="66" y="122"/>
                        </a:cubicBezTo>
                        <a:cubicBezTo>
                          <a:pt x="66" y="122"/>
                          <a:pt x="59" y="159"/>
                          <a:pt x="39" y="194"/>
                        </a:cubicBezTo>
                        <a:cubicBezTo>
                          <a:pt x="39" y="194"/>
                          <a:pt x="1" y="241"/>
                          <a:pt x="18" y="302"/>
                        </a:cubicBezTo>
                        <a:cubicBezTo>
                          <a:pt x="18" y="302"/>
                          <a:pt x="0" y="235"/>
                          <a:pt x="33" y="188"/>
                        </a:cubicBezTo>
                        <a:cubicBezTo>
                          <a:pt x="33" y="188"/>
                          <a:pt x="63" y="157"/>
                          <a:pt x="63" y="110"/>
                        </a:cubicBezTo>
                        <a:cubicBezTo>
                          <a:pt x="63" y="110"/>
                          <a:pt x="80" y="6"/>
                          <a:pt x="174" y="2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21" name="Freeform 466">
                    <a:extLst>
                      <a:ext uri="{FF2B5EF4-FFF2-40B4-BE49-F238E27FC236}">
                        <a16:creationId xmlns:a16="http://schemas.microsoft.com/office/drawing/2014/main" id="{6105C79E-BCAA-40F7-AFFA-556245585ED8}"/>
                      </a:ext>
                    </a:extLst>
                  </p:cNvPr>
                  <p:cNvSpPr>
                    <a:spLocks/>
                  </p:cNvSpPr>
                  <p:nvPr/>
                </p:nvSpPr>
                <p:spPr bwMode="gray">
                  <a:xfrm>
                    <a:off x="1224781" y="4422362"/>
                    <a:ext cx="60183" cy="52930"/>
                  </a:xfrm>
                  <a:custGeom>
                    <a:avLst/>
                    <a:gdLst>
                      <a:gd name="T0" fmla="*/ 68 w 68"/>
                      <a:gd name="T1" fmla="*/ 0 h 60"/>
                      <a:gd name="T2" fmla="*/ 0 w 68"/>
                      <a:gd name="T3" fmla="*/ 60 h 60"/>
                      <a:gd name="T4" fmla="*/ 68 w 68"/>
                      <a:gd name="T5" fmla="*/ 0 h 60"/>
                    </a:gdLst>
                    <a:ahLst/>
                    <a:cxnLst>
                      <a:cxn ang="0">
                        <a:pos x="T0" y="T1"/>
                      </a:cxn>
                      <a:cxn ang="0">
                        <a:pos x="T2" y="T3"/>
                      </a:cxn>
                      <a:cxn ang="0">
                        <a:pos x="T4" y="T5"/>
                      </a:cxn>
                    </a:cxnLst>
                    <a:rect l="0" t="0" r="r" b="b"/>
                    <a:pathLst>
                      <a:path w="68" h="60">
                        <a:moveTo>
                          <a:pt x="68" y="0"/>
                        </a:moveTo>
                        <a:cubicBezTo>
                          <a:pt x="68" y="0"/>
                          <a:pt x="17" y="22"/>
                          <a:pt x="0" y="60"/>
                        </a:cubicBezTo>
                        <a:cubicBezTo>
                          <a:pt x="0" y="60"/>
                          <a:pt x="36" y="8"/>
                          <a:pt x="68"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22" name="Freeform 467">
                    <a:extLst>
                      <a:ext uri="{FF2B5EF4-FFF2-40B4-BE49-F238E27FC236}">
                        <a16:creationId xmlns:a16="http://schemas.microsoft.com/office/drawing/2014/main" id="{F7426323-CA17-4C85-A62C-6D06B79D3C3A}"/>
                      </a:ext>
                    </a:extLst>
                  </p:cNvPr>
                  <p:cNvSpPr>
                    <a:spLocks/>
                  </p:cNvSpPr>
                  <p:nvPr/>
                </p:nvSpPr>
                <p:spPr bwMode="gray">
                  <a:xfrm>
                    <a:off x="1226501" y="4394189"/>
                    <a:ext cx="61043" cy="55492"/>
                  </a:xfrm>
                  <a:custGeom>
                    <a:avLst/>
                    <a:gdLst>
                      <a:gd name="T0" fmla="*/ 69 w 69"/>
                      <a:gd name="T1" fmla="*/ 0 h 63"/>
                      <a:gd name="T2" fmla="*/ 0 w 69"/>
                      <a:gd name="T3" fmla="*/ 63 h 63"/>
                      <a:gd name="T4" fmla="*/ 69 w 69"/>
                      <a:gd name="T5" fmla="*/ 0 h 63"/>
                    </a:gdLst>
                    <a:ahLst/>
                    <a:cxnLst>
                      <a:cxn ang="0">
                        <a:pos x="T0" y="T1"/>
                      </a:cxn>
                      <a:cxn ang="0">
                        <a:pos x="T2" y="T3"/>
                      </a:cxn>
                      <a:cxn ang="0">
                        <a:pos x="T4" y="T5"/>
                      </a:cxn>
                    </a:cxnLst>
                    <a:rect l="0" t="0" r="r" b="b"/>
                    <a:pathLst>
                      <a:path w="69" h="63">
                        <a:moveTo>
                          <a:pt x="69" y="0"/>
                        </a:moveTo>
                        <a:cubicBezTo>
                          <a:pt x="69" y="0"/>
                          <a:pt x="17" y="23"/>
                          <a:pt x="0" y="63"/>
                        </a:cubicBezTo>
                        <a:cubicBezTo>
                          <a:pt x="0" y="63"/>
                          <a:pt x="36" y="9"/>
                          <a:pt x="69"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23" name="Freeform 468">
                    <a:extLst>
                      <a:ext uri="{FF2B5EF4-FFF2-40B4-BE49-F238E27FC236}">
                        <a16:creationId xmlns:a16="http://schemas.microsoft.com/office/drawing/2014/main" id="{F27EFF74-3353-482A-8A48-4094B57DA7EB}"/>
                      </a:ext>
                    </a:extLst>
                  </p:cNvPr>
                  <p:cNvSpPr>
                    <a:spLocks/>
                  </p:cNvSpPr>
                  <p:nvPr/>
                </p:nvSpPr>
                <p:spPr bwMode="gray">
                  <a:xfrm>
                    <a:off x="1532575" y="4512002"/>
                    <a:ext cx="105751" cy="466129"/>
                  </a:xfrm>
                  <a:custGeom>
                    <a:avLst/>
                    <a:gdLst>
                      <a:gd name="T0" fmla="*/ 34 w 119"/>
                      <a:gd name="T1" fmla="*/ 0 h 527"/>
                      <a:gd name="T2" fmla="*/ 62 w 119"/>
                      <a:gd name="T3" fmla="*/ 306 h 527"/>
                      <a:gd name="T4" fmla="*/ 82 w 119"/>
                      <a:gd name="T5" fmla="*/ 527 h 527"/>
                      <a:gd name="T6" fmla="*/ 68 w 119"/>
                      <a:gd name="T7" fmla="*/ 306 h 527"/>
                      <a:gd name="T8" fmla="*/ 34 w 119"/>
                      <a:gd name="T9" fmla="*/ 0 h 527"/>
                    </a:gdLst>
                    <a:ahLst/>
                    <a:cxnLst>
                      <a:cxn ang="0">
                        <a:pos x="T0" y="T1"/>
                      </a:cxn>
                      <a:cxn ang="0">
                        <a:pos x="T2" y="T3"/>
                      </a:cxn>
                      <a:cxn ang="0">
                        <a:pos x="T4" y="T5"/>
                      </a:cxn>
                      <a:cxn ang="0">
                        <a:pos x="T6" y="T7"/>
                      </a:cxn>
                      <a:cxn ang="0">
                        <a:pos x="T8" y="T9"/>
                      </a:cxn>
                    </a:cxnLst>
                    <a:rect l="0" t="0" r="r" b="b"/>
                    <a:pathLst>
                      <a:path w="119" h="527">
                        <a:moveTo>
                          <a:pt x="34" y="0"/>
                        </a:moveTo>
                        <a:cubicBezTo>
                          <a:pt x="34" y="0"/>
                          <a:pt x="109" y="163"/>
                          <a:pt x="62" y="306"/>
                        </a:cubicBezTo>
                        <a:cubicBezTo>
                          <a:pt x="62" y="306"/>
                          <a:pt x="0" y="466"/>
                          <a:pt x="82" y="527"/>
                        </a:cubicBezTo>
                        <a:cubicBezTo>
                          <a:pt x="82" y="527"/>
                          <a:pt x="14" y="457"/>
                          <a:pt x="68" y="306"/>
                        </a:cubicBezTo>
                        <a:cubicBezTo>
                          <a:pt x="68" y="306"/>
                          <a:pt x="119" y="102"/>
                          <a:pt x="34"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24" name="Freeform 469">
                    <a:extLst>
                      <a:ext uri="{FF2B5EF4-FFF2-40B4-BE49-F238E27FC236}">
                        <a16:creationId xmlns:a16="http://schemas.microsoft.com/office/drawing/2014/main" id="{43CF297C-FA00-40A8-9C2F-9C37B31EACE2}"/>
                      </a:ext>
                    </a:extLst>
                  </p:cNvPr>
                  <p:cNvSpPr>
                    <a:spLocks/>
                  </p:cNvSpPr>
                  <p:nvPr/>
                </p:nvSpPr>
                <p:spPr bwMode="gray">
                  <a:xfrm>
                    <a:off x="1549770" y="4754458"/>
                    <a:ext cx="98012" cy="265506"/>
                  </a:xfrm>
                  <a:custGeom>
                    <a:avLst/>
                    <a:gdLst>
                      <a:gd name="T0" fmla="*/ 72 w 110"/>
                      <a:gd name="T1" fmla="*/ 0 h 300"/>
                      <a:gd name="T2" fmla="*/ 110 w 110"/>
                      <a:gd name="T3" fmla="*/ 300 h 300"/>
                      <a:gd name="T4" fmla="*/ 72 w 110"/>
                      <a:gd name="T5" fmla="*/ 0 h 300"/>
                    </a:gdLst>
                    <a:ahLst/>
                    <a:cxnLst>
                      <a:cxn ang="0">
                        <a:pos x="T0" y="T1"/>
                      </a:cxn>
                      <a:cxn ang="0">
                        <a:pos x="T2" y="T3"/>
                      </a:cxn>
                      <a:cxn ang="0">
                        <a:pos x="T4" y="T5"/>
                      </a:cxn>
                    </a:cxnLst>
                    <a:rect l="0" t="0" r="r" b="b"/>
                    <a:pathLst>
                      <a:path w="110" h="300">
                        <a:moveTo>
                          <a:pt x="72" y="0"/>
                        </a:moveTo>
                        <a:cubicBezTo>
                          <a:pt x="72" y="0"/>
                          <a:pt x="19" y="175"/>
                          <a:pt x="110" y="300"/>
                        </a:cubicBezTo>
                        <a:cubicBezTo>
                          <a:pt x="110" y="300"/>
                          <a:pt x="0" y="230"/>
                          <a:pt x="72"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25" name="Freeform 470">
                    <a:extLst>
                      <a:ext uri="{FF2B5EF4-FFF2-40B4-BE49-F238E27FC236}">
                        <a16:creationId xmlns:a16="http://schemas.microsoft.com/office/drawing/2014/main" id="{D4251EE7-D34A-433C-B225-716A5F3D3A2B}"/>
                      </a:ext>
                    </a:extLst>
                  </p:cNvPr>
                  <p:cNvSpPr>
                    <a:spLocks/>
                  </p:cNvSpPr>
                  <p:nvPr/>
                </p:nvSpPr>
                <p:spPr bwMode="gray">
                  <a:xfrm>
                    <a:off x="1528276" y="4738237"/>
                    <a:ext cx="98012" cy="264652"/>
                  </a:xfrm>
                  <a:custGeom>
                    <a:avLst/>
                    <a:gdLst>
                      <a:gd name="T0" fmla="*/ 72 w 110"/>
                      <a:gd name="T1" fmla="*/ 0 h 300"/>
                      <a:gd name="T2" fmla="*/ 110 w 110"/>
                      <a:gd name="T3" fmla="*/ 300 h 300"/>
                      <a:gd name="T4" fmla="*/ 72 w 110"/>
                      <a:gd name="T5" fmla="*/ 0 h 300"/>
                    </a:gdLst>
                    <a:ahLst/>
                    <a:cxnLst>
                      <a:cxn ang="0">
                        <a:pos x="T0" y="T1"/>
                      </a:cxn>
                      <a:cxn ang="0">
                        <a:pos x="T2" y="T3"/>
                      </a:cxn>
                      <a:cxn ang="0">
                        <a:pos x="T4" y="T5"/>
                      </a:cxn>
                    </a:cxnLst>
                    <a:rect l="0" t="0" r="r" b="b"/>
                    <a:pathLst>
                      <a:path w="110" h="300">
                        <a:moveTo>
                          <a:pt x="72" y="0"/>
                        </a:moveTo>
                        <a:cubicBezTo>
                          <a:pt x="72" y="0"/>
                          <a:pt x="19" y="175"/>
                          <a:pt x="110" y="300"/>
                        </a:cubicBezTo>
                        <a:cubicBezTo>
                          <a:pt x="110" y="300"/>
                          <a:pt x="0" y="230"/>
                          <a:pt x="72"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26" name="Freeform 471">
                    <a:extLst>
                      <a:ext uri="{FF2B5EF4-FFF2-40B4-BE49-F238E27FC236}">
                        <a16:creationId xmlns:a16="http://schemas.microsoft.com/office/drawing/2014/main" id="{FBC72B74-EAC6-455E-9928-21BF1E54ACC2}"/>
                      </a:ext>
                    </a:extLst>
                  </p:cNvPr>
                  <p:cNvSpPr>
                    <a:spLocks/>
                  </p:cNvSpPr>
                  <p:nvPr/>
                </p:nvSpPr>
                <p:spPr bwMode="gray">
                  <a:xfrm>
                    <a:off x="1506782" y="4746774"/>
                    <a:ext cx="98873" cy="264652"/>
                  </a:xfrm>
                  <a:custGeom>
                    <a:avLst/>
                    <a:gdLst>
                      <a:gd name="T0" fmla="*/ 72 w 111"/>
                      <a:gd name="T1" fmla="*/ 0 h 299"/>
                      <a:gd name="T2" fmla="*/ 111 w 111"/>
                      <a:gd name="T3" fmla="*/ 299 h 299"/>
                      <a:gd name="T4" fmla="*/ 72 w 111"/>
                      <a:gd name="T5" fmla="*/ 0 h 299"/>
                    </a:gdLst>
                    <a:ahLst/>
                    <a:cxnLst>
                      <a:cxn ang="0">
                        <a:pos x="T0" y="T1"/>
                      </a:cxn>
                      <a:cxn ang="0">
                        <a:pos x="T2" y="T3"/>
                      </a:cxn>
                      <a:cxn ang="0">
                        <a:pos x="T4" y="T5"/>
                      </a:cxn>
                    </a:cxnLst>
                    <a:rect l="0" t="0" r="r" b="b"/>
                    <a:pathLst>
                      <a:path w="111" h="299">
                        <a:moveTo>
                          <a:pt x="72" y="0"/>
                        </a:moveTo>
                        <a:cubicBezTo>
                          <a:pt x="72" y="0"/>
                          <a:pt x="19" y="175"/>
                          <a:pt x="111" y="299"/>
                        </a:cubicBezTo>
                        <a:cubicBezTo>
                          <a:pt x="111" y="299"/>
                          <a:pt x="0" y="230"/>
                          <a:pt x="72"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27" name="Freeform 472">
                    <a:extLst>
                      <a:ext uri="{FF2B5EF4-FFF2-40B4-BE49-F238E27FC236}">
                        <a16:creationId xmlns:a16="http://schemas.microsoft.com/office/drawing/2014/main" id="{A4A0BDCA-3350-45A5-B47E-59AA52138374}"/>
                      </a:ext>
                    </a:extLst>
                  </p:cNvPr>
                  <p:cNvSpPr>
                    <a:spLocks/>
                  </p:cNvSpPr>
                  <p:nvPr/>
                </p:nvSpPr>
                <p:spPr bwMode="gray">
                  <a:xfrm>
                    <a:off x="1114732" y="4801412"/>
                    <a:ext cx="78238" cy="201477"/>
                  </a:xfrm>
                  <a:custGeom>
                    <a:avLst/>
                    <a:gdLst>
                      <a:gd name="T0" fmla="*/ 40 w 88"/>
                      <a:gd name="T1" fmla="*/ 0 h 228"/>
                      <a:gd name="T2" fmla="*/ 0 w 88"/>
                      <a:gd name="T3" fmla="*/ 228 h 228"/>
                      <a:gd name="T4" fmla="*/ 40 w 88"/>
                      <a:gd name="T5" fmla="*/ 0 h 228"/>
                    </a:gdLst>
                    <a:ahLst/>
                    <a:cxnLst>
                      <a:cxn ang="0">
                        <a:pos x="T0" y="T1"/>
                      </a:cxn>
                      <a:cxn ang="0">
                        <a:pos x="T2" y="T3"/>
                      </a:cxn>
                      <a:cxn ang="0">
                        <a:pos x="T4" y="T5"/>
                      </a:cxn>
                    </a:cxnLst>
                    <a:rect l="0" t="0" r="r" b="b"/>
                    <a:pathLst>
                      <a:path w="88" h="228">
                        <a:moveTo>
                          <a:pt x="40" y="0"/>
                        </a:moveTo>
                        <a:cubicBezTo>
                          <a:pt x="40" y="0"/>
                          <a:pt x="67" y="129"/>
                          <a:pt x="0" y="228"/>
                        </a:cubicBezTo>
                        <a:cubicBezTo>
                          <a:pt x="0" y="228"/>
                          <a:pt x="88" y="170"/>
                          <a:pt x="40"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28" name="Freeform 473">
                    <a:extLst>
                      <a:ext uri="{FF2B5EF4-FFF2-40B4-BE49-F238E27FC236}">
                        <a16:creationId xmlns:a16="http://schemas.microsoft.com/office/drawing/2014/main" id="{070B7CA0-F827-4194-9D94-7E6DA66A6D10}"/>
                      </a:ext>
                    </a:extLst>
                  </p:cNvPr>
                  <p:cNvSpPr>
                    <a:spLocks/>
                  </p:cNvSpPr>
                  <p:nvPr/>
                </p:nvSpPr>
                <p:spPr bwMode="gray">
                  <a:xfrm>
                    <a:off x="1142245" y="4801412"/>
                    <a:ext cx="79098" cy="201477"/>
                  </a:xfrm>
                  <a:custGeom>
                    <a:avLst/>
                    <a:gdLst>
                      <a:gd name="T0" fmla="*/ 40 w 88"/>
                      <a:gd name="T1" fmla="*/ 0 h 228"/>
                      <a:gd name="T2" fmla="*/ 0 w 88"/>
                      <a:gd name="T3" fmla="*/ 228 h 228"/>
                      <a:gd name="T4" fmla="*/ 40 w 88"/>
                      <a:gd name="T5" fmla="*/ 0 h 228"/>
                    </a:gdLst>
                    <a:ahLst/>
                    <a:cxnLst>
                      <a:cxn ang="0">
                        <a:pos x="T0" y="T1"/>
                      </a:cxn>
                      <a:cxn ang="0">
                        <a:pos x="T2" y="T3"/>
                      </a:cxn>
                      <a:cxn ang="0">
                        <a:pos x="T4" y="T5"/>
                      </a:cxn>
                    </a:cxnLst>
                    <a:rect l="0" t="0" r="r" b="b"/>
                    <a:pathLst>
                      <a:path w="88" h="228">
                        <a:moveTo>
                          <a:pt x="40" y="0"/>
                        </a:moveTo>
                        <a:cubicBezTo>
                          <a:pt x="40" y="0"/>
                          <a:pt x="67" y="129"/>
                          <a:pt x="0" y="228"/>
                        </a:cubicBezTo>
                        <a:cubicBezTo>
                          <a:pt x="0" y="228"/>
                          <a:pt x="88" y="170"/>
                          <a:pt x="40"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29" name="Freeform 474">
                    <a:extLst>
                      <a:ext uri="{FF2B5EF4-FFF2-40B4-BE49-F238E27FC236}">
                        <a16:creationId xmlns:a16="http://schemas.microsoft.com/office/drawing/2014/main" id="{3286564D-9331-48B1-80C6-365F511170E8}"/>
                      </a:ext>
                    </a:extLst>
                  </p:cNvPr>
                  <p:cNvSpPr>
                    <a:spLocks/>
                  </p:cNvSpPr>
                  <p:nvPr/>
                </p:nvSpPr>
                <p:spPr bwMode="gray">
                  <a:xfrm>
                    <a:off x="1185233" y="4763849"/>
                    <a:ext cx="81677" cy="204039"/>
                  </a:xfrm>
                  <a:custGeom>
                    <a:avLst/>
                    <a:gdLst>
                      <a:gd name="T0" fmla="*/ 0 w 92"/>
                      <a:gd name="T1" fmla="*/ 0 h 231"/>
                      <a:gd name="T2" fmla="*/ 22 w 92"/>
                      <a:gd name="T3" fmla="*/ 231 h 231"/>
                      <a:gd name="T4" fmla="*/ 0 w 92"/>
                      <a:gd name="T5" fmla="*/ 0 h 231"/>
                    </a:gdLst>
                    <a:ahLst/>
                    <a:cxnLst>
                      <a:cxn ang="0">
                        <a:pos x="T0" y="T1"/>
                      </a:cxn>
                      <a:cxn ang="0">
                        <a:pos x="T2" y="T3"/>
                      </a:cxn>
                      <a:cxn ang="0">
                        <a:pos x="T4" y="T5"/>
                      </a:cxn>
                    </a:cxnLst>
                    <a:rect l="0" t="0" r="r" b="b"/>
                    <a:pathLst>
                      <a:path w="92" h="231">
                        <a:moveTo>
                          <a:pt x="0" y="0"/>
                        </a:moveTo>
                        <a:cubicBezTo>
                          <a:pt x="0" y="0"/>
                          <a:pt x="60" y="118"/>
                          <a:pt x="22" y="231"/>
                        </a:cubicBezTo>
                        <a:cubicBezTo>
                          <a:pt x="22" y="231"/>
                          <a:pt x="92" y="151"/>
                          <a:pt x="0" y="0"/>
                        </a:cubicBezTo>
                        <a:close/>
                      </a:path>
                    </a:pathLst>
                  </a:custGeom>
                  <a:solidFill>
                    <a:srgbClr val="663300"/>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grpSp>
        </p:grpSp>
        <p:grpSp>
          <p:nvGrpSpPr>
            <p:cNvPr id="195" name="Gruppieren 194">
              <a:extLst>
                <a:ext uri="{FF2B5EF4-FFF2-40B4-BE49-F238E27FC236}">
                  <a16:creationId xmlns:a16="http://schemas.microsoft.com/office/drawing/2014/main" id="{636B004C-7C6F-4942-AC01-E496FEA200AB}"/>
                </a:ext>
              </a:extLst>
            </p:cNvPr>
            <p:cNvGrpSpPr/>
            <p:nvPr/>
          </p:nvGrpSpPr>
          <p:grpSpPr bwMode="gray">
            <a:xfrm>
              <a:off x="880878" y="4942757"/>
              <a:ext cx="974106" cy="614380"/>
              <a:chOff x="880878" y="4942757"/>
              <a:chExt cx="974106" cy="614380"/>
            </a:xfrm>
          </p:grpSpPr>
          <p:sp>
            <p:nvSpPr>
              <p:cNvPr id="196" name="Freeform 441">
                <a:extLst>
                  <a:ext uri="{FF2B5EF4-FFF2-40B4-BE49-F238E27FC236}">
                    <a16:creationId xmlns:a16="http://schemas.microsoft.com/office/drawing/2014/main" id="{D87BFBDB-5D89-40DB-8E0C-1D579F33401A}"/>
                  </a:ext>
                </a:extLst>
              </p:cNvPr>
              <p:cNvSpPr>
                <a:spLocks/>
              </p:cNvSpPr>
              <p:nvPr/>
            </p:nvSpPr>
            <p:spPr bwMode="gray">
              <a:xfrm>
                <a:off x="894635" y="4942757"/>
                <a:ext cx="950135" cy="614380"/>
              </a:xfrm>
              <a:custGeom>
                <a:avLst/>
                <a:gdLst/>
                <a:ahLst/>
                <a:cxnLst/>
                <a:rect l="l" t="t" r="r" b="b"/>
                <a:pathLst>
                  <a:path w="950135" h="614380">
                    <a:moveTo>
                      <a:pt x="613395" y="0"/>
                    </a:moveTo>
                    <a:cubicBezTo>
                      <a:pt x="686188" y="64935"/>
                      <a:pt x="863941" y="94857"/>
                      <a:pt x="883317" y="142906"/>
                    </a:cubicBezTo>
                    <a:cubicBezTo>
                      <a:pt x="970668" y="355107"/>
                      <a:pt x="946602" y="430261"/>
                      <a:pt x="948385" y="445292"/>
                    </a:cubicBezTo>
                    <a:cubicBezTo>
                      <a:pt x="951059" y="461207"/>
                      <a:pt x="890448" y="546971"/>
                      <a:pt x="855685" y="561118"/>
                    </a:cubicBezTo>
                    <a:cubicBezTo>
                      <a:pt x="460822" y="689322"/>
                      <a:pt x="74873" y="547855"/>
                      <a:pt x="38328" y="531940"/>
                    </a:cubicBezTo>
                    <a:cubicBezTo>
                      <a:pt x="1800" y="515149"/>
                      <a:pt x="2" y="459490"/>
                      <a:pt x="0" y="459439"/>
                    </a:cubicBezTo>
                    <a:cubicBezTo>
                      <a:pt x="9805" y="165011"/>
                      <a:pt x="64176" y="152632"/>
                      <a:pt x="98047" y="119034"/>
                    </a:cubicBezTo>
                    <a:cubicBezTo>
                      <a:pt x="131027" y="84551"/>
                      <a:pt x="305729" y="41227"/>
                      <a:pt x="327121" y="35922"/>
                    </a:cubicBezTo>
                    <a:cubicBezTo>
                      <a:pt x="328798" y="35367"/>
                      <a:pt x="340987" y="19519"/>
                      <a:pt x="349829" y="7760"/>
                    </a:cubicBezTo>
                    <a:cubicBezTo>
                      <a:pt x="349774" y="9731"/>
                      <a:pt x="349061" y="11382"/>
                      <a:pt x="348321" y="12955"/>
                    </a:cubicBezTo>
                    <a:cubicBezTo>
                      <a:pt x="348310" y="13006"/>
                      <a:pt x="283373" y="312139"/>
                      <a:pt x="399931" y="385600"/>
                    </a:cubicBezTo>
                    <a:cubicBezTo>
                      <a:pt x="399968" y="385636"/>
                      <a:pt x="467584" y="451084"/>
                      <a:pt x="559211" y="393566"/>
                    </a:cubicBezTo>
                    <a:cubicBezTo>
                      <a:pt x="559254" y="393545"/>
                      <a:pt x="715809" y="318288"/>
                      <a:pt x="619720" y="14725"/>
                    </a:cubicBezTo>
                    <a:cubicBezTo>
                      <a:pt x="619714" y="14715"/>
                      <a:pt x="616785" y="9767"/>
                      <a:pt x="613395" y="0"/>
                    </a:cubicBezTo>
                    <a:close/>
                  </a:path>
                </a:pathLst>
              </a:custGeom>
              <a:gradFill>
                <a:gsLst>
                  <a:gs pos="0">
                    <a:schemeClr val="accent1">
                      <a:lumMod val="75000"/>
                    </a:schemeClr>
                  </a:gs>
                  <a:gs pos="100000">
                    <a:schemeClr val="accent1">
                      <a:lumMod val="50000"/>
                    </a:schemeClr>
                  </a:gs>
                </a:gsLst>
                <a:path path="circle">
                  <a:fillToRect l="50000" t="50000" r="50000" b="50000"/>
                </a:path>
              </a:gra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97" name="Freeform 442">
                <a:extLst>
                  <a:ext uri="{FF2B5EF4-FFF2-40B4-BE49-F238E27FC236}">
                    <a16:creationId xmlns:a16="http://schemas.microsoft.com/office/drawing/2014/main" id="{268AD141-DDD4-404D-B2CA-628AEB87B97F}"/>
                  </a:ext>
                </a:extLst>
              </p:cNvPr>
              <p:cNvSpPr>
                <a:spLocks/>
              </p:cNvSpPr>
              <p:nvPr/>
            </p:nvSpPr>
            <p:spPr bwMode="gray">
              <a:xfrm>
                <a:off x="880878" y="5238515"/>
                <a:ext cx="185708" cy="268921"/>
              </a:xfrm>
              <a:custGeom>
                <a:avLst/>
                <a:gdLst>
                  <a:gd name="T0" fmla="*/ 23 w 209"/>
                  <a:gd name="T1" fmla="*/ 46 h 304"/>
                  <a:gd name="T2" fmla="*/ 201 w 209"/>
                  <a:gd name="T3" fmla="*/ 79 h 304"/>
                  <a:gd name="T4" fmla="*/ 175 w 209"/>
                  <a:gd name="T5" fmla="*/ 304 h 304"/>
                  <a:gd name="T6" fmla="*/ 7 w 209"/>
                  <a:gd name="T7" fmla="*/ 217 h 304"/>
                  <a:gd name="T8" fmla="*/ 23 w 209"/>
                  <a:gd name="T9" fmla="*/ 46 h 304"/>
                </a:gdLst>
                <a:ahLst/>
                <a:cxnLst>
                  <a:cxn ang="0">
                    <a:pos x="T0" y="T1"/>
                  </a:cxn>
                  <a:cxn ang="0">
                    <a:pos x="T2" y="T3"/>
                  </a:cxn>
                  <a:cxn ang="0">
                    <a:pos x="T4" y="T5"/>
                  </a:cxn>
                  <a:cxn ang="0">
                    <a:pos x="T6" y="T7"/>
                  </a:cxn>
                  <a:cxn ang="0">
                    <a:pos x="T8" y="T9"/>
                  </a:cxn>
                </a:cxnLst>
                <a:rect l="0" t="0" r="r" b="b"/>
                <a:pathLst>
                  <a:path w="209" h="304">
                    <a:moveTo>
                      <a:pt x="23" y="46"/>
                    </a:moveTo>
                    <a:cubicBezTo>
                      <a:pt x="23" y="46"/>
                      <a:pt x="129" y="0"/>
                      <a:pt x="201" y="79"/>
                    </a:cubicBezTo>
                    <a:cubicBezTo>
                      <a:pt x="201" y="79"/>
                      <a:pt x="209" y="240"/>
                      <a:pt x="175" y="304"/>
                    </a:cubicBezTo>
                    <a:cubicBezTo>
                      <a:pt x="175" y="304"/>
                      <a:pt x="0" y="286"/>
                      <a:pt x="7" y="217"/>
                    </a:cubicBezTo>
                    <a:cubicBezTo>
                      <a:pt x="7" y="217"/>
                      <a:pt x="8" y="111"/>
                      <a:pt x="23" y="46"/>
                    </a:cubicBezTo>
                    <a:close/>
                  </a:path>
                </a:pathLst>
              </a:custGeom>
              <a:gradFill flip="none" rotWithShape="1">
                <a:gsLst>
                  <a:gs pos="100000">
                    <a:srgbClr val="F1CA9F">
                      <a:lumMod val="88000"/>
                    </a:srgbClr>
                  </a:gs>
                  <a:gs pos="0">
                    <a:srgbClr val="F1CA9F">
                      <a:lumMod val="91000"/>
                      <a:lumOff val="9000"/>
                    </a:srgbClr>
                  </a:gs>
                </a:gsLst>
                <a:lin ang="10800000" scaled="1"/>
                <a:tileRect/>
              </a:gra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98" name="Freeform 443">
                <a:extLst>
                  <a:ext uri="{FF2B5EF4-FFF2-40B4-BE49-F238E27FC236}">
                    <a16:creationId xmlns:a16="http://schemas.microsoft.com/office/drawing/2014/main" id="{F61AEA5A-3E1D-4555-9F23-EAF2199301A9}"/>
                  </a:ext>
                </a:extLst>
              </p:cNvPr>
              <p:cNvSpPr>
                <a:spLocks/>
              </p:cNvSpPr>
              <p:nvPr/>
            </p:nvSpPr>
            <p:spPr bwMode="gray">
              <a:xfrm>
                <a:off x="1674435" y="5248760"/>
                <a:ext cx="180549" cy="268067"/>
              </a:xfrm>
              <a:custGeom>
                <a:avLst/>
                <a:gdLst>
                  <a:gd name="T0" fmla="*/ 188 w 203"/>
                  <a:gd name="T1" fmla="*/ 46 h 303"/>
                  <a:gd name="T2" fmla="*/ 9 w 203"/>
                  <a:gd name="T3" fmla="*/ 79 h 303"/>
                  <a:gd name="T4" fmla="*/ 34 w 203"/>
                  <a:gd name="T5" fmla="*/ 303 h 303"/>
                  <a:gd name="T6" fmla="*/ 200 w 203"/>
                  <a:gd name="T7" fmla="*/ 217 h 303"/>
                  <a:gd name="T8" fmla="*/ 188 w 203"/>
                  <a:gd name="T9" fmla="*/ 46 h 303"/>
                </a:gdLst>
                <a:ahLst/>
                <a:cxnLst>
                  <a:cxn ang="0">
                    <a:pos x="T0" y="T1"/>
                  </a:cxn>
                  <a:cxn ang="0">
                    <a:pos x="T2" y="T3"/>
                  </a:cxn>
                  <a:cxn ang="0">
                    <a:pos x="T4" y="T5"/>
                  </a:cxn>
                  <a:cxn ang="0">
                    <a:pos x="T6" y="T7"/>
                  </a:cxn>
                  <a:cxn ang="0">
                    <a:pos x="T8" y="T9"/>
                  </a:cxn>
                </a:cxnLst>
                <a:rect l="0" t="0" r="r" b="b"/>
                <a:pathLst>
                  <a:path w="203" h="303">
                    <a:moveTo>
                      <a:pt x="188" y="46"/>
                    </a:moveTo>
                    <a:cubicBezTo>
                      <a:pt x="188" y="46"/>
                      <a:pt x="82" y="0"/>
                      <a:pt x="9" y="79"/>
                    </a:cubicBezTo>
                    <a:cubicBezTo>
                      <a:pt x="9" y="79"/>
                      <a:pt x="0" y="239"/>
                      <a:pt x="34" y="303"/>
                    </a:cubicBezTo>
                    <a:cubicBezTo>
                      <a:pt x="34" y="303"/>
                      <a:pt x="194" y="278"/>
                      <a:pt x="200" y="217"/>
                    </a:cubicBezTo>
                    <a:cubicBezTo>
                      <a:pt x="200" y="217"/>
                      <a:pt x="203" y="111"/>
                      <a:pt x="188" y="46"/>
                    </a:cubicBezTo>
                    <a:close/>
                  </a:path>
                </a:pathLst>
              </a:custGeom>
              <a:gradFill flip="none" rotWithShape="1">
                <a:gsLst>
                  <a:gs pos="100000">
                    <a:srgbClr val="F1CA9F">
                      <a:lumMod val="88000"/>
                    </a:srgbClr>
                  </a:gs>
                  <a:gs pos="0">
                    <a:srgbClr val="F1CA9F">
                      <a:lumMod val="91000"/>
                      <a:lumOff val="9000"/>
                    </a:srgbClr>
                  </a:gs>
                </a:gsLst>
                <a:lin ang="0" scaled="1"/>
                <a:tileRect/>
              </a:gra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199" name="Freeform 444">
                <a:extLst>
                  <a:ext uri="{FF2B5EF4-FFF2-40B4-BE49-F238E27FC236}">
                    <a16:creationId xmlns:a16="http://schemas.microsoft.com/office/drawing/2014/main" id="{8CB42E3D-8C4C-4C05-9534-4D7339F4DFF6}"/>
                  </a:ext>
                </a:extLst>
              </p:cNvPr>
              <p:cNvSpPr>
                <a:spLocks/>
              </p:cNvSpPr>
              <p:nvPr/>
            </p:nvSpPr>
            <p:spPr bwMode="gray">
              <a:xfrm>
                <a:off x="1682173" y="5241930"/>
                <a:ext cx="159915" cy="76835"/>
              </a:xfrm>
              <a:custGeom>
                <a:avLst/>
                <a:gdLst>
                  <a:gd name="T0" fmla="*/ 0 w 179"/>
                  <a:gd name="T1" fmla="*/ 87 h 87"/>
                  <a:gd name="T2" fmla="*/ 179 w 179"/>
                  <a:gd name="T3" fmla="*/ 54 h 87"/>
                  <a:gd name="T4" fmla="*/ 175 w 179"/>
                  <a:gd name="T5" fmla="*/ 40 h 87"/>
                  <a:gd name="T6" fmla="*/ 2 w 179"/>
                  <a:gd name="T7" fmla="*/ 72 h 87"/>
                  <a:gd name="T8" fmla="*/ 0 w 179"/>
                  <a:gd name="T9" fmla="*/ 87 h 87"/>
                </a:gdLst>
                <a:ahLst/>
                <a:cxnLst>
                  <a:cxn ang="0">
                    <a:pos x="T0" y="T1"/>
                  </a:cxn>
                  <a:cxn ang="0">
                    <a:pos x="T2" y="T3"/>
                  </a:cxn>
                  <a:cxn ang="0">
                    <a:pos x="T4" y="T5"/>
                  </a:cxn>
                  <a:cxn ang="0">
                    <a:pos x="T6" y="T7"/>
                  </a:cxn>
                  <a:cxn ang="0">
                    <a:pos x="T8" y="T9"/>
                  </a:cxn>
                </a:cxnLst>
                <a:rect l="0" t="0" r="r" b="b"/>
                <a:pathLst>
                  <a:path w="179" h="87">
                    <a:moveTo>
                      <a:pt x="0" y="87"/>
                    </a:moveTo>
                    <a:cubicBezTo>
                      <a:pt x="0" y="87"/>
                      <a:pt x="60" y="13"/>
                      <a:pt x="179" y="54"/>
                    </a:cubicBezTo>
                    <a:cubicBezTo>
                      <a:pt x="175" y="40"/>
                      <a:pt x="175" y="40"/>
                      <a:pt x="175" y="40"/>
                    </a:cubicBezTo>
                    <a:cubicBezTo>
                      <a:pt x="175" y="40"/>
                      <a:pt x="76" y="0"/>
                      <a:pt x="2" y="72"/>
                    </a:cubicBezTo>
                    <a:lnTo>
                      <a:pt x="0" y="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00" name="Freeform 445">
                <a:extLst>
                  <a:ext uri="{FF2B5EF4-FFF2-40B4-BE49-F238E27FC236}">
                    <a16:creationId xmlns:a16="http://schemas.microsoft.com/office/drawing/2014/main" id="{30BED98F-4B06-44F1-AD6E-0CC3C4613FB1}"/>
                  </a:ext>
                </a:extLst>
              </p:cNvPr>
              <p:cNvSpPr>
                <a:spLocks/>
              </p:cNvSpPr>
              <p:nvPr/>
            </p:nvSpPr>
            <p:spPr bwMode="gray">
              <a:xfrm>
                <a:off x="901512" y="5231686"/>
                <a:ext cx="162495" cy="80249"/>
              </a:xfrm>
              <a:custGeom>
                <a:avLst/>
                <a:gdLst>
                  <a:gd name="T0" fmla="*/ 4 w 183"/>
                  <a:gd name="T1" fmla="*/ 30 h 91"/>
                  <a:gd name="T2" fmla="*/ 0 w 183"/>
                  <a:gd name="T3" fmla="*/ 54 h 91"/>
                  <a:gd name="T4" fmla="*/ 179 w 183"/>
                  <a:gd name="T5" fmla="*/ 91 h 91"/>
                  <a:gd name="T6" fmla="*/ 183 w 183"/>
                  <a:gd name="T7" fmla="*/ 73 h 91"/>
                  <a:gd name="T8" fmla="*/ 4 w 183"/>
                  <a:gd name="T9" fmla="*/ 30 h 91"/>
                </a:gdLst>
                <a:ahLst/>
                <a:cxnLst>
                  <a:cxn ang="0">
                    <a:pos x="T0" y="T1"/>
                  </a:cxn>
                  <a:cxn ang="0">
                    <a:pos x="T2" y="T3"/>
                  </a:cxn>
                  <a:cxn ang="0">
                    <a:pos x="T4" y="T5"/>
                  </a:cxn>
                  <a:cxn ang="0">
                    <a:pos x="T6" y="T7"/>
                  </a:cxn>
                  <a:cxn ang="0">
                    <a:pos x="T8" y="T9"/>
                  </a:cxn>
                </a:cxnLst>
                <a:rect l="0" t="0" r="r" b="b"/>
                <a:pathLst>
                  <a:path w="183" h="91">
                    <a:moveTo>
                      <a:pt x="4" y="30"/>
                    </a:moveTo>
                    <a:cubicBezTo>
                      <a:pt x="0" y="54"/>
                      <a:pt x="0" y="54"/>
                      <a:pt x="0" y="54"/>
                    </a:cubicBezTo>
                    <a:cubicBezTo>
                      <a:pt x="0" y="54"/>
                      <a:pt x="123" y="14"/>
                      <a:pt x="179" y="91"/>
                    </a:cubicBezTo>
                    <a:cubicBezTo>
                      <a:pt x="183" y="73"/>
                      <a:pt x="183" y="73"/>
                      <a:pt x="183" y="73"/>
                    </a:cubicBezTo>
                    <a:cubicBezTo>
                      <a:pt x="183" y="73"/>
                      <a:pt x="142" y="0"/>
                      <a:pt x="4" y="30"/>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01" name="Freeform 446">
                <a:extLst>
                  <a:ext uri="{FF2B5EF4-FFF2-40B4-BE49-F238E27FC236}">
                    <a16:creationId xmlns:a16="http://schemas.microsoft.com/office/drawing/2014/main" id="{9D8502B3-CD3C-4156-858D-E75BFA1CBDA1}"/>
                  </a:ext>
                </a:extLst>
              </p:cNvPr>
              <p:cNvSpPr>
                <a:spLocks/>
              </p:cNvSpPr>
              <p:nvPr/>
            </p:nvSpPr>
            <p:spPr bwMode="gray">
              <a:xfrm>
                <a:off x="1154281" y="4982400"/>
                <a:ext cx="118647" cy="351731"/>
              </a:xfrm>
              <a:custGeom>
                <a:avLst/>
                <a:gdLst>
                  <a:gd name="T0" fmla="*/ 88 w 133"/>
                  <a:gd name="T1" fmla="*/ 0 h 398"/>
                  <a:gd name="T2" fmla="*/ 133 w 133"/>
                  <a:gd name="T3" fmla="*/ 398 h 398"/>
                  <a:gd name="T4" fmla="*/ 88 w 133"/>
                  <a:gd name="T5" fmla="*/ 0 h 398"/>
                </a:gdLst>
                <a:ahLst/>
                <a:cxnLst>
                  <a:cxn ang="0">
                    <a:pos x="T0" y="T1"/>
                  </a:cxn>
                  <a:cxn ang="0">
                    <a:pos x="T2" y="T3"/>
                  </a:cxn>
                  <a:cxn ang="0">
                    <a:pos x="T4" y="T5"/>
                  </a:cxn>
                </a:cxnLst>
                <a:rect l="0" t="0" r="r" b="b"/>
                <a:pathLst>
                  <a:path w="133" h="398">
                    <a:moveTo>
                      <a:pt x="88" y="0"/>
                    </a:moveTo>
                    <a:cubicBezTo>
                      <a:pt x="88" y="0"/>
                      <a:pt x="18" y="270"/>
                      <a:pt x="133" y="398"/>
                    </a:cubicBezTo>
                    <a:cubicBezTo>
                      <a:pt x="133" y="398"/>
                      <a:pt x="0" y="273"/>
                      <a:pt x="88" y="0"/>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202" name="Freeform 447">
                <a:extLst>
                  <a:ext uri="{FF2B5EF4-FFF2-40B4-BE49-F238E27FC236}">
                    <a16:creationId xmlns:a16="http://schemas.microsoft.com/office/drawing/2014/main" id="{454D3B09-5651-4319-BB21-7E8D02684BCE}"/>
                  </a:ext>
                </a:extLst>
              </p:cNvPr>
              <p:cNvSpPr>
                <a:spLocks/>
              </p:cNvSpPr>
              <p:nvPr/>
            </p:nvSpPr>
            <p:spPr bwMode="gray">
              <a:xfrm>
                <a:off x="1495605" y="4971302"/>
                <a:ext cx="135842" cy="354293"/>
              </a:xfrm>
              <a:custGeom>
                <a:avLst/>
                <a:gdLst>
                  <a:gd name="T0" fmla="*/ 22 w 153"/>
                  <a:gd name="T1" fmla="*/ 0 h 400"/>
                  <a:gd name="T2" fmla="*/ 0 w 153"/>
                  <a:gd name="T3" fmla="*/ 400 h 400"/>
                  <a:gd name="T4" fmla="*/ 22 w 153"/>
                  <a:gd name="T5" fmla="*/ 0 h 400"/>
                </a:gdLst>
                <a:ahLst/>
                <a:cxnLst>
                  <a:cxn ang="0">
                    <a:pos x="T0" y="T1"/>
                  </a:cxn>
                  <a:cxn ang="0">
                    <a:pos x="T2" y="T3"/>
                  </a:cxn>
                  <a:cxn ang="0">
                    <a:pos x="T4" y="T5"/>
                  </a:cxn>
                </a:cxnLst>
                <a:rect l="0" t="0" r="r" b="b"/>
                <a:pathLst>
                  <a:path w="153" h="400">
                    <a:moveTo>
                      <a:pt x="22" y="0"/>
                    </a:moveTo>
                    <a:cubicBezTo>
                      <a:pt x="22" y="0"/>
                      <a:pt x="153" y="223"/>
                      <a:pt x="0" y="400"/>
                    </a:cubicBezTo>
                    <a:cubicBezTo>
                      <a:pt x="0" y="400"/>
                      <a:pt x="125" y="223"/>
                      <a:pt x="22" y="0"/>
                    </a:cubicBez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grpSp>
      <p:sp>
        <p:nvSpPr>
          <p:cNvPr id="232" name="Textfeld 231">
            <a:extLst>
              <a:ext uri="{FF2B5EF4-FFF2-40B4-BE49-F238E27FC236}">
                <a16:creationId xmlns:a16="http://schemas.microsoft.com/office/drawing/2014/main" id="{7B91EA13-5230-4EF0-9858-E22F4C4BB37E}"/>
              </a:ext>
            </a:extLst>
          </p:cNvPr>
          <p:cNvSpPr txBox="1"/>
          <p:nvPr/>
        </p:nvSpPr>
        <p:spPr bwMode="gray">
          <a:xfrm>
            <a:off x="580912" y="1350921"/>
            <a:ext cx="2827849" cy="4929555"/>
          </a:xfrm>
          <a:prstGeom prst="rect">
            <a:avLst/>
          </a:prstGeom>
          <a:noFill/>
        </p:spPr>
        <p:txBody>
          <a:bodyPr wrap="square" lIns="0" tIns="0" rIns="0" bIns="0" rtlCol="0" anchor="t" anchorCtr="0">
            <a:spAutoFit/>
          </a:bodyPr>
          <a:lstStyle/>
          <a:p>
            <a:pPr marL="171450" indent="-171450" algn="l">
              <a:spcAft>
                <a:spcPts val="1000"/>
              </a:spcAft>
              <a:buFont typeface="Arial" panose="020B0604020202020204" pitchFamily="34" charset="0"/>
              <a:buChar char="•"/>
            </a:pPr>
            <a:r>
              <a:rPr lang="de-DE" sz="1200">
                <a:solidFill>
                  <a:schemeClr val="bg1"/>
                </a:solidFill>
              </a:rPr>
              <a:t>Lasst die User typische oder konkrete Verwendungssituationen beschreiben. Hinterfragt anschließend:</a:t>
            </a:r>
          </a:p>
          <a:p>
            <a:pPr marL="361950" lvl="1" indent="-171450">
              <a:buFont typeface="Arial" panose="020B0604020202020204" pitchFamily="34" charset="0"/>
              <a:buChar char="•"/>
            </a:pPr>
            <a:r>
              <a:rPr lang="de-DE" sz="1200">
                <a:solidFill>
                  <a:schemeClr val="bg1"/>
                </a:solidFill>
              </a:rPr>
              <a:t>Gründe für die Verwendung</a:t>
            </a:r>
          </a:p>
          <a:p>
            <a:pPr marL="361950" lvl="1" indent="-171450">
              <a:buFont typeface="Arial" panose="020B0604020202020204" pitchFamily="34" charset="0"/>
              <a:buChar char="•"/>
            </a:pPr>
            <a:r>
              <a:rPr lang="de-DE" sz="1200">
                <a:solidFill>
                  <a:schemeClr val="bg1"/>
                </a:solidFill>
              </a:rPr>
              <a:t>Was wollen die User erreichen? Welche Aufgaben sind zu erledigen?</a:t>
            </a:r>
          </a:p>
          <a:p>
            <a:pPr marL="361950" lvl="1" indent="-171450">
              <a:buFont typeface="Arial" panose="020B0604020202020204" pitchFamily="34" charset="0"/>
              <a:buChar char="•"/>
            </a:pPr>
            <a:r>
              <a:rPr lang="de-DE" sz="1200">
                <a:solidFill>
                  <a:schemeClr val="bg1"/>
                </a:solidFill>
              </a:rPr>
              <a:t>Rahmenbedingungen wie Ort, Zeit und anwesenden Personen</a:t>
            </a:r>
          </a:p>
          <a:p>
            <a:pPr marL="361950" lvl="1" indent="-171450">
              <a:buFont typeface="Arial" panose="020B0604020202020204" pitchFamily="34" charset="0"/>
              <a:buChar char="•"/>
            </a:pPr>
            <a:r>
              <a:rPr lang="de-DE" sz="1200">
                <a:solidFill>
                  <a:schemeClr val="bg1"/>
                </a:solidFill>
              </a:rPr>
              <a:t>Probleme und Erfolge</a:t>
            </a:r>
          </a:p>
          <a:p>
            <a:pPr marL="361950" lvl="1" indent="-171450">
              <a:buFont typeface="Arial" panose="020B0604020202020204" pitchFamily="34" charset="0"/>
              <a:buChar char="•"/>
            </a:pPr>
            <a:r>
              <a:rPr lang="de-DE" sz="1200">
                <a:solidFill>
                  <a:schemeClr val="bg1"/>
                </a:solidFill>
              </a:rPr>
              <a:t>Tipps und Tricks des Users</a:t>
            </a:r>
          </a:p>
          <a:p>
            <a:pPr marL="361950" lvl="1" indent="-171450">
              <a:buFont typeface="Arial" panose="020B0604020202020204" pitchFamily="34" charset="0"/>
              <a:buChar char="•"/>
            </a:pPr>
            <a:r>
              <a:rPr lang="de-DE" sz="1200">
                <a:solidFill>
                  <a:schemeClr val="bg1"/>
                </a:solidFill>
              </a:rPr>
              <a:t>Emotionen vor, während und nach der Handlung</a:t>
            </a:r>
          </a:p>
          <a:p>
            <a:pPr marL="0" lvl="1"/>
            <a:endParaRPr lang="de-DE" sz="1200">
              <a:solidFill>
                <a:schemeClr val="bg1"/>
              </a:solidFill>
            </a:endParaRPr>
          </a:p>
          <a:p>
            <a:pPr marL="171450" lvl="1" indent="-171450">
              <a:buFont typeface="Arial" panose="020B0604020202020204" pitchFamily="34" charset="0"/>
              <a:buChar char="•"/>
            </a:pPr>
            <a:r>
              <a:rPr lang="de-DE" sz="1200">
                <a:solidFill>
                  <a:schemeClr val="bg1"/>
                </a:solidFill>
              </a:rPr>
              <a:t>Was waren/sind besondere Situationen?</a:t>
            </a:r>
          </a:p>
          <a:p>
            <a:pPr marL="361950" lvl="2" indent="-171450">
              <a:buFont typeface="Arial" panose="020B0604020202020204" pitchFamily="34" charset="0"/>
              <a:buChar char="•"/>
            </a:pPr>
            <a:r>
              <a:rPr lang="de-DE" sz="1200">
                <a:solidFill>
                  <a:schemeClr val="bg1"/>
                </a:solidFill>
              </a:rPr>
              <a:t>Was ist anders als üblich?</a:t>
            </a:r>
          </a:p>
          <a:p>
            <a:pPr marL="361950" lvl="2" indent="-171450">
              <a:buFont typeface="Arial" panose="020B0604020202020204" pitchFamily="34" charset="0"/>
              <a:buChar char="•"/>
            </a:pPr>
            <a:r>
              <a:rPr lang="de-DE" sz="1200">
                <a:solidFill>
                  <a:schemeClr val="bg1"/>
                </a:solidFill>
              </a:rPr>
              <a:t>Wann und Warum treten diese Situationen auf?</a:t>
            </a:r>
          </a:p>
          <a:p>
            <a:pPr marL="361950" lvl="2" indent="-171450">
              <a:buFont typeface="Arial" panose="020B0604020202020204" pitchFamily="34" charset="0"/>
              <a:buChar char="•"/>
            </a:pPr>
            <a:r>
              <a:rPr lang="de-DE" sz="1200">
                <a:solidFill>
                  <a:schemeClr val="bg1"/>
                </a:solidFill>
              </a:rPr>
              <a:t>Was funktioniert gut/weniger gut in den Sondersituationen?</a:t>
            </a:r>
          </a:p>
          <a:p>
            <a:pPr marL="361950" lvl="2" indent="-171450">
              <a:buFont typeface="Arial" panose="020B0604020202020204" pitchFamily="34" charset="0"/>
              <a:buChar char="•"/>
            </a:pPr>
            <a:r>
              <a:rPr lang="de-DE" sz="1200">
                <a:solidFill>
                  <a:schemeClr val="bg1"/>
                </a:solidFill>
              </a:rPr>
              <a:t>Wie fühlen sich die User in diesen Situationen?</a:t>
            </a:r>
          </a:p>
          <a:p>
            <a:pPr marL="361950" lvl="2" indent="-171450">
              <a:buFont typeface="Arial" panose="020B0604020202020204" pitchFamily="34" charset="0"/>
              <a:buChar char="•"/>
            </a:pPr>
            <a:endParaRPr lang="de-DE" sz="1200">
              <a:solidFill>
                <a:schemeClr val="bg1"/>
              </a:solidFill>
            </a:endParaRPr>
          </a:p>
          <a:p>
            <a:pPr marL="174625" lvl="2" indent="-171450">
              <a:buFont typeface="Arial" panose="020B0604020202020204" pitchFamily="34" charset="0"/>
              <a:buChar char="•"/>
            </a:pPr>
            <a:r>
              <a:rPr lang="de-DE" sz="1200">
                <a:solidFill>
                  <a:schemeClr val="bg1"/>
                </a:solidFill>
              </a:rPr>
              <a:t>In welchen Situationen findet keine Verwendung statt?</a:t>
            </a:r>
          </a:p>
          <a:p>
            <a:pPr marL="361950" lvl="2" indent="-171450">
              <a:buFont typeface="Arial" panose="020B0604020202020204" pitchFamily="34" charset="0"/>
              <a:buChar char="•"/>
            </a:pPr>
            <a:r>
              <a:rPr lang="de-DE" sz="1200">
                <a:solidFill>
                  <a:schemeClr val="bg1"/>
                </a:solidFill>
              </a:rPr>
              <a:t>Was nutzen die User stattdessen?</a:t>
            </a:r>
          </a:p>
          <a:p>
            <a:pPr marL="361950" lvl="2" indent="-171450">
              <a:buFont typeface="Arial" panose="020B0604020202020204" pitchFamily="34" charset="0"/>
              <a:buChar char="•"/>
            </a:pPr>
            <a:r>
              <a:rPr lang="de-DE" sz="1200">
                <a:solidFill>
                  <a:schemeClr val="bg1"/>
                </a:solidFill>
              </a:rPr>
              <a:t>Warum nutzen die User Alternativen? </a:t>
            </a:r>
          </a:p>
        </p:txBody>
      </p:sp>
      <p:sp>
        <p:nvSpPr>
          <p:cNvPr id="233" name="Textfeld 232">
            <a:extLst>
              <a:ext uri="{FF2B5EF4-FFF2-40B4-BE49-F238E27FC236}">
                <a16:creationId xmlns:a16="http://schemas.microsoft.com/office/drawing/2014/main" id="{DCC08C01-1734-4683-A57C-5BFCB80919E5}"/>
              </a:ext>
            </a:extLst>
          </p:cNvPr>
          <p:cNvSpPr txBox="1"/>
          <p:nvPr/>
        </p:nvSpPr>
        <p:spPr bwMode="gray">
          <a:xfrm>
            <a:off x="3690615" y="1376003"/>
            <a:ext cx="3600399" cy="1308050"/>
          </a:xfrm>
          <a:prstGeom prst="rect">
            <a:avLst/>
          </a:prstGeom>
          <a:noFill/>
        </p:spPr>
        <p:txBody>
          <a:bodyPr wrap="square" lIns="0" tIns="0" rIns="0" bIns="0" rtlCol="0" anchor="t" anchorCtr="0">
            <a:spAutoFit/>
          </a:bodyPr>
          <a:lstStyle/>
          <a:p>
            <a:pPr marL="171450" indent="-171450" algn="l">
              <a:spcAft>
                <a:spcPts val="1000"/>
              </a:spcAft>
              <a:buFont typeface="Arial" panose="020B0604020202020204" pitchFamily="34" charset="0"/>
              <a:buChar char="•"/>
            </a:pPr>
            <a:r>
              <a:rPr lang="de-DE" sz="1200" dirty="0"/>
              <a:t>Welche spontanen Assoziationen haben die User zu dem Thema?</a:t>
            </a:r>
          </a:p>
          <a:p>
            <a:pPr marL="171450" indent="-171450" algn="l">
              <a:spcAft>
                <a:spcPts val="1000"/>
              </a:spcAft>
              <a:buFont typeface="Arial" panose="020B0604020202020204" pitchFamily="34" charset="0"/>
              <a:buChar char="•"/>
            </a:pPr>
            <a:r>
              <a:rPr lang="de-DE" sz="1200" dirty="0"/>
              <a:t>Welche Erfahrungen und Geschichten können sie berichten?</a:t>
            </a:r>
          </a:p>
          <a:p>
            <a:pPr marL="171450" indent="-171450" algn="l">
              <a:spcAft>
                <a:spcPts val="1000"/>
              </a:spcAft>
              <a:buFont typeface="Arial" panose="020B0604020202020204" pitchFamily="34" charset="0"/>
              <a:buChar char="•"/>
            </a:pPr>
            <a:r>
              <a:rPr lang="de-DE" sz="1200" dirty="0"/>
              <a:t>Welche Rolle spielt das Thema in ihrem Leben? </a:t>
            </a:r>
          </a:p>
          <a:p>
            <a:pPr marL="171450" indent="-171450" algn="l">
              <a:spcAft>
                <a:spcPts val="1000"/>
              </a:spcAft>
              <a:buFont typeface="Arial" panose="020B0604020202020204" pitchFamily="34" charset="0"/>
              <a:buChar char="•"/>
            </a:pPr>
            <a:r>
              <a:rPr lang="de-DE" sz="1200" dirty="0"/>
              <a:t>Welche Gefühle haben sie, wenn sie an das Thema denken?</a:t>
            </a:r>
          </a:p>
        </p:txBody>
      </p:sp>
      <p:sp>
        <p:nvSpPr>
          <p:cNvPr id="234" name="Textfeld 233">
            <a:extLst>
              <a:ext uri="{FF2B5EF4-FFF2-40B4-BE49-F238E27FC236}">
                <a16:creationId xmlns:a16="http://schemas.microsoft.com/office/drawing/2014/main" id="{D748BA4D-A288-4862-9F81-CAB2FE709E6B}"/>
              </a:ext>
            </a:extLst>
          </p:cNvPr>
          <p:cNvSpPr txBox="1"/>
          <p:nvPr/>
        </p:nvSpPr>
        <p:spPr bwMode="gray">
          <a:xfrm>
            <a:off x="3658132" y="4671326"/>
            <a:ext cx="3600399" cy="1364476"/>
          </a:xfrm>
          <a:prstGeom prst="rect">
            <a:avLst/>
          </a:prstGeom>
          <a:noFill/>
        </p:spPr>
        <p:txBody>
          <a:bodyPr wrap="square" lIns="0" tIns="0" rIns="0" bIns="0" rtlCol="0" anchor="t" anchorCtr="0">
            <a:spAutoFit/>
          </a:bodyPr>
          <a:lstStyle/>
          <a:p>
            <a:pPr marL="171450" indent="-171450" algn="l">
              <a:spcAft>
                <a:spcPts val="1000"/>
              </a:spcAft>
              <a:buFont typeface="Arial" panose="020B0604020202020204" pitchFamily="34" charset="0"/>
              <a:buChar char="•"/>
            </a:pPr>
            <a:r>
              <a:rPr lang="de-DE" sz="1200"/>
              <a:t>Was sagen/denken Menschen im sozialen Umfeld zu dem Thema? Welche anderen/gleichen Meinungen gibt es?</a:t>
            </a:r>
          </a:p>
          <a:p>
            <a:pPr marL="171450" indent="-171450" algn="l">
              <a:spcAft>
                <a:spcPts val="1000"/>
              </a:spcAft>
              <a:buFont typeface="Arial" panose="020B0604020202020204" pitchFamily="34" charset="0"/>
              <a:buChar char="•"/>
            </a:pPr>
            <a:r>
              <a:rPr lang="de-DE" sz="1200"/>
              <a:t>Wie verhalten sich andere Menschen in Verwendungs-situationen?</a:t>
            </a:r>
          </a:p>
          <a:p>
            <a:pPr marL="171450" indent="-171450" algn="l">
              <a:spcAft>
                <a:spcPts val="1000"/>
              </a:spcAft>
              <a:buFont typeface="Arial" panose="020B0604020202020204" pitchFamily="34" charset="0"/>
              <a:buChar char="•"/>
            </a:pPr>
            <a:r>
              <a:rPr lang="de-DE" sz="1200"/>
              <a:t>Was zeigen/schreiben Medien und Anbieter? Wie wirkt das auf die User?</a:t>
            </a:r>
          </a:p>
        </p:txBody>
      </p:sp>
      <p:sp>
        <p:nvSpPr>
          <p:cNvPr id="235" name="Textfeld 234">
            <a:extLst>
              <a:ext uri="{FF2B5EF4-FFF2-40B4-BE49-F238E27FC236}">
                <a16:creationId xmlns:a16="http://schemas.microsoft.com/office/drawing/2014/main" id="{BA8E0E15-4242-4494-AEBB-BA4D9A0C1897}"/>
              </a:ext>
            </a:extLst>
          </p:cNvPr>
          <p:cNvSpPr txBox="1"/>
          <p:nvPr/>
        </p:nvSpPr>
        <p:spPr bwMode="gray">
          <a:xfrm>
            <a:off x="7751389" y="1352244"/>
            <a:ext cx="3629723" cy="1677382"/>
          </a:xfrm>
          <a:prstGeom prst="rect">
            <a:avLst/>
          </a:prstGeom>
          <a:noFill/>
        </p:spPr>
        <p:txBody>
          <a:bodyPr wrap="square" lIns="0" tIns="0" rIns="0" bIns="0" rtlCol="0" anchor="t" anchorCtr="0">
            <a:spAutoFit/>
          </a:bodyPr>
          <a:lstStyle/>
          <a:p>
            <a:pPr marL="171450" indent="-171450" algn="l">
              <a:spcAft>
                <a:spcPts val="1000"/>
              </a:spcAft>
              <a:buFont typeface="Arial" panose="020B0604020202020204" pitchFamily="34" charset="0"/>
              <a:buChar char="•"/>
            </a:pPr>
            <a:r>
              <a:rPr lang="de-DE" sz="1200">
                <a:solidFill>
                  <a:schemeClr val="bg1"/>
                </a:solidFill>
              </a:rPr>
              <a:t>Welche Erwartungen haben User an eine Lösung? Was muss sie auf jeden Fall bieten? </a:t>
            </a:r>
          </a:p>
          <a:p>
            <a:pPr marL="171450" indent="-171450" algn="l">
              <a:spcAft>
                <a:spcPts val="1000"/>
              </a:spcAft>
              <a:buFont typeface="Arial" panose="020B0604020202020204" pitchFamily="34" charset="0"/>
              <a:buChar char="•"/>
            </a:pPr>
            <a:r>
              <a:rPr lang="de-DE" sz="1200">
                <a:solidFill>
                  <a:schemeClr val="bg1"/>
                </a:solidFill>
              </a:rPr>
              <a:t>Welche „visionären“ Wünsche haben Sie? Wie müsste die perfekte Lösung der Zukunft aussehen?</a:t>
            </a:r>
          </a:p>
          <a:p>
            <a:pPr marL="171450" indent="-171450" algn="l">
              <a:spcAft>
                <a:spcPts val="1000"/>
              </a:spcAft>
              <a:buFont typeface="Arial" panose="020B0604020202020204" pitchFamily="34" charset="0"/>
              <a:buChar char="•"/>
            </a:pPr>
            <a:r>
              <a:rPr lang="de-DE" sz="1200">
                <a:solidFill>
                  <a:schemeClr val="bg1"/>
                </a:solidFill>
              </a:rPr>
              <a:t>Was soll die neue Lösung verhindern? Was darf nicht (mehr) passieren?</a:t>
            </a:r>
          </a:p>
          <a:p>
            <a:pPr marL="171450" indent="-171450" algn="l">
              <a:spcAft>
                <a:spcPts val="1000"/>
              </a:spcAft>
              <a:buFont typeface="Arial" panose="020B0604020202020204" pitchFamily="34" charset="0"/>
              <a:buChar char="•"/>
            </a:pPr>
            <a:r>
              <a:rPr lang="de-DE" sz="1200">
                <a:solidFill>
                  <a:schemeClr val="bg1"/>
                </a:solidFill>
              </a:rPr>
              <a:t>Wie wollen sie sich zukünftig mit der neuen Lösung fühlen? </a:t>
            </a:r>
          </a:p>
        </p:txBody>
      </p:sp>
      <p:sp>
        <p:nvSpPr>
          <p:cNvPr id="236" name="Textfeld 235">
            <a:extLst>
              <a:ext uri="{FF2B5EF4-FFF2-40B4-BE49-F238E27FC236}">
                <a16:creationId xmlns:a16="http://schemas.microsoft.com/office/drawing/2014/main" id="{85AFE3F9-AED3-46D7-9646-D89AC8843352}"/>
              </a:ext>
            </a:extLst>
          </p:cNvPr>
          <p:cNvSpPr txBox="1"/>
          <p:nvPr/>
        </p:nvSpPr>
        <p:spPr bwMode="gray">
          <a:xfrm>
            <a:off x="7771904" y="4188288"/>
            <a:ext cx="3629723" cy="2174954"/>
          </a:xfrm>
          <a:prstGeom prst="rect">
            <a:avLst/>
          </a:prstGeom>
          <a:noFill/>
        </p:spPr>
        <p:txBody>
          <a:bodyPr wrap="square" lIns="0" tIns="0" rIns="0" bIns="0" rtlCol="0" anchor="t" anchorCtr="0">
            <a:spAutoFit/>
          </a:bodyPr>
          <a:lstStyle/>
          <a:p>
            <a:pPr marL="171450" indent="-171450" algn="l">
              <a:spcAft>
                <a:spcPts val="1000"/>
              </a:spcAft>
              <a:buFont typeface="Arial" panose="020B0604020202020204" pitchFamily="34" charset="0"/>
              <a:buChar char="•"/>
            </a:pPr>
            <a:r>
              <a:rPr lang="de-DE" sz="1200">
                <a:solidFill>
                  <a:schemeClr val="bg1"/>
                </a:solidFill>
              </a:rPr>
              <a:t>Wo kauft der User ein und warum dort? </a:t>
            </a:r>
          </a:p>
          <a:p>
            <a:pPr marL="171450" indent="-171450" algn="l">
              <a:spcAft>
                <a:spcPts val="1000"/>
              </a:spcAft>
              <a:buFont typeface="Arial" panose="020B0604020202020204" pitchFamily="34" charset="0"/>
              <a:buChar char="•"/>
            </a:pPr>
            <a:r>
              <a:rPr lang="de-DE" sz="1200">
                <a:solidFill>
                  <a:schemeClr val="bg1"/>
                </a:solidFill>
              </a:rPr>
              <a:t>Worauf achtet der User beim Kauf? Welche Faktoren sind wichtig?</a:t>
            </a:r>
          </a:p>
          <a:p>
            <a:pPr marL="171450" indent="-171450" algn="l">
              <a:spcAft>
                <a:spcPts val="1000"/>
              </a:spcAft>
              <a:buFont typeface="Arial" panose="020B0604020202020204" pitchFamily="34" charset="0"/>
              <a:buChar char="•"/>
            </a:pPr>
            <a:r>
              <a:rPr lang="de-DE" sz="1200">
                <a:solidFill>
                  <a:schemeClr val="bg1"/>
                </a:solidFill>
              </a:rPr>
              <a:t>Welche Marken präferieren die User? Was versprechen diese Marken? Was können sie besser als andere?</a:t>
            </a:r>
          </a:p>
          <a:p>
            <a:pPr marL="171450" indent="-171450" algn="l">
              <a:spcAft>
                <a:spcPts val="1000"/>
              </a:spcAft>
              <a:buFont typeface="Arial" panose="020B0604020202020204" pitchFamily="34" charset="0"/>
              <a:buChar char="•"/>
            </a:pPr>
            <a:r>
              <a:rPr lang="de-DE" sz="1200">
                <a:solidFill>
                  <a:schemeClr val="bg1"/>
                </a:solidFill>
              </a:rPr>
              <a:t>Welche neuen Marken haben die User überzeugt? Wie? Womit?</a:t>
            </a:r>
          </a:p>
          <a:p>
            <a:pPr marL="171450" indent="-171450" algn="l">
              <a:spcAft>
                <a:spcPts val="1000"/>
              </a:spcAft>
              <a:buFont typeface="Arial" panose="020B0604020202020204" pitchFamily="34" charset="0"/>
              <a:buChar char="•"/>
            </a:pPr>
            <a:r>
              <a:rPr lang="de-DE" sz="1200">
                <a:solidFill>
                  <a:schemeClr val="bg1"/>
                </a:solidFill>
              </a:rPr>
              <a:t>Welche Fehlkäufe haben sie gemacht? Was hat sie gestört/verärgert?</a:t>
            </a:r>
          </a:p>
        </p:txBody>
      </p:sp>
      <p:sp>
        <p:nvSpPr>
          <p:cNvPr id="17" name="Titel 16">
            <a:extLst>
              <a:ext uri="{FF2B5EF4-FFF2-40B4-BE49-F238E27FC236}">
                <a16:creationId xmlns:a16="http://schemas.microsoft.com/office/drawing/2014/main" id="{67599D41-5353-40DF-81BA-A676F393513C}"/>
              </a:ext>
            </a:extLst>
          </p:cNvPr>
          <p:cNvSpPr>
            <a:spLocks noGrp="1"/>
          </p:cNvSpPr>
          <p:nvPr>
            <p:ph type="title"/>
          </p:nvPr>
        </p:nvSpPr>
        <p:spPr/>
        <p:txBody>
          <a:bodyPr/>
          <a:lstStyle/>
          <a:p>
            <a:r>
              <a:rPr lang="de-DE"/>
              <a:t>Empathie – Typische Fragestellungen </a:t>
            </a:r>
          </a:p>
        </p:txBody>
      </p:sp>
      <p:sp>
        <p:nvSpPr>
          <p:cNvPr id="4" name="Foliennummernplatzhalter 3">
            <a:extLst>
              <a:ext uri="{FF2B5EF4-FFF2-40B4-BE49-F238E27FC236}">
                <a16:creationId xmlns:a16="http://schemas.microsoft.com/office/drawing/2014/main" id="{81F03D50-724D-4F1E-92CD-5A74972AFA01}"/>
              </a:ext>
            </a:extLst>
          </p:cNvPr>
          <p:cNvSpPr>
            <a:spLocks noGrp="1"/>
          </p:cNvSpPr>
          <p:nvPr>
            <p:ph type="sldNum" sz="quarter" idx="16"/>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200" b="1" i="0" u="none" strike="noStrike" kern="1200" cap="none" spc="0" normalizeH="0" baseline="0" noProof="0" dirty="0">
                <a:ln>
                  <a:noFill/>
                </a:ln>
                <a:solidFill>
                  <a:srgbClr val="FDFDFD"/>
                </a:solidFill>
                <a:effectLst/>
                <a:uLnTx/>
                <a:uFillTx/>
                <a:latin typeface="Arial Narrow"/>
                <a:ea typeface="+mn-ea"/>
                <a:cs typeface="+mn-cs"/>
              </a:rPr>
              <a:t> </a:t>
            </a:r>
          </a:p>
        </p:txBody>
      </p:sp>
      <p:sp>
        <p:nvSpPr>
          <p:cNvPr id="3" name="Fußzeilenplatzhalter 2">
            <a:extLst>
              <a:ext uri="{FF2B5EF4-FFF2-40B4-BE49-F238E27FC236}">
                <a16:creationId xmlns:a16="http://schemas.microsoft.com/office/drawing/2014/main" id="{F664BB03-D22A-4671-BF6E-D2BCDE560CE7}"/>
              </a:ext>
            </a:extLst>
          </p:cNvPr>
          <p:cNvSpPr>
            <a:spLocks noGrp="1"/>
          </p:cNvSpPr>
          <p:nvPr>
            <p:ph type="ftr" sz="quarter" idx="1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04040"/>
                </a:solidFill>
                <a:effectLst/>
                <a:uLnTx/>
                <a:uFillTx/>
                <a:latin typeface="Arial Narrow"/>
                <a:ea typeface="+mn-ea"/>
                <a:cs typeface="+mn-cs"/>
              </a:rPr>
              <a:t>DESIGN THINKING - BUSINESS MODEL INNOVATION - CPS</a:t>
            </a:r>
            <a:endParaRPr kumimoji="0" lang="de-DE" sz="1200" b="0" i="0" u="none" strike="noStrike" kern="1200" cap="none" spc="0" normalizeH="0" baseline="0" noProof="0">
              <a:ln>
                <a:noFill/>
              </a:ln>
              <a:solidFill>
                <a:srgbClr val="404040"/>
              </a:solidFill>
              <a:effectLst/>
              <a:uLnTx/>
              <a:uFillTx/>
              <a:latin typeface="Arial Narrow"/>
              <a:ea typeface="+mn-ea"/>
              <a:cs typeface="+mn-cs"/>
            </a:endParaRPr>
          </a:p>
        </p:txBody>
      </p:sp>
    </p:spTree>
    <p:extLst>
      <p:ext uri="{BB962C8B-B14F-4D97-AF65-F5344CB8AC3E}">
        <p14:creationId xmlns:p14="http://schemas.microsoft.com/office/powerpoint/2010/main" val="4057951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lussdiagramm: Manuelle Eingabe 6"/>
          <p:cNvSpPr/>
          <p:nvPr/>
        </p:nvSpPr>
        <p:spPr>
          <a:xfrm rot="10800000" flipH="1">
            <a:off x="-1" y="451"/>
            <a:ext cx="12190413" cy="980599"/>
          </a:xfrm>
          <a:prstGeom prst="flowChartManualInp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49" tIns="60923" rIns="121849" bIns="60923"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rgbClr val="FDFDFD"/>
              </a:solidFill>
              <a:effectLst/>
              <a:uLnTx/>
              <a:uFillTx/>
              <a:latin typeface="Arial Narrow"/>
              <a:ea typeface="+mn-ea"/>
              <a:cs typeface="+mn-cs"/>
            </a:endParaRPr>
          </a:p>
        </p:txBody>
      </p:sp>
      <p:sp>
        <p:nvSpPr>
          <p:cNvPr id="11" name="Titel 10">
            <a:extLst>
              <a:ext uri="{FF2B5EF4-FFF2-40B4-BE49-F238E27FC236}">
                <a16:creationId xmlns:a16="http://schemas.microsoft.com/office/drawing/2014/main" id="{1D4B3242-0C28-464C-BD78-5E1EC06544C7}"/>
              </a:ext>
            </a:extLst>
          </p:cNvPr>
          <p:cNvSpPr>
            <a:spLocks noGrp="1"/>
          </p:cNvSpPr>
          <p:nvPr>
            <p:ph type="title"/>
          </p:nvPr>
        </p:nvSpPr>
        <p:spPr/>
        <p:txBody>
          <a:bodyPr/>
          <a:lstStyle/>
          <a:p>
            <a:r>
              <a:rPr lang="de-DE"/>
              <a:t>Empathie – Diese Methoden empfehlen wir</a:t>
            </a:r>
          </a:p>
        </p:txBody>
      </p:sp>
      <p:sp>
        <p:nvSpPr>
          <p:cNvPr id="14" name="Foliennummernplatzhalter 13"/>
          <p:cNvSpPr>
            <a:spLocks noGrp="1"/>
          </p:cNvSpPr>
          <p:nvPr>
            <p:ph type="sldNum" sz="quarter" idx="16"/>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FDFDFD"/>
              </a:solidFill>
              <a:effectLst/>
              <a:uLnTx/>
              <a:uFillTx/>
              <a:latin typeface="Arial Narrow"/>
              <a:ea typeface="+mn-ea"/>
              <a:cs typeface="+mn-cs"/>
            </a:endParaRPr>
          </a:p>
        </p:txBody>
      </p:sp>
      <p:sp>
        <p:nvSpPr>
          <p:cNvPr id="2" name="Fußzeilenplatzhalter 1">
            <a:extLst>
              <a:ext uri="{FF2B5EF4-FFF2-40B4-BE49-F238E27FC236}">
                <a16:creationId xmlns:a16="http://schemas.microsoft.com/office/drawing/2014/main" id="{89B2B48B-4CF7-4B81-A7A1-0F83CC001DE3}"/>
              </a:ext>
            </a:extLst>
          </p:cNvPr>
          <p:cNvSpPr>
            <a:spLocks noGrp="1"/>
          </p:cNvSpPr>
          <p:nvPr>
            <p:ph type="ftr" sz="quarter" idx="1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04040"/>
                </a:solidFill>
                <a:effectLst/>
                <a:uLnTx/>
                <a:uFillTx/>
                <a:latin typeface="Arial Narrow"/>
                <a:ea typeface="+mn-ea"/>
                <a:cs typeface="+mn-cs"/>
              </a:rPr>
              <a:t>DESIGN THINKING - BUSINESS MODEL INNOVATION - CPS</a:t>
            </a:r>
            <a:endParaRPr kumimoji="0" lang="en-GB" sz="1200" b="0" i="0" u="none" strike="noStrike" kern="1200" cap="none" spc="0" normalizeH="0" baseline="0" noProof="0">
              <a:ln>
                <a:noFill/>
              </a:ln>
              <a:solidFill>
                <a:srgbClr val="404040"/>
              </a:solidFill>
              <a:effectLst/>
              <a:uLnTx/>
              <a:uFillTx/>
              <a:latin typeface="Arial Narrow"/>
              <a:ea typeface="+mn-ea"/>
              <a:cs typeface="+mn-cs"/>
            </a:endParaRPr>
          </a:p>
        </p:txBody>
      </p:sp>
      <p:sp>
        <p:nvSpPr>
          <p:cNvPr id="6" name="Rectangle 4">
            <a:extLst>
              <a:ext uri="{FF2B5EF4-FFF2-40B4-BE49-F238E27FC236}">
                <a16:creationId xmlns:a16="http://schemas.microsoft.com/office/drawing/2014/main" id="{31D52A5C-05ED-41FF-87F1-6EC8AB87B73D}"/>
              </a:ext>
            </a:extLst>
          </p:cNvPr>
          <p:cNvSpPr>
            <a:spLocks noChangeArrowheads="1"/>
          </p:cNvSpPr>
          <p:nvPr/>
        </p:nvSpPr>
        <p:spPr bwMode="auto">
          <a:xfrm>
            <a:off x="0"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de-DE" altLang="de-DE" sz="1800" b="0" i="0" u="none" strike="noStrike" cap="none" normalizeH="0" baseline="0">
              <a:ln>
                <a:noFill/>
              </a:ln>
              <a:solidFill>
                <a:schemeClr val="tx1"/>
              </a:solidFill>
              <a:effectLst/>
              <a:latin typeface="Arial" panose="020B0604020202020204" pitchFamily="34" charset="0"/>
            </a:endParaRPr>
          </a:p>
        </p:txBody>
      </p:sp>
      <p:sp>
        <p:nvSpPr>
          <p:cNvPr id="46" name="Rechteck 45">
            <a:extLst>
              <a:ext uri="{FF2B5EF4-FFF2-40B4-BE49-F238E27FC236}">
                <a16:creationId xmlns:a16="http://schemas.microsoft.com/office/drawing/2014/main" id="{28D8BE70-A9A1-4CCB-AFA3-B938E5C154BF}"/>
              </a:ext>
            </a:extLst>
          </p:cNvPr>
          <p:cNvSpPr/>
          <p:nvPr/>
        </p:nvSpPr>
        <p:spPr bwMode="gray">
          <a:xfrm>
            <a:off x="7951404" y="1484784"/>
            <a:ext cx="3559198" cy="423866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39859" tIns="239859" rIns="239859" bIns="143916" rtlCol="0" anchor="t" anchorCtr="0"/>
          <a:lstStyle/>
          <a:p>
            <a:pPr marL="6346" marR="0" lvl="0" indent="-6346" algn="l" defTabSz="914400" rtl="0" eaLnBrk="1" fontAlgn="auto" latinLnBrk="0" hangingPunct="1">
              <a:lnSpc>
                <a:spcPct val="100000"/>
              </a:lnSpc>
              <a:spcBef>
                <a:spcPct val="20000"/>
              </a:spcBef>
              <a:spcAft>
                <a:spcPts val="0"/>
              </a:spcAft>
              <a:buClrTx/>
              <a:buSzTx/>
              <a:buFontTx/>
              <a:buNone/>
              <a:tabLst/>
              <a:defRPr/>
            </a:pPr>
            <a:endParaRPr kumimoji="0" lang="de-DE" sz="1600" b="0" i="0" u="none" strike="noStrike" kern="1200" cap="none" spc="0" normalizeH="0" baseline="0" noProof="0" dirty="0">
              <a:ln>
                <a:noFill/>
              </a:ln>
              <a:solidFill>
                <a:srgbClr val="000000"/>
              </a:solidFill>
              <a:effectLst/>
              <a:uLnTx/>
              <a:uFillTx/>
              <a:latin typeface="Arial Narrow" pitchFamily="34" charset="0"/>
              <a:ea typeface="+mn-ea"/>
              <a:cs typeface="+mn-cs"/>
            </a:endParaRPr>
          </a:p>
          <a:p>
            <a:pPr>
              <a:lnSpc>
                <a:spcPts val="1300"/>
              </a:lnSpc>
              <a:spcAft>
                <a:spcPts val="200"/>
              </a:spcAft>
            </a:pPr>
            <a:endParaRPr lang="de-DE" sz="1200" dirty="0"/>
          </a:p>
          <a:p>
            <a:pPr>
              <a:lnSpc>
                <a:spcPts val="1300"/>
              </a:lnSpc>
              <a:spcAft>
                <a:spcPts val="200"/>
              </a:spcAft>
            </a:pPr>
            <a:r>
              <a:rPr lang="de-DE" sz="1200" dirty="0"/>
              <a:t>Manchmal fällt es den Usern schwer, ihr Verhalten oder Probleme zu beschreiben. So zum Beispiel bei Low-Involvement Produkten, Routineabläufen oder bei Handlungen, die nur sehr selten auftreten. Immer dann bietet es sich an, die User über einen längeren Zeitraum zu beobachten. Tagebücher eignen sich besonders gut, um verborgene Probleme und Wünsche der User aufzuspüren.</a:t>
            </a:r>
          </a:p>
          <a:p>
            <a:pPr>
              <a:lnSpc>
                <a:spcPts val="1300"/>
              </a:lnSpc>
            </a:pPr>
            <a:endParaRPr lang="de-DE" sz="1200" dirty="0"/>
          </a:p>
          <a:p>
            <a:pPr>
              <a:lnSpc>
                <a:spcPts val="1300"/>
              </a:lnSpc>
            </a:pPr>
            <a:r>
              <a:rPr lang="de-DE" sz="1200" dirty="0"/>
              <a:t>Die Teilnehmer dokumentieren ihr untersuchungs-relevantes Verhalten zeitgenau in einem vorgegebenem Schema in einem Online-Tagebuch. Sie dokumentieren in Form von Texten, Collagen und Videos. Das Design Team kann während des Erhebungszeitraums Fragen zur Vertiefung stellen oder die User besondere Alltagssituationen durchspielen lassen. </a:t>
            </a:r>
          </a:p>
          <a:p>
            <a:pPr>
              <a:lnSpc>
                <a:spcPts val="1300"/>
              </a:lnSpc>
            </a:pPr>
            <a:endParaRPr lang="de-DE" sz="1200" dirty="0"/>
          </a:p>
          <a:p>
            <a:pPr>
              <a:lnSpc>
                <a:spcPts val="1300"/>
              </a:lnSpc>
            </a:pPr>
            <a:r>
              <a:rPr lang="de-DE" sz="1200" dirty="0"/>
              <a:t>Wichtiger Vorteil: Alle Daten liegen in digitaler Form vor und können direkt ausgewertet werden. </a:t>
            </a:r>
            <a:endParaRPr lang="de-DE" sz="1100" dirty="0"/>
          </a:p>
        </p:txBody>
      </p:sp>
      <p:grpSp>
        <p:nvGrpSpPr>
          <p:cNvPr id="47" name="Gruppieren 2">
            <a:extLst>
              <a:ext uri="{FF2B5EF4-FFF2-40B4-BE49-F238E27FC236}">
                <a16:creationId xmlns:a16="http://schemas.microsoft.com/office/drawing/2014/main" id="{0F49682B-2E1A-431A-8A09-9A385A798D37}"/>
              </a:ext>
            </a:extLst>
          </p:cNvPr>
          <p:cNvGrpSpPr/>
          <p:nvPr/>
        </p:nvGrpSpPr>
        <p:grpSpPr>
          <a:xfrm>
            <a:off x="530866" y="1490368"/>
            <a:ext cx="7262398" cy="4238669"/>
            <a:chOff x="540003" y="1555203"/>
            <a:chExt cx="7262398" cy="4239221"/>
          </a:xfrm>
        </p:grpSpPr>
        <p:grpSp>
          <p:nvGrpSpPr>
            <p:cNvPr id="48" name="Gruppieren 92">
              <a:extLst>
                <a:ext uri="{FF2B5EF4-FFF2-40B4-BE49-F238E27FC236}">
                  <a16:creationId xmlns:a16="http://schemas.microsoft.com/office/drawing/2014/main" id="{939784F3-B9A2-484D-BF82-B5A8E202EE69}"/>
                </a:ext>
              </a:extLst>
            </p:cNvPr>
            <p:cNvGrpSpPr/>
            <p:nvPr/>
          </p:nvGrpSpPr>
          <p:grpSpPr bwMode="gray">
            <a:xfrm>
              <a:off x="540003" y="1555203"/>
              <a:ext cx="3559198" cy="4233636"/>
              <a:chOff x="540003" y="1555203"/>
              <a:chExt cx="3559198" cy="4233636"/>
            </a:xfrm>
          </p:grpSpPr>
          <p:sp>
            <p:nvSpPr>
              <p:cNvPr id="52" name="Rechteck 51">
                <a:extLst>
                  <a:ext uri="{FF2B5EF4-FFF2-40B4-BE49-F238E27FC236}">
                    <a16:creationId xmlns:a16="http://schemas.microsoft.com/office/drawing/2014/main" id="{E5437454-C5B0-420D-8C67-FB5FFAE7919B}"/>
                  </a:ext>
                </a:extLst>
              </p:cNvPr>
              <p:cNvSpPr/>
              <p:nvPr/>
            </p:nvSpPr>
            <p:spPr bwMode="gray">
              <a:xfrm>
                <a:off x="540003" y="1915200"/>
                <a:ext cx="3559198" cy="3873639"/>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39969" tIns="239969" rIns="239969" bIns="143981" rtlCol="0" anchor="t" anchorCtr="0"/>
              <a:lstStyle/>
              <a:p>
                <a:pPr>
                  <a:defRPr/>
                </a:pPr>
                <a:r>
                  <a:rPr kumimoji="0" lang="de-DE" sz="1200" b="0" i="0" u="none" strike="noStrike" kern="1200" cap="none" spc="0" normalizeH="0" baseline="0" noProof="0">
                    <a:ln>
                      <a:noFill/>
                    </a:ln>
                    <a:solidFill>
                      <a:schemeClr val="bg1"/>
                    </a:solidFill>
                    <a:effectLst/>
                    <a:uLnTx/>
                    <a:uFillTx/>
                    <a:latin typeface="Arial Narrow" pitchFamily="34" charset="0"/>
                  </a:rPr>
                  <a:t>Statt 8 – 12 Teilnehmern wie bei klassischen Fokusgruppen werden zu Minigruppen 3 – 5 User eingeladen. Mit der Methode lassen sich effizient verschiedene User-Perspektiven ergründen. Aufgrund der geringen Teilnehmerzahl steht mehr Zeit für vertiefende Diskussionen zur Verfügung. </a:t>
                </a:r>
                <a:endParaRPr lang="de-DE" sz="1200">
                  <a:solidFill>
                    <a:schemeClr val="bg1"/>
                  </a:solidFill>
                  <a:latin typeface="Arial Narrow" pitchFamily="34" charset="0"/>
                </a:endParaRPr>
              </a:p>
              <a:p>
                <a:pPr>
                  <a:defRPr/>
                </a:pPr>
                <a:endParaRPr lang="de-DE" sz="1200">
                  <a:solidFill>
                    <a:schemeClr val="bg1"/>
                  </a:solidFill>
                  <a:latin typeface="Arial Narrow" pitchFamily="34" charset="0"/>
                </a:endParaRPr>
              </a:p>
              <a:p>
                <a:pPr>
                  <a:defRPr/>
                </a:pPr>
                <a:r>
                  <a:rPr lang="de-DE" sz="1200">
                    <a:solidFill>
                      <a:schemeClr val="bg1"/>
                    </a:solidFill>
                    <a:latin typeface="Arial Narrow" pitchFamily="34" charset="0"/>
                  </a:rPr>
                  <a:t>Für noch mehr Tiefe empfehlen wir Tiefeninterviews (IDIs) als Ergänzung zu den Mini-Groups. Tiefeninterviews erlauben es auch sensible Themen zu eruieren. Aufgrund der intimeren Atmosphäre und des fehlenden „Gruppendrucks“ sind die Probanden noch offener und neigen weniger zu sozial erwünschten Antworten. </a:t>
                </a:r>
              </a:p>
              <a:p>
                <a:pPr>
                  <a:defRPr/>
                </a:pPr>
                <a:endParaRPr lang="de-DE" sz="1200">
                  <a:solidFill>
                    <a:schemeClr val="bg1"/>
                  </a:solidFill>
                  <a:latin typeface="Arial Narrow" pitchFamily="34" charset="0"/>
                </a:endParaRPr>
              </a:p>
              <a:p>
                <a:pPr>
                  <a:defRPr/>
                </a:pPr>
                <a:endParaRPr kumimoji="0" lang="de-DE" sz="1200" b="0" i="0" u="none" strike="noStrike" kern="1200" cap="none" spc="0" normalizeH="0" baseline="0" noProof="0">
                  <a:ln>
                    <a:noFill/>
                  </a:ln>
                  <a:solidFill>
                    <a:schemeClr val="bg1"/>
                  </a:solidFill>
                  <a:effectLst/>
                  <a:uLnTx/>
                  <a:uFillTx/>
                  <a:latin typeface="Arial Narrow" pitchFamily="34" charset="0"/>
                  <a:ea typeface="+mn-ea"/>
                  <a:cs typeface="+mn-cs"/>
                </a:endParaRPr>
              </a:p>
              <a:p>
                <a:pPr>
                  <a:defRPr/>
                </a:pPr>
                <a:r>
                  <a:rPr lang="de-DE" sz="1200">
                    <a:solidFill>
                      <a:schemeClr val="bg1"/>
                    </a:solidFill>
                    <a:latin typeface="Arial Narrow" pitchFamily="34" charset="0"/>
                  </a:rPr>
                  <a:t>Beide Methoden können online und offline realisiert werden.</a:t>
                </a:r>
                <a:endParaRPr kumimoji="0" lang="de-DE" sz="1200" b="0" i="0" u="none" strike="noStrike" kern="1200" cap="none" spc="0" normalizeH="0" baseline="0" noProof="0">
                  <a:ln>
                    <a:noFill/>
                  </a:ln>
                  <a:solidFill>
                    <a:schemeClr val="bg1"/>
                  </a:solidFill>
                  <a:effectLst/>
                  <a:uLnTx/>
                  <a:uFillTx/>
                  <a:latin typeface="Arial Narrow" pitchFamily="34" charset="0"/>
                </a:endParaRPr>
              </a:p>
              <a:p>
                <a:pPr>
                  <a:defRPr/>
                </a:pPr>
                <a:endParaRPr kumimoji="0" lang="de-DE" sz="1200" b="0" i="0" u="none" strike="noStrike" kern="1200" cap="none" spc="0" normalizeH="0" baseline="0" noProof="0">
                  <a:ln>
                    <a:noFill/>
                  </a:ln>
                  <a:solidFill>
                    <a:srgbClr val="404040">
                      <a:lumMod val="85000"/>
                      <a:lumOff val="15000"/>
                    </a:srgbClr>
                  </a:solidFill>
                  <a:effectLst/>
                  <a:uLnTx/>
                  <a:uFillTx/>
                  <a:latin typeface="Arial Narrow" pitchFamily="34" charset="0"/>
                  <a:ea typeface="+mn-ea"/>
                  <a:cs typeface="+mn-cs"/>
                </a:endParaRPr>
              </a:p>
              <a:p>
                <a:pPr marL="180874" marR="0" lvl="0" indent="-180874" algn="l" defTabSz="914400" rtl="0" eaLnBrk="1" fontAlgn="auto" latinLnBrk="0" hangingPunct="1">
                  <a:lnSpc>
                    <a:spcPct val="80000"/>
                  </a:lnSpc>
                  <a:spcBef>
                    <a:spcPts val="0"/>
                  </a:spcBef>
                  <a:spcAft>
                    <a:spcPts val="0"/>
                  </a:spcAft>
                  <a:buClrTx/>
                  <a:buSzTx/>
                  <a:buFont typeface="Wingdings" panose="05000000000000000000" pitchFamily="2" charset="2"/>
                  <a:buChar char="§"/>
                  <a:tabLst/>
                  <a:defRPr/>
                </a:pPr>
                <a:endParaRPr kumimoji="0" lang="de-DE" b="0" i="0" u="none" strike="noStrike" kern="1200" cap="none" spc="0" normalizeH="0" baseline="0" noProof="0">
                  <a:ln>
                    <a:noFill/>
                  </a:ln>
                  <a:solidFill>
                    <a:srgbClr val="000000"/>
                  </a:solidFill>
                  <a:effectLst/>
                  <a:uLnTx/>
                  <a:uFillTx/>
                  <a:latin typeface="Arial Narrow" pitchFamily="34" charset="0"/>
                  <a:ea typeface="+mn-ea"/>
                  <a:cs typeface="+mn-cs"/>
                </a:endParaRPr>
              </a:p>
            </p:txBody>
          </p:sp>
          <p:sp>
            <p:nvSpPr>
              <p:cNvPr id="53" name="Rechteck 52" descr="PresentationLoad.com">
                <a:extLst>
                  <a:ext uri="{FF2B5EF4-FFF2-40B4-BE49-F238E27FC236}">
                    <a16:creationId xmlns:a16="http://schemas.microsoft.com/office/drawing/2014/main" id="{4D164B3C-230A-4E2D-9255-67E22FA15AE6}"/>
                  </a:ext>
                </a:extLst>
              </p:cNvPr>
              <p:cNvSpPr/>
              <p:nvPr/>
            </p:nvSpPr>
            <p:spPr bwMode="gray">
              <a:xfrm>
                <a:off x="540003" y="1555203"/>
                <a:ext cx="3559198" cy="35999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39969" tIns="191975" rIns="143981" bIns="191975"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FDFDFD"/>
                    </a:solidFill>
                    <a:effectLst/>
                    <a:uLnTx/>
                    <a:uFillTx/>
                    <a:latin typeface="Arial Narrow" pitchFamily="34" charset="0"/>
                    <a:ea typeface="+mn-ea"/>
                    <a:cs typeface="+mn-cs"/>
                  </a:rPr>
                  <a:t>(Online) Minigruppen + (Online) IDIs</a:t>
                </a:r>
              </a:p>
            </p:txBody>
          </p:sp>
        </p:grpSp>
        <p:grpSp>
          <p:nvGrpSpPr>
            <p:cNvPr id="49" name="Gruppieren 93">
              <a:extLst>
                <a:ext uri="{FF2B5EF4-FFF2-40B4-BE49-F238E27FC236}">
                  <a16:creationId xmlns:a16="http://schemas.microsoft.com/office/drawing/2014/main" id="{CAEF8782-E1BF-4C03-8357-EFF6041C8E9A}"/>
                </a:ext>
              </a:extLst>
            </p:cNvPr>
            <p:cNvGrpSpPr/>
            <p:nvPr/>
          </p:nvGrpSpPr>
          <p:grpSpPr bwMode="gray">
            <a:xfrm>
              <a:off x="4243203" y="1555203"/>
              <a:ext cx="3559198" cy="4239221"/>
              <a:chOff x="4243203" y="1555203"/>
              <a:chExt cx="3559198" cy="4239221"/>
            </a:xfrm>
          </p:grpSpPr>
          <p:sp>
            <p:nvSpPr>
              <p:cNvPr id="50" name="Rechteck 49">
                <a:extLst>
                  <a:ext uri="{FF2B5EF4-FFF2-40B4-BE49-F238E27FC236}">
                    <a16:creationId xmlns:a16="http://schemas.microsoft.com/office/drawing/2014/main" id="{917FCB2D-D575-400F-A03B-FFDBF23E8CA1}"/>
                  </a:ext>
                </a:extLst>
              </p:cNvPr>
              <p:cNvSpPr/>
              <p:nvPr/>
            </p:nvSpPr>
            <p:spPr bwMode="gray">
              <a:xfrm>
                <a:off x="4243203" y="1915200"/>
                <a:ext cx="3559198" cy="3879224"/>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39969" tIns="239969" rIns="239969" bIns="143981" rtlCol="0" anchor="t" anchorCtr="0"/>
              <a:lstStyle/>
              <a:p>
                <a:pPr lvl="0">
                  <a:spcAft>
                    <a:spcPts val="600"/>
                  </a:spcAft>
                  <a:defRPr/>
                </a:pPr>
                <a:r>
                  <a:rPr lang="de-DE" sz="1200" dirty="0">
                    <a:solidFill>
                      <a:schemeClr val="bg1"/>
                    </a:solidFill>
                    <a:latin typeface="Arial Narrow" pitchFamily="34" charset="0"/>
                  </a:rPr>
                  <a:t>Bei ethnografischen In-Home Visits beobachten und befragen wir die Teilnehmer für mindestens einen halben Tag in ihrer häuslichen Umgebung. Durch die vertrauliche Atmosphäre zuhause erlebt ihr die Teilnehmer ganz natürlich und authentisch und bekommt Einblicke in alltägliche Nutzungsgewohnheiten, Routinen und den individuellen Lebenskontext.</a:t>
                </a:r>
              </a:p>
              <a:p>
                <a:pPr lvl="0">
                  <a:spcAft>
                    <a:spcPts val="600"/>
                  </a:spcAft>
                  <a:defRPr/>
                </a:pPr>
                <a:r>
                  <a:rPr lang="de-DE" sz="1200" dirty="0">
                    <a:solidFill>
                      <a:schemeClr val="bg1"/>
                    </a:solidFill>
                    <a:latin typeface="Arial Narrow" pitchFamily="34" charset="0"/>
                  </a:rPr>
                  <a:t>Beim Shadowing begleitet Ihr die User wie einen „Schatten“ während einer genau bestimmten Handlung (z. B. beim Einkauf am POS). Die Beobachter filmen und notieren, ohne in den Prozess einzugreifen. In einem anschließenden Interview werden Fragen zu Auffälligkeiten und den fokussierten Fragestellungen gestellt. </a:t>
                </a:r>
              </a:p>
              <a:p>
                <a:pPr lvl="0">
                  <a:spcAft>
                    <a:spcPts val="600"/>
                  </a:spcAft>
                  <a:defRPr/>
                </a:pPr>
                <a:endParaRPr lang="de-DE" sz="1200" dirty="0">
                  <a:solidFill>
                    <a:schemeClr val="bg1"/>
                  </a:solidFill>
                  <a:latin typeface="Arial Narrow" pitchFamily="34" charset="0"/>
                </a:endParaRPr>
              </a:p>
              <a:p>
                <a:pPr lvl="0">
                  <a:spcAft>
                    <a:spcPts val="600"/>
                  </a:spcAft>
                  <a:defRPr/>
                </a:pPr>
                <a:r>
                  <a:rPr lang="de-DE" sz="1200" dirty="0">
                    <a:solidFill>
                      <a:schemeClr val="bg1"/>
                    </a:solidFill>
                    <a:latin typeface="Arial Narrow" pitchFamily="34" charset="0"/>
                  </a:rPr>
                  <a:t>Bei beiden Methoden könnt ihr vor Ort oder per Live-Streaming dabei sein.</a:t>
                </a:r>
              </a:p>
              <a:p>
                <a:pPr lvl="0">
                  <a:spcAft>
                    <a:spcPts val="600"/>
                  </a:spcAft>
                  <a:defRPr/>
                </a:pPr>
                <a:endParaRPr lang="de-DE" sz="1200" dirty="0">
                  <a:solidFill>
                    <a:srgbClr val="000000"/>
                  </a:solidFill>
                  <a:latin typeface="Arial Narrow" pitchFamily="34" charset="0"/>
                </a:endParaRPr>
              </a:p>
              <a:p>
                <a:pPr lvl="0">
                  <a:spcAft>
                    <a:spcPts val="600"/>
                  </a:spcAft>
                  <a:defRPr/>
                </a:pPr>
                <a:r>
                  <a:rPr lang="de-DE" sz="1400" dirty="0">
                    <a:solidFill>
                      <a:srgbClr val="000000"/>
                    </a:solidFill>
                    <a:latin typeface="Arial Narrow" pitchFamily="34" charset="0"/>
                  </a:rPr>
                  <a:t> </a:t>
                </a:r>
                <a:endParaRPr kumimoji="0" lang="en-US" sz="1400" b="0" i="0" u="none" strike="noStrike" kern="1200" cap="none" spc="0" normalizeH="0" baseline="0" noProof="0" dirty="0">
                  <a:ln>
                    <a:noFill/>
                  </a:ln>
                  <a:solidFill>
                    <a:srgbClr val="000000"/>
                  </a:solidFill>
                  <a:effectLst/>
                  <a:uLnTx/>
                  <a:uFillTx/>
                  <a:latin typeface="Arial Narrow" pitchFamily="34" charset="0"/>
                  <a:ea typeface="+mn-ea"/>
                  <a:cs typeface="+mn-cs"/>
                </a:endParaRPr>
              </a:p>
            </p:txBody>
          </p:sp>
          <p:sp>
            <p:nvSpPr>
              <p:cNvPr id="51" name="Rechteck 50" descr="PresentationLoad.com">
                <a:extLst>
                  <a:ext uri="{FF2B5EF4-FFF2-40B4-BE49-F238E27FC236}">
                    <a16:creationId xmlns:a16="http://schemas.microsoft.com/office/drawing/2014/main" id="{76B06BE1-D63C-48CE-94DD-5B73CD3B0532}"/>
                  </a:ext>
                </a:extLst>
              </p:cNvPr>
              <p:cNvSpPr/>
              <p:nvPr/>
            </p:nvSpPr>
            <p:spPr bwMode="gray">
              <a:xfrm>
                <a:off x="4243203" y="1555203"/>
                <a:ext cx="3559198" cy="36558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39969" tIns="191975" rIns="143981" bIns="191975"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FDFDFD"/>
                    </a:solidFill>
                    <a:effectLst/>
                    <a:uLnTx/>
                    <a:uFillTx/>
                    <a:latin typeface="Arial Narrow" pitchFamily="34" charset="0"/>
                    <a:ea typeface="+mn-ea"/>
                    <a:cs typeface="+mn-cs"/>
                  </a:rPr>
                  <a:t>(Virtuelle) In-</a:t>
                </a:r>
                <a:r>
                  <a:rPr lang="de-DE" sz="1600">
                    <a:solidFill>
                      <a:srgbClr val="FDFDFD"/>
                    </a:solidFill>
                    <a:latin typeface="Arial Narrow" pitchFamily="34" charset="0"/>
                  </a:rPr>
                  <a:t>H</a:t>
                </a:r>
                <a:r>
                  <a:rPr kumimoji="0" lang="de-DE" sz="1600" b="0" i="0" u="none" strike="noStrike" kern="1200" cap="none" spc="0" normalizeH="0" baseline="0" noProof="0" err="1">
                    <a:ln>
                      <a:noFill/>
                    </a:ln>
                    <a:solidFill>
                      <a:srgbClr val="FDFDFD"/>
                    </a:solidFill>
                    <a:effectLst/>
                    <a:uLnTx/>
                    <a:uFillTx/>
                    <a:latin typeface="Arial Narrow" pitchFamily="34" charset="0"/>
                    <a:ea typeface="+mn-ea"/>
                    <a:cs typeface="+mn-cs"/>
                  </a:rPr>
                  <a:t>ome</a:t>
                </a:r>
                <a:r>
                  <a:rPr kumimoji="0" lang="de-DE" sz="1600" b="0" i="0" u="none" strike="noStrike" kern="1200" cap="none" spc="0" normalizeH="0" baseline="0" noProof="0">
                    <a:ln>
                      <a:noFill/>
                    </a:ln>
                    <a:solidFill>
                      <a:srgbClr val="FDFDFD"/>
                    </a:solidFill>
                    <a:effectLst/>
                    <a:uLnTx/>
                    <a:uFillTx/>
                    <a:latin typeface="Arial Narrow" pitchFamily="34" charset="0"/>
                    <a:ea typeface="+mn-ea"/>
                    <a:cs typeface="+mn-cs"/>
                  </a:rPr>
                  <a:t> Visits / Shadowing</a:t>
                </a:r>
              </a:p>
            </p:txBody>
          </p:sp>
        </p:grpSp>
      </p:grpSp>
      <p:sp>
        <p:nvSpPr>
          <p:cNvPr id="54" name="Rechteck 53" descr="PresentationLoad.com">
            <a:extLst>
              <a:ext uri="{FF2B5EF4-FFF2-40B4-BE49-F238E27FC236}">
                <a16:creationId xmlns:a16="http://schemas.microsoft.com/office/drawing/2014/main" id="{9A31B46D-6CC9-40DE-ACF3-4DD6BB55CB35}"/>
              </a:ext>
            </a:extLst>
          </p:cNvPr>
          <p:cNvSpPr/>
          <p:nvPr/>
        </p:nvSpPr>
        <p:spPr bwMode="gray">
          <a:xfrm>
            <a:off x="7951404" y="1484784"/>
            <a:ext cx="3559198" cy="365534"/>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39859" tIns="191884" rIns="143916" bIns="191884"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600" b="0" i="0" u="none" strike="noStrike" kern="1200" cap="none" spc="0" normalizeH="0" baseline="0" noProof="0">
                <a:ln>
                  <a:noFill/>
                </a:ln>
                <a:solidFill>
                  <a:srgbClr val="FDFDFD"/>
                </a:solidFill>
                <a:effectLst/>
                <a:uLnTx/>
                <a:uFillTx/>
                <a:latin typeface="Arial Narrow" pitchFamily="34" charset="0"/>
                <a:ea typeface="+mn-ea"/>
                <a:cs typeface="+mn-cs"/>
              </a:rPr>
              <a:t>Online Tagebücher</a:t>
            </a:r>
          </a:p>
        </p:txBody>
      </p:sp>
      <p:grpSp>
        <p:nvGrpSpPr>
          <p:cNvPr id="55" name="Gruppieren 147">
            <a:extLst>
              <a:ext uri="{FF2B5EF4-FFF2-40B4-BE49-F238E27FC236}">
                <a16:creationId xmlns:a16="http://schemas.microsoft.com/office/drawing/2014/main" id="{FCF257BE-193E-4ABF-A227-90F5C3FE0654}"/>
              </a:ext>
            </a:extLst>
          </p:cNvPr>
          <p:cNvGrpSpPr>
            <a:grpSpLocks noChangeAspect="1"/>
          </p:cNvGrpSpPr>
          <p:nvPr/>
        </p:nvGrpSpPr>
        <p:grpSpPr>
          <a:xfrm>
            <a:off x="2270480" y="5620070"/>
            <a:ext cx="936000" cy="936000"/>
            <a:chOff x="654837" y="1554218"/>
            <a:chExt cx="936000" cy="936000"/>
          </a:xfrm>
        </p:grpSpPr>
        <p:sp>
          <p:nvSpPr>
            <p:cNvPr id="56" name="Kreis">
              <a:extLst>
                <a:ext uri="{FF2B5EF4-FFF2-40B4-BE49-F238E27FC236}">
                  <a16:creationId xmlns:a16="http://schemas.microsoft.com/office/drawing/2014/main" id="{EC1E0290-3A84-4478-B6B0-603D77E828A6}"/>
                </a:ext>
              </a:extLst>
            </p:cNvPr>
            <p:cNvSpPr/>
            <p:nvPr/>
          </p:nvSpPr>
          <p:spPr bwMode="auto">
            <a:xfrm>
              <a:off x="654837" y="1554218"/>
              <a:ext cx="936000" cy="936000"/>
            </a:xfrm>
            <a:prstGeom prst="ellipse">
              <a:avLst/>
            </a:prstGeom>
            <a:solidFill>
              <a:schemeClr val="accent6">
                <a:alpha val="80000"/>
              </a:schemeClr>
            </a:solidFill>
            <a:ln w="9525">
              <a:noFill/>
              <a:miter lim="800000"/>
              <a:headEnd/>
              <a:tailEnd/>
            </a:ln>
            <a:effectLst/>
          </p:spPr>
          <p:txBody>
            <a:bodyPr lIns="36000" tIns="36000" rIns="36000" bIns="36000" rtlCol="0" anchor="ct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800" b="0" i="0" u="none" strike="noStrike" kern="1200" cap="none" spc="0" normalizeH="0" baseline="0" noProof="0">
                <a:ln>
                  <a:noFill/>
                </a:ln>
                <a:solidFill>
                  <a:srgbClr val="FDFDFD"/>
                </a:solidFill>
                <a:effectLst/>
                <a:uLnTx/>
                <a:uFillTx/>
                <a:latin typeface="Arial Narrow"/>
                <a:ea typeface="+mn-ea"/>
                <a:cs typeface="+mn-cs"/>
              </a:endParaRPr>
            </a:p>
          </p:txBody>
        </p:sp>
        <p:sp>
          <p:nvSpPr>
            <p:cNvPr id="57" name="ICON Interview">
              <a:extLst>
                <a:ext uri="{FF2B5EF4-FFF2-40B4-BE49-F238E27FC236}">
                  <a16:creationId xmlns:a16="http://schemas.microsoft.com/office/drawing/2014/main" id="{6EAB01F3-F799-45C0-B05A-4C055A0A1EE4}"/>
                </a:ext>
              </a:extLst>
            </p:cNvPr>
            <p:cNvSpPr>
              <a:spLocks noChangeAspect="1"/>
            </p:cNvSpPr>
            <p:nvPr/>
          </p:nvSpPr>
          <p:spPr bwMode="gray">
            <a:xfrm>
              <a:off x="835867" y="1800438"/>
              <a:ext cx="573941" cy="443560"/>
            </a:xfrm>
            <a:custGeom>
              <a:avLst/>
              <a:gdLst/>
              <a:ahLst/>
              <a:cxnLst/>
              <a:rect l="l" t="t" r="r" b="b"/>
              <a:pathLst>
                <a:path w="637560" h="492726">
                  <a:moveTo>
                    <a:pt x="202219" y="29220"/>
                  </a:moveTo>
                  <a:cubicBezTo>
                    <a:pt x="217831" y="29604"/>
                    <a:pt x="230010" y="33346"/>
                    <a:pt x="230024" y="33351"/>
                  </a:cubicBezTo>
                  <a:cubicBezTo>
                    <a:pt x="275678" y="45266"/>
                    <a:pt x="281824" y="95867"/>
                    <a:pt x="281828" y="95898"/>
                  </a:cubicBezTo>
                  <a:cubicBezTo>
                    <a:pt x="281828" y="122788"/>
                    <a:pt x="278764" y="140603"/>
                    <a:pt x="278760" y="140624"/>
                  </a:cubicBezTo>
                  <a:cubicBezTo>
                    <a:pt x="287842" y="140624"/>
                    <a:pt x="278768" y="170454"/>
                    <a:pt x="278760" y="170482"/>
                  </a:cubicBezTo>
                  <a:cubicBezTo>
                    <a:pt x="278760" y="182401"/>
                    <a:pt x="272624" y="182401"/>
                    <a:pt x="269555" y="182401"/>
                  </a:cubicBezTo>
                  <a:cubicBezTo>
                    <a:pt x="266487" y="197271"/>
                    <a:pt x="260469" y="209308"/>
                    <a:pt x="254333" y="218159"/>
                  </a:cubicBezTo>
                  <a:cubicBezTo>
                    <a:pt x="254333" y="218159"/>
                    <a:pt x="251265" y="230078"/>
                    <a:pt x="257401" y="242115"/>
                  </a:cubicBezTo>
                  <a:cubicBezTo>
                    <a:pt x="261177" y="250022"/>
                    <a:pt x="288908" y="262178"/>
                    <a:pt x="309913" y="269848"/>
                  </a:cubicBezTo>
                  <a:cubicBezTo>
                    <a:pt x="311093" y="270321"/>
                    <a:pt x="312273" y="270675"/>
                    <a:pt x="313453" y="271147"/>
                  </a:cubicBezTo>
                  <a:cubicBezTo>
                    <a:pt x="313925" y="271383"/>
                    <a:pt x="314279" y="271501"/>
                    <a:pt x="314633" y="271619"/>
                  </a:cubicBezTo>
                  <a:cubicBezTo>
                    <a:pt x="316285" y="272209"/>
                    <a:pt x="317701" y="272681"/>
                    <a:pt x="319117" y="273153"/>
                  </a:cubicBezTo>
                  <a:cubicBezTo>
                    <a:pt x="320533" y="273625"/>
                    <a:pt x="321949" y="274097"/>
                    <a:pt x="323129" y="274569"/>
                  </a:cubicBezTo>
                  <a:cubicBezTo>
                    <a:pt x="325962" y="275513"/>
                    <a:pt x="328322" y="276221"/>
                    <a:pt x="330092" y="276811"/>
                  </a:cubicBezTo>
                  <a:cubicBezTo>
                    <a:pt x="330194" y="276811"/>
                    <a:pt x="330208" y="276811"/>
                    <a:pt x="330210" y="276811"/>
                  </a:cubicBezTo>
                  <a:cubicBezTo>
                    <a:pt x="331272" y="277165"/>
                    <a:pt x="331744" y="277283"/>
                    <a:pt x="332098" y="277401"/>
                  </a:cubicBezTo>
                  <a:cubicBezTo>
                    <a:pt x="332334" y="277401"/>
                    <a:pt x="332334" y="277519"/>
                    <a:pt x="332452" y="277519"/>
                  </a:cubicBezTo>
                  <a:cubicBezTo>
                    <a:pt x="332554" y="277519"/>
                    <a:pt x="332568" y="277519"/>
                    <a:pt x="332570" y="277519"/>
                  </a:cubicBezTo>
                  <a:cubicBezTo>
                    <a:pt x="332688" y="277519"/>
                    <a:pt x="332806" y="277637"/>
                    <a:pt x="332806" y="277637"/>
                  </a:cubicBezTo>
                  <a:cubicBezTo>
                    <a:pt x="333042" y="277637"/>
                    <a:pt x="333160" y="277755"/>
                    <a:pt x="333278" y="277755"/>
                  </a:cubicBezTo>
                  <a:cubicBezTo>
                    <a:pt x="333380" y="277755"/>
                    <a:pt x="333394" y="277755"/>
                    <a:pt x="333396" y="277755"/>
                  </a:cubicBezTo>
                  <a:cubicBezTo>
                    <a:pt x="333502" y="277861"/>
                    <a:pt x="333513" y="277872"/>
                    <a:pt x="333514" y="277873"/>
                  </a:cubicBezTo>
                  <a:cubicBezTo>
                    <a:pt x="354860" y="283771"/>
                    <a:pt x="364066" y="295679"/>
                    <a:pt x="364077" y="295693"/>
                  </a:cubicBezTo>
                  <a:cubicBezTo>
                    <a:pt x="364431" y="296401"/>
                    <a:pt x="364903" y="297109"/>
                    <a:pt x="365375" y="297818"/>
                  </a:cubicBezTo>
                  <a:cubicBezTo>
                    <a:pt x="365847" y="298644"/>
                    <a:pt x="366201" y="299352"/>
                    <a:pt x="366673" y="300060"/>
                  </a:cubicBezTo>
                  <a:cubicBezTo>
                    <a:pt x="367145" y="300886"/>
                    <a:pt x="367499" y="301594"/>
                    <a:pt x="367971" y="302302"/>
                  </a:cubicBezTo>
                  <a:cubicBezTo>
                    <a:pt x="367971" y="302420"/>
                    <a:pt x="367971" y="302420"/>
                    <a:pt x="368089" y="302538"/>
                  </a:cubicBezTo>
                  <a:cubicBezTo>
                    <a:pt x="368443" y="303246"/>
                    <a:pt x="368797" y="303954"/>
                    <a:pt x="369151" y="304662"/>
                  </a:cubicBezTo>
                  <a:cubicBezTo>
                    <a:pt x="369269" y="304780"/>
                    <a:pt x="369269" y="304780"/>
                    <a:pt x="369269" y="304898"/>
                  </a:cubicBezTo>
                  <a:cubicBezTo>
                    <a:pt x="369623" y="305606"/>
                    <a:pt x="369977" y="306314"/>
                    <a:pt x="370449" y="307141"/>
                  </a:cubicBezTo>
                  <a:cubicBezTo>
                    <a:pt x="370921" y="308085"/>
                    <a:pt x="371275" y="308911"/>
                    <a:pt x="371629" y="309619"/>
                  </a:cubicBezTo>
                  <a:cubicBezTo>
                    <a:pt x="371629" y="309737"/>
                    <a:pt x="371629" y="309737"/>
                    <a:pt x="371629" y="309855"/>
                  </a:cubicBezTo>
                  <a:cubicBezTo>
                    <a:pt x="372101" y="310681"/>
                    <a:pt x="372455" y="311507"/>
                    <a:pt x="372809" y="312333"/>
                  </a:cubicBezTo>
                  <a:cubicBezTo>
                    <a:pt x="373163" y="313277"/>
                    <a:pt x="373517" y="314103"/>
                    <a:pt x="373871" y="314929"/>
                  </a:cubicBezTo>
                  <a:cubicBezTo>
                    <a:pt x="373871" y="315047"/>
                    <a:pt x="373989" y="315047"/>
                    <a:pt x="373989" y="315165"/>
                  </a:cubicBezTo>
                  <a:cubicBezTo>
                    <a:pt x="374343" y="315992"/>
                    <a:pt x="374579" y="316818"/>
                    <a:pt x="374933" y="317644"/>
                  </a:cubicBezTo>
                  <a:cubicBezTo>
                    <a:pt x="375051" y="317762"/>
                    <a:pt x="375051" y="317762"/>
                    <a:pt x="375051" y="317880"/>
                  </a:cubicBezTo>
                  <a:cubicBezTo>
                    <a:pt x="375405" y="318706"/>
                    <a:pt x="375641" y="319532"/>
                    <a:pt x="375995" y="320358"/>
                  </a:cubicBezTo>
                  <a:cubicBezTo>
                    <a:pt x="375995" y="320476"/>
                    <a:pt x="376113" y="320594"/>
                    <a:pt x="376113" y="320594"/>
                  </a:cubicBezTo>
                  <a:cubicBezTo>
                    <a:pt x="376467" y="321420"/>
                    <a:pt x="376703" y="322246"/>
                    <a:pt x="377057" y="323072"/>
                  </a:cubicBezTo>
                  <a:cubicBezTo>
                    <a:pt x="377057" y="323190"/>
                    <a:pt x="377057" y="323308"/>
                    <a:pt x="377175" y="323426"/>
                  </a:cubicBezTo>
                  <a:cubicBezTo>
                    <a:pt x="377411" y="324252"/>
                    <a:pt x="377765" y="325079"/>
                    <a:pt x="378001" y="326023"/>
                  </a:cubicBezTo>
                  <a:cubicBezTo>
                    <a:pt x="378355" y="327085"/>
                    <a:pt x="378709" y="328029"/>
                    <a:pt x="378945" y="328855"/>
                  </a:cubicBezTo>
                  <a:cubicBezTo>
                    <a:pt x="379062" y="328971"/>
                    <a:pt x="379063" y="329088"/>
                    <a:pt x="379063" y="329091"/>
                  </a:cubicBezTo>
                  <a:cubicBezTo>
                    <a:pt x="379417" y="330035"/>
                    <a:pt x="379653" y="330979"/>
                    <a:pt x="380007" y="331923"/>
                  </a:cubicBezTo>
                  <a:cubicBezTo>
                    <a:pt x="380243" y="332985"/>
                    <a:pt x="380597" y="333930"/>
                    <a:pt x="380833" y="334874"/>
                  </a:cubicBezTo>
                  <a:cubicBezTo>
                    <a:pt x="381188" y="335936"/>
                    <a:pt x="381424" y="336880"/>
                    <a:pt x="381660" y="337824"/>
                  </a:cubicBezTo>
                  <a:cubicBezTo>
                    <a:pt x="381778" y="337942"/>
                    <a:pt x="381778" y="337942"/>
                    <a:pt x="381778" y="338060"/>
                  </a:cubicBezTo>
                  <a:cubicBezTo>
                    <a:pt x="382014" y="339004"/>
                    <a:pt x="382250" y="339830"/>
                    <a:pt x="382604" y="340774"/>
                  </a:cubicBezTo>
                  <a:cubicBezTo>
                    <a:pt x="382604" y="340892"/>
                    <a:pt x="382604" y="341010"/>
                    <a:pt x="382604" y="341128"/>
                  </a:cubicBezTo>
                  <a:cubicBezTo>
                    <a:pt x="382840" y="341954"/>
                    <a:pt x="383076" y="342899"/>
                    <a:pt x="383312" y="343843"/>
                  </a:cubicBezTo>
                  <a:cubicBezTo>
                    <a:pt x="383430" y="343843"/>
                    <a:pt x="383430" y="343961"/>
                    <a:pt x="383430" y="344079"/>
                  </a:cubicBezTo>
                  <a:cubicBezTo>
                    <a:pt x="383666" y="345023"/>
                    <a:pt x="383902" y="345967"/>
                    <a:pt x="384138" y="346793"/>
                  </a:cubicBezTo>
                  <a:cubicBezTo>
                    <a:pt x="384138" y="346911"/>
                    <a:pt x="384138" y="347029"/>
                    <a:pt x="384256" y="347147"/>
                  </a:cubicBezTo>
                  <a:cubicBezTo>
                    <a:pt x="384492" y="348091"/>
                    <a:pt x="384728" y="349035"/>
                    <a:pt x="384964" y="349979"/>
                  </a:cubicBezTo>
                  <a:cubicBezTo>
                    <a:pt x="385436" y="352104"/>
                    <a:pt x="385908" y="354110"/>
                    <a:pt x="386380" y="356116"/>
                  </a:cubicBezTo>
                  <a:cubicBezTo>
                    <a:pt x="386616" y="357178"/>
                    <a:pt x="386852" y="358122"/>
                    <a:pt x="387088" y="359184"/>
                  </a:cubicBezTo>
                  <a:cubicBezTo>
                    <a:pt x="387324" y="360246"/>
                    <a:pt x="387442" y="361191"/>
                    <a:pt x="387678" y="362253"/>
                  </a:cubicBezTo>
                  <a:cubicBezTo>
                    <a:pt x="387914" y="363315"/>
                    <a:pt x="388150" y="364259"/>
                    <a:pt x="388268" y="365203"/>
                  </a:cubicBezTo>
                  <a:cubicBezTo>
                    <a:pt x="388386" y="365321"/>
                    <a:pt x="388386" y="365321"/>
                    <a:pt x="388386" y="365439"/>
                  </a:cubicBezTo>
                  <a:cubicBezTo>
                    <a:pt x="388504" y="366383"/>
                    <a:pt x="388740" y="367327"/>
                    <a:pt x="388976" y="368271"/>
                  </a:cubicBezTo>
                  <a:cubicBezTo>
                    <a:pt x="389094" y="369451"/>
                    <a:pt x="389330" y="370396"/>
                    <a:pt x="389566" y="371340"/>
                  </a:cubicBezTo>
                  <a:cubicBezTo>
                    <a:pt x="390274" y="375352"/>
                    <a:pt x="390982" y="379364"/>
                    <a:pt x="391572" y="383141"/>
                  </a:cubicBezTo>
                  <a:cubicBezTo>
                    <a:pt x="391690" y="384085"/>
                    <a:pt x="391926" y="385029"/>
                    <a:pt x="392044" y="385973"/>
                  </a:cubicBezTo>
                  <a:cubicBezTo>
                    <a:pt x="396172" y="412277"/>
                    <a:pt x="397589" y="432922"/>
                    <a:pt x="397590" y="432942"/>
                  </a:cubicBezTo>
                  <a:cubicBezTo>
                    <a:pt x="394525" y="456756"/>
                    <a:pt x="385337" y="459725"/>
                    <a:pt x="385318" y="459731"/>
                  </a:cubicBezTo>
                  <a:cubicBezTo>
                    <a:pt x="315351" y="486634"/>
                    <a:pt x="196544" y="492537"/>
                    <a:pt x="196511" y="492539"/>
                  </a:cubicBezTo>
                  <a:cubicBezTo>
                    <a:pt x="83720" y="495489"/>
                    <a:pt x="13749" y="462694"/>
                    <a:pt x="13723" y="462682"/>
                  </a:cubicBezTo>
                  <a:cubicBezTo>
                    <a:pt x="1463" y="456787"/>
                    <a:pt x="1450" y="450775"/>
                    <a:pt x="1450" y="450762"/>
                  </a:cubicBezTo>
                  <a:cubicBezTo>
                    <a:pt x="-7635" y="382207"/>
                    <a:pt x="28935" y="304684"/>
                    <a:pt x="28945" y="304662"/>
                  </a:cubicBezTo>
                  <a:cubicBezTo>
                    <a:pt x="38029" y="280829"/>
                    <a:pt x="105025" y="262894"/>
                    <a:pt x="105058" y="262886"/>
                  </a:cubicBezTo>
                  <a:cubicBezTo>
                    <a:pt x="120280" y="254035"/>
                    <a:pt x="129485" y="248016"/>
                    <a:pt x="135503" y="245066"/>
                  </a:cubicBezTo>
                  <a:cubicBezTo>
                    <a:pt x="138571" y="239047"/>
                    <a:pt x="141639" y="233146"/>
                    <a:pt x="141639" y="221227"/>
                  </a:cubicBezTo>
                  <a:cubicBezTo>
                    <a:pt x="132553" y="212258"/>
                    <a:pt x="126417" y="200339"/>
                    <a:pt x="123348" y="188420"/>
                  </a:cubicBezTo>
                  <a:cubicBezTo>
                    <a:pt x="114266" y="185353"/>
                    <a:pt x="111197" y="164600"/>
                    <a:pt x="111194" y="164581"/>
                  </a:cubicBezTo>
                  <a:cubicBezTo>
                    <a:pt x="101990" y="146643"/>
                    <a:pt x="111194" y="140624"/>
                    <a:pt x="114262" y="137674"/>
                  </a:cubicBezTo>
                  <a:cubicBezTo>
                    <a:pt x="114262" y="128705"/>
                    <a:pt x="99040" y="54239"/>
                    <a:pt x="153794" y="45270"/>
                  </a:cubicBezTo>
                  <a:cubicBezTo>
                    <a:pt x="167541" y="31817"/>
                    <a:pt x="186599" y="28837"/>
                    <a:pt x="202219" y="29220"/>
                  </a:cubicBezTo>
                  <a:close/>
                  <a:moveTo>
                    <a:pt x="466797" y="27"/>
                  </a:moveTo>
                  <a:cubicBezTo>
                    <a:pt x="479982" y="-298"/>
                    <a:pt x="496057" y="2240"/>
                    <a:pt x="507619" y="13689"/>
                  </a:cubicBezTo>
                  <a:cubicBezTo>
                    <a:pt x="553986" y="21126"/>
                    <a:pt x="541126" y="84512"/>
                    <a:pt x="541126" y="89588"/>
                  </a:cubicBezTo>
                  <a:cubicBezTo>
                    <a:pt x="543604" y="94664"/>
                    <a:pt x="551273" y="99739"/>
                    <a:pt x="543604" y="114966"/>
                  </a:cubicBezTo>
                  <a:cubicBezTo>
                    <a:pt x="543604" y="114966"/>
                    <a:pt x="541126" y="132554"/>
                    <a:pt x="533339" y="135151"/>
                  </a:cubicBezTo>
                  <a:cubicBezTo>
                    <a:pt x="530744" y="145302"/>
                    <a:pt x="525552" y="155453"/>
                    <a:pt x="517884" y="163008"/>
                  </a:cubicBezTo>
                  <a:cubicBezTo>
                    <a:pt x="517884" y="169500"/>
                    <a:pt x="518945" y="173985"/>
                    <a:pt x="520479" y="177644"/>
                  </a:cubicBezTo>
                  <a:cubicBezTo>
                    <a:pt x="520479" y="177644"/>
                    <a:pt x="520479" y="177644"/>
                    <a:pt x="475056" y="213056"/>
                  </a:cubicBezTo>
                  <a:cubicBezTo>
                    <a:pt x="475056" y="213056"/>
                    <a:pt x="475056" y="213056"/>
                    <a:pt x="477194" y="215225"/>
                  </a:cubicBezTo>
                  <a:lnTo>
                    <a:pt x="492163" y="230408"/>
                  </a:lnTo>
                  <a:cubicBezTo>
                    <a:pt x="492163" y="230408"/>
                    <a:pt x="492163" y="230408"/>
                    <a:pt x="490261" y="232326"/>
                  </a:cubicBezTo>
                  <a:lnTo>
                    <a:pt x="476944" y="245753"/>
                  </a:lnTo>
                  <a:cubicBezTo>
                    <a:pt x="476944" y="245753"/>
                    <a:pt x="476944" y="245753"/>
                    <a:pt x="492399" y="275498"/>
                  </a:cubicBezTo>
                  <a:cubicBezTo>
                    <a:pt x="494169" y="273137"/>
                    <a:pt x="495703" y="270422"/>
                    <a:pt x="497001" y="267353"/>
                  </a:cubicBezTo>
                  <a:cubicBezTo>
                    <a:pt x="497001" y="267472"/>
                    <a:pt x="497001" y="267472"/>
                    <a:pt x="531924" y="188386"/>
                  </a:cubicBezTo>
                  <a:cubicBezTo>
                    <a:pt x="536289" y="191101"/>
                    <a:pt x="541834" y="194406"/>
                    <a:pt x="548795" y="198537"/>
                  </a:cubicBezTo>
                  <a:cubicBezTo>
                    <a:pt x="548795" y="198537"/>
                    <a:pt x="605427" y="213764"/>
                    <a:pt x="613096" y="233831"/>
                  </a:cubicBezTo>
                  <a:cubicBezTo>
                    <a:pt x="613096" y="233831"/>
                    <a:pt x="644007" y="299814"/>
                    <a:pt x="636338" y="358007"/>
                  </a:cubicBezTo>
                  <a:cubicBezTo>
                    <a:pt x="636338" y="358007"/>
                    <a:pt x="636338" y="359276"/>
                    <a:pt x="635040" y="361179"/>
                  </a:cubicBezTo>
                  <a:lnTo>
                    <a:pt x="625956" y="368158"/>
                  </a:lnTo>
                  <a:cubicBezTo>
                    <a:pt x="625956" y="368158"/>
                    <a:pt x="566846" y="396015"/>
                    <a:pt x="471634" y="393536"/>
                  </a:cubicBezTo>
                  <a:cubicBezTo>
                    <a:pt x="471634" y="393536"/>
                    <a:pt x="444734" y="392120"/>
                    <a:pt x="410519" y="387634"/>
                  </a:cubicBezTo>
                  <a:cubicBezTo>
                    <a:pt x="410047" y="384211"/>
                    <a:pt x="409458" y="380670"/>
                    <a:pt x="408868" y="377011"/>
                  </a:cubicBezTo>
                  <a:cubicBezTo>
                    <a:pt x="401907" y="336406"/>
                    <a:pt x="392114" y="306188"/>
                    <a:pt x="379608" y="287184"/>
                  </a:cubicBezTo>
                  <a:cubicBezTo>
                    <a:pt x="379490" y="286948"/>
                    <a:pt x="379254" y="286594"/>
                    <a:pt x="379018" y="286358"/>
                  </a:cubicBezTo>
                  <a:cubicBezTo>
                    <a:pt x="377838" y="284705"/>
                    <a:pt x="366276" y="270422"/>
                    <a:pt x="341028" y="263340"/>
                  </a:cubicBezTo>
                  <a:cubicBezTo>
                    <a:pt x="339966" y="262986"/>
                    <a:pt x="329701" y="259799"/>
                    <a:pt x="317313" y="255196"/>
                  </a:cubicBezTo>
                  <a:cubicBezTo>
                    <a:pt x="320735" y="244218"/>
                    <a:pt x="324982" y="234185"/>
                    <a:pt x="330173" y="226276"/>
                  </a:cubicBezTo>
                  <a:cubicBezTo>
                    <a:pt x="330173" y="226276"/>
                    <a:pt x="337842" y="216243"/>
                    <a:pt x="355775" y="211167"/>
                  </a:cubicBezTo>
                  <a:cubicBezTo>
                    <a:pt x="355775" y="211167"/>
                    <a:pt x="392232" y="200308"/>
                    <a:pt x="410401" y="188268"/>
                  </a:cubicBezTo>
                  <a:cubicBezTo>
                    <a:pt x="410165" y="188622"/>
                    <a:pt x="410165" y="188622"/>
                    <a:pt x="444262" y="267472"/>
                  </a:cubicBezTo>
                  <a:cubicBezTo>
                    <a:pt x="445678" y="270895"/>
                    <a:pt x="447448" y="273846"/>
                    <a:pt x="449690" y="276442"/>
                  </a:cubicBezTo>
                  <a:cubicBezTo>
                    <a:pt x="449690" y="276442"/>
                    <a:pt x="449690" y="276442"/>
                    <a:pt x="465735" y="245516"/>
                  </a:cubicBezTo>
                  <a:cubicBezTo>
                    <a:pt x="465735" y="245516"/>
                    <a:pt x="465735" y="245516"/>
                    <a:pt x="463848" y="243613"/>
                  </a:cubicBezTo>
                  <a:lnTo>
                    <a:pt x="450633" y="230290"/>
                  </a:lnTo>
                  <a:cubicBezTo>
                    <a:pt x="450633" y="230290"/>
                    <a:pt x="450633" y="230290"/>
                    <a:pt x="452610" y="228268"/>
                  </a:cubicBezTo>
                  <a:lnTo>
                    <a:pt x="466443" y="214118"/>
                  </a:lnTo>
                  <a:cubicBezTo>
                    <a:pt x="466443" y="214118"/>
                    <a:pt x="466443" y="214118"/>
                    <a:pt x="421138" y="178589"/>
                  </a:cubicBezTo>
                  <a:cubicBezTo>
                    <a:pt x="425028" y="169271"/>
                    <a:pt x="422793" y="160543"/>
                    <a:pt x="422790" y="160529"/>
                  </a:cubicBezTo>
                  <a:cubicBezTo>
                    <a:pt x="417598" y="152856"/>
                    <a:pt x="412407" y="142705"/>
                    <a:pt x="409929" y="130075"/>
                  </a:cubicBezTo>
                  <a:cubicBezTo>
                    <a:pt x="407216" y="130075"/>
                    <a:pt x="402261" y="130075"/>
                    <a:pt x="402261" y="120042"/>
                  </a:cubicBezTo>
                  <a:cubicBezTo>
                    <a:pt x="402261" y="120042"/>
                    <a:pt x="394356" y="94664"/>
                    <a:pt x="402261" y="94664"/>
                  </a:cubicBezTo>
                  <a:cubicBezTo>
                    <a:pt x="402261" y="94664"/>
                    <a:pt x="399547" y="79437"/>
                    <a:pt x="399547" y="56655"/>
                  </a:cubicBezTo>
                  <a:cubicBezTo>
                    <a:pt x="399547" y="56655"/>
                    <a:pt x="404738" y="13689"/>
                    <a:pt x="443319" y="3538"/>
                  </a:cubicBezTo>
                  <a:cubicBezTo>
                    <a:pt x="443319" y="3538"/>
                    <a:pt x="453613" y="351"/>
                    <a:pt x="466797" y="27"/>
                  </a:cubicBezTo>
                  <a:close/>
                </a:path>
              </a:pathLst>
            </a:custGeom>
            <a:solidFill>
              <a:schemeClr val="bg1"/>
            </a:solidFill>
            <a:ln>
              <a:noFill/>
            </a:ln>
          </p:spPr>
          <p:txBody>
            <a:bodyPr vert="horz" wrap="square" lIns="0" tIns="0" rIns="0" bIns="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grpSp>
        <p:nvGrpSpPr>
          <p:cNvPr id="58" name="Gruppieren 148">
            <a:extLst>
              <a:ext uri="{FF2B5EF4-FFF2-40B4-BE49-F238E27FC236}">
                <a16:creationId xmlns:a16="http://schemas.microsoft.com/office/drawing/2014/main" id="{A3DD9C36-E1A8-464F-9D0B-DF2C65536F81}"/>
              </a:ext>
            </a:extLst>
          </p:cNvPr>
          <p:cNvGrpSpPr>
            <a:grpSpLocks noChangeAspect="1"/>
          </p:cNvGrpSpPr>
          <p:nvPr/>
        </p:nvGrpSpPr>
        <p:grpSpPr>
          <a:xfrm>
            <a:off x="985480" y="5614485"/>
            <a:ext cx="936000" cy="936000"/>
            <a:chOff x="2074098" y="1554218"/>
            <a:chExt cx="936000" cy="936000"/>
          </a:xfrm>
        </p:grpSpPr>
        <p:sp>
          <p:nvSpPr>
            <p:cNvPr id="59" name="Kreis">
              <a:extLst>
                <a:ext uri="{FF2B5EF4-FFF2-40B4-BE49-F238E27FC236}">
                  <a16:creationId xmlns:a16="http://schemas.microsoft.com/office/drawing/2014/main" id="{0B348A31-05A8-410F-82D3-3F2BB7B9F336}"/>
                </a:ext>
              </a:extLst>
            </p:cNvPr>
            <p:cNvSpPr/>
            <p:nvPr/>
          </p:nvSpPr>
          <p:spPr bwMode="auto">
            <a:xfrm>
              <a:off x="2074098" y="1554218"/>
              <a:ext cx="936000" cy="936000"/>
            </a:xfrm>
            <a:prstGeom prst="ellipse">
              <a:avLst/>
            </a:prstGeom>
            <a:solidFill>
              <a:schemeClr val="accent6">
                <a:alpha val="80000"/>
              </a:schemeClr>
            </a:solidFill>
            <a:ln w="9525">
              <a:noFill/>
              <a:miter lim="800000"/>
              <a:headEnd/>
              <a:tailEnd/>
            </a:ln>
            <a:effectLst/>
          </p:spPr>
          <p:txBody>
            <a:bodyPr lIns="36000" tIns="36000" rIns="36000" bIns="36000" rtlCol="0" anchor="ct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800" b="0" i="0" u="none" strike="noStrike" kern="1200" cap="none" spc="0" normalizeH="0" baseline="0" noProof="0">
                <a:ln>
                  <a:noFill/>
                </a:ln>
                <a:solidFill>
                  <a:srgbClr val="FDFDFD"/>
                </a:solidFill>
                <a:effectLst/>
                <a:uLnTx/>
                <a:uFillTx/>
                <a:latin typeface="Arial Narrow"/>
                <a:ea typeface="+mn-ea"/>
                <a:cs typeface="+mn-cs"/>
              </a:endParaRPr>
            </a:p>
          </p:txBody>
        </p:sp>
        <p:sp>
          <p:nvSpPr>
            <p:cNvPr id="60" name="ICON Gruppendiskussion">
              <a:extLst>
                <a:ext uri="{FF2B5EF4-FFF2-40B4-BE49-F238E27FC236}">
                  <a16:creationId xmlns:a16="http://schemas.microsoft.com/office/drawing/2014/main" id="{E62FBE6D-5AAC-4467-95E4-8B63A02158CD}"/>
                </a:ext>
              </a:extLst>
            </p:cNvPr>
            <p:cNvSpPr>
              <a:spLocks noChangeAspect="1" noEditPoints="1"/>
            </p:cNvSpPr>
            <p:nvPr/>
          </p:nvSpPr>
          <p:spPr bwMode="auto">
            <a:xfrm>
              <a:off x="2250428" y="1718680"/>
              <a:ext cx="583340" cy="607076"/>
            </a:xfrm>
            <a:custGeom>
              <a:avLst/>
              <a:gdLst>
                <a:gd name="T0" fmla="*/ 2354 w 4786"/>
                <a:gd name="T1" fmla="*/ 2645 h 4981"/>
                <a:gd name="T2" fmla="*/ 2806 w 4786"/>
                <a:gd name="T3" fmla="*/ 3301 h 4981"/>
                <a:gd name="T4" fmla="*/ 2632 w 4786"/>
                <a:gd name="T5" fmla="*/ 3669 h 4981"/>
                <a:gd name="T6" fmla="*/ 2650 w 4786"/>
                <a:gd name="T7" fmla="*/ 3772 h 4981"/>
                <a:gd name="T8" fmla="*/ 2679 w 4786"/>
                <a:gd name="T9" fmla="*/ 3745 h 4981"/>
                <a:gd name="T10" fmla="*/ 2876 w 4786"/>
                <a:gd name="T11" fmla="*/ 3862 h 4981"/>
                <a:gd name="T12" fmla="*/ 3398 w 4786"/>
                <a:gd name="T13" fmla="*/ 4755 h 4981"/>
                <a:gd name="T14" fmla="*/ 3394 w 4786"/>
                <a:gd name="T15" fmla="*/ 4769 h 4981"/>
                <a:gd name="T16" fmla="*/ 1398 w 4786"/>
                <a:gd name="T17" fmla="*/ 4813 h 4981"/>
                <a:gd name="T18" fmla="*/ 1938 w 4786"/>
                <a:gd name="T19" fmla="*/ 3820 h 4981"/>
                <a:gd name="T20" fmla="*/ 2076 w 4786"/>
                <a:gd name="T21" fmla="*/ 3772 h 4981"/>
                <a:gd name="T22" fmla="*/ 2111 w 4786"/>
                <a:gd name="T23" fmla="*/ 3669 h 4981"/>
                <a:gd name="T24" fmla="*/ 1872 w 4786"/>
                <a:gd name="T25" fmla="*/ 3642 h 4981"/>
                <a:gd name="T26" fmla="*/ 1841 w 4786"/>
                <a:gd name="T27" fmla="*/ 3635 h 4981"/>
                <a:gd name="T28" fmla="*/ 1804 w 4786"/>
                <a:gd name="T29" fmla="*/ 3625 h 4981"/>
                <a:gd name="T30" fmla="*/ 1791 w 4786"/>
                <a:gd name="T31" fmla="*/ 3621 h 4981"/>
                <a:gd name="T32" fmla="*/ 1792 w 4786"/>
                <a:gd name="T33" fmla="*/ 3607 h 4981"/>
                <a:gd name="T34" fmla="*/ 1807 w 4786"/>
                <a:gd name="T35" fmla="*/ 3591 h 4981"/>
                <a:gd name="T36" fmla="*/ 1831 w 4786"/>
                <a:gd name="T37" fmla="*/ 3564 h 4981"/>
                <a:gd name="T38" fmla="*/ 1937 w 4786"/>
                <a:gd name="T39" fmla="*/ 3294 h 4981"/>
                <a:gd name="T40" fmla="*/ 3738 w 4786"/>
                <a:gd name="T41" fmla="*/ 2001 h 4981"/>
                <a:gd name="T42" fmla="*/ 4189 w 4786"/>
                <a:gd name="T43" fmla="*/ 2538 h 4981"/>
                <a:gd name="T44" fmla="*/ 4207 w 4786"/>
                <a:gd name="T45" fmla="*/ 2691 h 4981"/>
                <a:gd name="T46" fmla="*/ 4050 w 4786"/>
                <a:gd name="T47" fmla="*/ 2981 h 4981"/>
                <a:gd name="T48" fmla="*/ 4092 w 4786"/>
                <a:gd name="T49" fmla="*/ 3104 h 4981"/>
                <a:gd name="T50" fmla="*/ 4224 w 4786"/>
                <a:gd name="T51" fmla="*/ 3184 h 4981"/>
                <a:gd name="T52" fmla="*/ 4597 w 4786"/>
                <a:gd name="T53" fmla="*/ 3370 h 4981"/>
                <a:gd name="T54" fmla="*/ 4724 w 4786"/>
                <a:gd name="T55" fmla="*/ 4158 h 4981"/>
                <a:gd name="T56" fmla="*/ 3773 w 4786"/>
                <a:gd name="T57" fmla="*/ 4344 h 4981"/>
                <a:gd name="T58" fmla="*/ 3481 w 4786"/>
                <a:gd name="T59" fmla="*/ 4246 h 4981"/>
                <a:gd name="T60" fmla="*/ 3128 w 4786"/>
                <a:gd name="T61" fmla="*/ 3829 h 4981"/>
                <a:gd name="T62" fmla="*/ 2937 w 4786"/>
                <a:gd name="T63" fmla="*/ 3763 h 4981"/>
                <a:gd name="T64" fmla="*/ 3023 w 4786"/>
                <a:gd name="T65" fmla="*/ 3686 h 4981"/>
                <a:gd name="T66" fmla="*/ 2999 w 4786"/>
                <a:gd name="T67" fmla="*/ 3498 h 4981"/>
                <a:gd name="T68" fmla="*/ 2955 w 4786"/>
                <a:gd name="T69" fmla="*/ 3334 h 4981"/>
                <a:gd name="T70" fmla="*/ 3450 w 4786"/>
                <a:gd name="T71" fmla="*/ 3086 h 4981"/>
                <a:gd name="T72" fmla="*/ 3408 w 4786"/>
                <a:gd name="T73" fmla="*/ 2777 h 4981"/>
                <a:gd name="T74" fmla="*/ 3356 w 4786"/>
                <a:gd name="T75" fmla="*/ 2572 h 4981"/>
                <a:gd name="T76" fmla="*/ 3340 w 4786"/>
                <a:gd name="T77" fmla="*/ 2326 h 4981"/>
                <a:gd name="T78" fmla="*/ 3738 w 4786"/>
                <a:gd name="T79" fmla="*/ 2001 h 4981"/>
                <a:gd name="T80" fmla="*/ 1177 w 4786"/>
                <a:gd name="T81" fmla="*/ 2078 h 4981"/>
                <a:gd name="T82" fmla="*/ 1396 w 4786"/>
                <a:gd name="T83" fmla="*/ 2691 h 4981"/>
                <a:gd name="T84" fmla="*/ 1328 w 4786"/>
                <a:gd name="T85" fmla="*/ 2811 h 4981"/>
                <a:gd name="T86" fmla="*/ 1245 w 4786"/>
                <a:gd name="T87" fmla="*/ 2987 h 4981"/>
                <a:gd name="T88" fmla="*/ 1436 w 4786"/>
                <a:gd name="T89" fmla="*/ 3192 h 4981"/>
                <a:gd name="T90" fmla="*/ 1674 w 4786"/>
                <a:gd name="T91" fmla="*/ 3549 h 4981"/>
                <a:gd name="T92" fmla="*/ 1891 w 4786"/>
                <a:gd name="T93" fmla="*/ 3713 h 4981"/>
                <a:gd name="T94" fmla="*/ 1746 w 4786"/>
                <a:gd name="T95" fmla="*/ 3782 h 4981"/>
                <a:gd name="T96" fmla="*/ 1405 w 4786"/>
                <a:gd name="T97" fmla="*/ 3950 h 4981"/>
                <a:gd name="T98" fmla="*/ 974 w 4786"/>
                <a:gd name="T99" fmla="*/ 4344 h 4981"/>
                <a:gd name="T100" fmla="*/ 28 w 4786"/>
                <a:gd name="T101" fmla="*/ 4124 h 4981"/>
                <a:gd name="T102" fmla="*/ 165 w 4786"/>
                <a:gd name="T103" fmla="*/ 3356 h 4981"/>
                <a:gd name="T104" fmla="*/ 688 w 4786"/>
                <a:gd name="T105" fmla="*/ 2964 h 4981"/>
                <a:gd name="T106" fmla="*/ 570 w 4786"/>
                <a:gd name="T107" fmla="*/ 2708 h 4981"/>
                <a:gd name="T108" fmla="*/ 570 w 4786"/>
                <a:gd name="T109" fmla="*/ 2572 h 4981"/>
                <a:gd name="T110" fmla="*/ 947 w 4786"/>
                <a:gd name="T111" fmla="*/ 2001 h 4981"/>
                <a:gd name="T112" fmla="*/ 3503 w 4786"/>
                <a:gd name="T113" fmla="*/ 333 h 4981"/>
                <a:gd name="T114" fmla="*/ 2968 w 4786"/>
                <a:gd name="T115" fmla="*/ 1687 h 4981"/>
                <a:gd name="T116" fmla="*/ 2968 w 4786"/>
                <a:gd name="T117" fmla="*/ 2197 h 4981"/>
                <a:gd name="T118" fmla="*/ 1546 w 4786"/>
                <a:gd name="T119" fmla="*/ 1687 h 4981"/>
                <a:gd name="T120" fmla="*/ 1594 w 4786"/>
                <a:gd name="T121" fmla="*/ 0 h 49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786" h="4981">
                  <a:moveTo>
                    <a:pt x="2285" y="2637"/>
                  </a:moveTo>
                  <a:cubicBezTo>
                    <a:pt x="2354" y="2645"/>
                    <a:pt x="2354" y="2645"/>
                    <a:pt x="2354" y="2645"/>
                  </a:cubicBezTo>
                  <a:cubicBezTo>
                    <a:pt x="2354" y="2645"/>
                    <a:pt x="2354" y="2645"/>
                    <a:pt x="2354" y="2645"/>
                  </a:cubicBezTo>
                  <a:cubicBezTo>
                    <a:pt x="2901" y="2563"/>
                    <a:pt x="2816" y="3213"/>
                    <a:pt x="2807" y="3287"/>
                  </a:cubicBezTo>
                  <a:cubicBezTo>
                    <a:pt x="2806" y="3291"/>
                    <a:pt x="2806" y="3295"/>
                    <a:pt x="2806" y="3299"/>
                  </a:cubicBezTo>
                  <a:cubicBezTo>
                    <a:pt x="2806" y="3301"/>
                    <a:pt x="2806" y="3301"/>
                    <a:pt x="2806" y="3301"/>
                  </a:cubicBezTo>
                  <a:cubicBezTo>
                    <a:pt x="2824" y="3574"/>
                    <a:pt x="2927" y="3635"/>
                    <a:pt x="2928" y="3635"/>
                  </a:cubicBezTo>
                  <a:cubicBezTo>
                    <a:pt x="2928" y="3635"/>
                    <a:pt x="2928" y="3635"/>
                    <a:pt x="2928" y="3635"/>
                  </a:cubicBezTo>
                  <a:cubicBezTo>
                    <a:pt x="2841" y="3669"/>
                    <a:pt x="2719" y="3669"/>
                    <a:pt x="2632" y="3669"/>
                  </a:cubicBezTo>
                  <a:cubicBezTo>
                    <a:pt x="2632" y="3669"/>
                    <a:pt x="2632" y="3669"/>
                    <a:pt x="2632" y="3669"/>
                  </a:cubicBezTo>
                  <a:cubicBezTo>
                    <a:pt x="2632" y="3703"/>
                    <a:pt x="2650" y="3771"/>
                    <a:pt x="2650" y="3772"/>
                  </a:cubicBezTo>
                  <a:cubicBezTo>
                    <a:pt x="2650" y="3772"/>
                    <a:pt x="2650" y="3772"/>
                    <a:pt x="2650" y="3772"/>
                  </a:cubicBezTo>
                  <a:cubicBezTo>
                    <a:pt x="2678" y="3744"/>
                    <a:pt x="2678" y="3744"/>
                    <a:pt x="2678" y="3744"/>
                  </a:cubicBezTo>
                  <a:cubicBezTo>
                    <a:pt x="2678" y="3744"/>
                    <a:pt x="2678" y="3744"/>
                    <a:pt x="2678" y="3744"/>
                  </a:cubicBezTo>
                  <a:cubicBezTo>
                    <a:pt x="2678" y="3744"/>
                    <a:pt x="2679" y="3744"/>
                    <a:pt x="2679" y="3745"/>
                  </a:cubicBezTo>
                  <a:cubicBezTo>
                    <a:pt x="2699" y="3765"/>
                    <a:pt x="2722" y="3782"/>
                    <a:pt x="2746" y="3795"/>
                  </a:cubicBezTo>
                  <a:cubicBezTo>
                    <a:pt x="2806" y="3828"/>
                    <a:pt x="2806" y="3828"/>
                    <a:pt x="2806" y="3828"/>
                  </a:cubicBezTo>
                  <a:cubicBezTo>
                    <a:pt x="2817" y="3834"/>
                    <a:pt x="2835" y="3847"/>
                    <a:pt x="2876" y="3862"/>
                  </a:cubicBezTo>
                  <a:cubicBezTo>
                    <a:pt x="2944" y="3887"/>
                    <a:pt x="3194" y="3958"/>
                    <a:pt x="3257" y="4059"/>
                  </a:cubicBezTo>
                  <a:cubicBezTo>
                    <a:pt x="3258" y="4061"/>
                    <a:pt x="3259" y="4063"/>
                    <a:pt x="3260" y="4065"/>
                  </a:cubicBezTo>
                  <a:cubicBezTo>
                    <a:pt x="3276" y="4100"/>
                    <a:pt x="3428" y="4433"/>
                    <a:pt x="3398" y="4755"/>
                  </a:cubicBezTo>
                  <a:cubicBezTo>
                    <a:pt x="3397" y="4759"/>
                    <a:pt x="3396" y="4763"/>
                    <a:pt x="3395" y="4768"/>
                  </a:cubicBezTo>
                  <a:cubicBezTo>
                    <a:pt x="3395" y="4768"/>
                    <a:pt x="3395" y="4768"/>
                    <a:pt x="3395" y="4768"/>
                  </a:cubicBezTo>
                  <a:cubicBezTo>
                    <a:pt x="3394" y="4768"/>
                    <a:pt x="3394" y="4768"/>
                    <a:pt x="3394" y="4769"/>
                  </a:cubicBezTo>
                  <a:cubicBezTo>
                    <a:pt x="3371" y="4818"/>
                    <a:pt x="3320" y="4833"/>
                    <a:pt x="3308" y="4837"/>
                  </a:cubicBezTo>
                  <a:cubicBezTo>
                    <a:pt x="3225" y="4868"/>
                    <a:pt x="2883" y="4981"/>
                    <a:pt x="2371" y="4966"/>
                  </a:cubicBezTo>
                  <a:cubicBezTo>
                    <a:pt x="2371" y="4966"/>
                    <a:pt x="1745" y="4949"/>
                    <a:pt x="1398" y="4813"/>
                  </a:cubicBezTo>
                  <a:cubicBezTo>
                    <a:pt x="1390" y="4809"/>
                    <a:pt x="1350" y="4796"/>
                    <a:pt x="1347" y="4648"/>
                  </a:cubicBezTo>
                  <a:cubicBezTo>
                    <a:pt x="1346" y="4595"/>
                    <a:pt x="1340" y="4048"/>
                    <a:pt x="1659" y="3925"/>
                  </a:cubicBezTo>
                  <a:cubicBezTo>
                    <a:pt x="1662" y="3923"/>
                    <a:pt x="1851" y="3860"/>
                    <a:pt x="1938" y="3820"/>
                  </a:cubicBezTo>
                  <a:cubicBezTo>
                    <a:pt x="1995" y="3794"/>
                    <a:pt x="2048" y="3742"/>
                    <a:pt x="2048" y="3742"/>
                  </a:cubicBezTo>
                  <a:cubicBezTo>
                    <a:pt x="2048" y="3742"/>
                    <a:pt x="2048" y="3742"/>
                    <a:pt x="2048" y="3742"/>
                  </a:cubicBezTo>
                  <a:cubicBezTo>
                    <a:pt x="2076" y="3772"/>
                    <a:pt x="2076" y="3772"/>
                    <a:pt x="2076" y="3772"/>
                  </a:cubicBezTo>
                  <a:cubicBezTo>
                    <a:pt x="2076" y="3772"/>
                    <a:pt x="2076" y="3772"/>
                    <a:pt x="2076" y="3772"/>
                  </a:cubicBezTo>
                  <a:cubicBezTo>
                    <a:pt x="2111" y="3669"/>
                    <a:pt x="2111" y="3669"/>
                    <a:pt x="2111" y="3669"/>
                  </a:cubicBezTo>
                  <a:cubicBezTo>
                    <a:pt x="2111" y="3669"/>
                    <a:pt x="2111" y="3669"/>
                    <a:pt x="2111" y="3669"/>
                  </a:cubicBezTo>
                  <a:cubicBezTo>
                    <a:pt x="2033" y="3669"/>
                    <a:pt x="1959" y="3659"/>
                    <a:pt x="1901" y="3648"/>
                  </a:cubicBezTo>
                  <a:cubicBezTo>
                    <a:pt x="1891" y="3646"/>
                    <a:pt x="1881" y="3643"/>
                    <a:pt x="1872" y="3642"/>
                  </a:cubicBezTo>
                  <a:cubicBezTo>
                    <a:pt x="1872" y="3642"/>
                    <a:pt x="1872" y="3642"/>
                    <a:pt x="1872" y="3642"/>
                  </a:cubicBezTo>
                  <a:cubicBezTo>
                    <a:pt x="1870" y="3641"/>
                    <a:pt x="1868" y="3641"/>
                    <a:pt x="1866" y="3641"/>
                  </a:cubicBezTo>
                  <a:cubicBezTo>
                    <a:pt x="1857" y="3638"/>
                    <a:pt x="1849" y="3636"/>
                    <a:pt x="1841" y="3635"/>
                  </a:cubicBezTo>
                  <a:cubicBezTo>
                    <a:pt x="1841" y="3635"/>
                    <a:pt x="1841" y="3635"/>
                    <a:pt x="1841" y="3635"/>
                  </a:cubicBezTo>
                  <a:cubicBezTo>
                    <a:pt x="1834" y="3632"/>
                    <a:pt x="1826" y="3631"/>
                    <a:pt x="1820" y="3629"/>
                  </a:cubicBezTo>
                  <a:cubicBezTo>
                    <a:pt x="1819" y="3629"/>
                    <a:pt x="1817" y="3629"/>
                    <a:pt x="1816" y="3628"/>
                  </a:cubicBezTo>
                  <a:cubicBezTo>
                    <a:pt x="1811" y="3627"/>
                    <a:pt x="1807" y="3626"/>
                    <a:pt x="1804" y="3625"/>
                  </a:cubicBezTo>
                  <a:cubicBezTo>
                    <a:pt x="1804" y="3625"/>
                    <a:pt x="1804" y="3625"/>
                    <a:pt x="1804" y="3625"/>
                  </a:cubicBezTo>
                  <a:cubicBezTo>
                    <a:pt x="1798" y="3624"/>
                    <a:pt x="1798" y="3623"/>
                    <a:pt x="1797" y="3623"/>
                  </a:cubicBezTo>
                  <a:cubicBezTo>
                    <a:pt x="1795" y="3622"/>
                    <a:pt x="1792" y="3621"/>
                    <a:pt x="1791" y="3621"/>
                  </a:cubicBezTo>
                  <a:cubicBezTo>
                    <a:pt x="1790" y="3621"/>
                    <a:pt x="1789" y="3621"/>
                    <a:pt x="1789" y="3621"/>
                  </a:cubicBezTo>
                  <a:cubicBezTo>
                    <a:pt x="1788" y="3620"/>
                    <a:pt x="1787" y="3620"/>
                    <a:pt x="1786" y="3620"/>
                  </a:cubicBezTo>
                  <a:cubicBezTo>
                    <a:pt x="1784" y="3614"/>
                    <a:pt x="1788" y="3610"/>
                    <a:pt x="1792" y="3607"/>
                  </a:cubicBezTo>
                  <a:cubicBezTo>
                    <a:pt x="1792" y="3606"/>
                    <a:pt x="1793" y="3604"/>
                    <a:pt x="1794" y="3604"/>
                  </a:cubicBezTo>
                  <a:cubicBezTo>
                    <a:pt x="1798" y="3600"/>
                    <a:pt x="1801" y="3596"/>
                    <a:pt x="1805" y="3592"/>
                  </a:cubicBezTo>
                  <a:cubicBezTo>
                    <a:pt x="1806" y="3592"/>
                    <a:pt x="1806" y="3591"/>
                    <a:pt x="1807" y="3591"/>
                  </a:cubicBezTo>
                  <a:cubicBezTo>
                    <a:pt x="1810" y="3587"/>
                    <a:pt x="1814" y="3583"/>
                    <a:pt x="1817" y="3579"/>
                  </a:cubicBezTo>
                  <a:cubicBezTo>
                    <a:pt x="1818" y="3579"/>
                    <a:pt x="1818" y="3578"/>
                    <a:pt x="1819" y="3578"/>
                  </a:cubicBezTo>
                  <a:cubicBezTo>
                    <a:pt x="1823" y="3574"/>
                    <a:pt x="1826" y="3568"/>
                    <a:pt x="1831" y="3564"/>
                  </a:cubicBezTo>
                  <a:cubicBezTo>
                    <a:pt x="1839" y="3554"/>
                    <a:pt x="1847" y="3544"/>
                    <a:pt x="1854" y="3534"/>
                  </a:cubicBezTo>
                  <a:cubicBezTo>
                    <a:pt x="1862" y="3524"/>
                    <a:pt x="1869" y="3514"/>
                    <a:pt x="1876" y="3504"/>
                  </a:cubicBezTo>
                  <a:cubicBezTo>
                    <a:pt x="1919" y="3439"/>
                    <a:pt x="1947" y="3366"/>
                    <a:pt x="1937" y="3294"/>
                  </a:cubicBezTo>
                  <a:cubicBezTo>
                    <a:pt x="1885" y="2713"/>
                    <a:pt x="2138" y="2637"/>
                    <a:pt x="2273" y="2636"/>
                  </a:cubicBezTo>
                  <a:cubicBezTo>
                    <a:pt x="2277" y="2636"/>
                    <a:pt x="2281" y="2636"/>
                    <a:pt x="2285" y="2637"/>
                  </a:cubicBezTo>
                  <a:close/>
                  <a:moveTo>
                    <a:pt x="3738" y="2001"/>
                  </a:moveTo>
                  <a:cubicBezTo>
                    <a:pt x="3816" y="1997"/>
                    <a:pt x="3911" y="2010"/>
                    <a:pt x="3981" y="2078"/>
                  </a:cubicBezTo>
                  <a:cubicBezTo>
                    <a:pt x="3981" y="2078"/>
                    <a:pt x="3981" y="2078"/>
                    <a:pt x="3981" y="2078"/>
                  </a:cubicBezTo>
                  <a:cubicBezTo>
                    <a:pt x="4259" y="2129"/>
                    <a:pt x="4189" y="2504"/>
                    <a:pt x="4189" y="2538"/>
                  </a:cubicBezTo>
                  <a:cubicBezTo>
                    <a:pt x="4189" y="2538"/>
                    <a:pt x="4189" y="2538"/>
                    <a:pt x="4189" y="2538"/>
                  </a:cubicBezTo>
                  <a:cubicBezTo>
                    <a:pt x="4207" y="2572"/>
                    <a:pt x="4241" y="2589"/>
                    <a:pt x="4207" y="2691"/>
                  </a:cubicBezTo>
                  <a:cubicBezTo>
                    <a:pt x="4207" y="2691"/>
                    <a:pt x="4207" y="2691"/>
                    <a:pt x="4207" y="2691"/>
                  </a:cubicBezTo>
                  <a:cubicBezTo>
                    <a:pt x="4206" y="2691"/>
                    <a:pt x="4189" y="2794"/>
                    <a:pt x="4137" y="2811"/>
                  </a:cubicBezTo>
                  <a:cubicBezTo>
                    <a:pt x="4137" y="2811"/>
                    <a:pt x="4137" y="2811"/>
                    <a:pt x="4137" y="2811"/>
                  </a:cubicBezTo>
                  <a:cubicBezTo>
                    <a:pt x="4120" y="2861"/>
                    <a:pt x="4085" y="2930"/>
                    <a:pt x="4050" y="2981"/>
                  </a:cubicBezTo>
                  <a:cubicBezTo>
                    <a:pt x="4050" y="2981"/>
                    <a:pt x="4050" y="2981"/>
                    <a:pt x="4050" y="2981"/>
                  </a:cubicBezTo>
                  <a:cubicBezTo>
                    <a:pt x="4050" y="3028"/>
                    <a:pt x="4065" y="3061"/>
                    <a:pt x="4081" y="3092"/>
                  </a:cubicBezTo>
                  <a:cubicBezTo>
                    <a:pt x="4084" y="3097"/>
                    <a:pt x="4087" y="3101"/>
                    <a:pt x="4092" y="3104"/>
                  </a:cubicBezTo>
                  <a:cubicBezTo>
                    <a:pt x="4092" y="3104"/>
                    <a:pt x="4092" y="3104"/>
                    <a:pt x="4092" y="3104"/>
                  </a:cubicBezTo>
                  <a:cubicBezTo>
                    <a:pt x="4198" y="3170"/>
                    <a:pt x="4198" y="3170"/>
                    <a:pt x="4198" y="3170"/>
                  </a:cubicBezTo>
                  <a:cubicBezTo>
                    <a:pt x="4207" y="3175"/>
                    <a:pt x="4215" y="3180"/>
                    <a:pt x="4224" y="3184"/>
                  </a:cubicBezTo>
                  <a:cubicBezTo>
                    <a:pt x="4224" y="3184"/>
                    <a:pt x="4224" y="3184"/>
                    <a:pt x="4224" y="3184"/>
                  </a:cubicBezTo>
                  <a:cubicBezTo>
                    <a:pt x="4231" y="3187"/>
                    <a:pt x="4237" y="3189"/>
                    <a:pt x="4244" y="3191"/>
                  </a:cubicBezTo>
                  <a:cubicBezTo>
                    <a:pt x="4298" y="3206"/>
                    <a:pt x="4558" y="3283"/>
                    <a:pt x="4597" y="3370"/>
                  </a:cubicBezTo>
                  <a:cubicBezTo>
                    <a:pt x="4615" y="3413"/>
                    <a:pt x="4615" y="3413"/>
                    <a:pt x="4615" y="3413"/>
                  </a:cubicBezTo>
                  <a:cubicBezTo>
                    <a:pt x="4618" y="3427"/>
                    <a:pt x="4786" y="3762"/>
                    <a:pt x="4747" y="4112"/>
                  </a:cubicBezTo>
                  <a:cubicBezTo>
                    <a:pt x="4745" y="4130"/>
                    <a:pt x="4737" y="4146"/>
                    <a:pt x="4724" y="4158"/>
                  </a:cubicBezTo>
                  <a:cubicBezTo>
                    <a:pt x="4723" y="4159"/>
                    <a:pt x="4723" y="4159"/>
                    <a:pt x="4723" y="4159"/>
                  </a:cubicBezTo>
                  <a:cubicBezTo>
                    <a:pt x="4697" y="4184"/>
                    <a:pt x="4666" y="4203"/>
                    <a:pt x="4633" y="4216"/>
                  </a:cubicBezTo>
                  <a:cubicBezTo>
                    <a:pt x="4515" y="4261"/>
                    <a:pt x="4212" y="4357"/>
                    <a:pt x="3773" y="4344"/>
                  </a:cubicBezTo>
                  <a:cubicBezTo>
                    <a:pt x="3772" y="4344"/>
                    <a:pt x="3658" y="4338"/>
                    <a:pt x="3500" y="4319"/>
                  </a:cubicBezTo>
                  <a:cubicBezTo>
                    <a:pt x="3500" y="4319"/>
                    <a:pt x="3500" y="4319"/>
                    <a:pt x="3500" y="4319"/>
                  </a:cubicBezTo>
                  <a:cubicBezTo>
                    <a:pt x="3494" y="4294"/>
                    <a:pt x="3488" y="4270"/>
                    <a:pt x="3481" y="4246"/>
                  </a:cubicBezTo>
                  <a:cubicBezTo>
                    <a:pt x="3441" y="4110"/>
                    <a:pt x="3399" y="4026"/>
                    <a:pt x="3399" y="4023"/>
                  </a:cubicBezTo>
                  <a:cubicBezTo>
                    <a:pt x="3390" y="4005"/>
                    <a:pt x="3390" y="4005"/>
                    <a:pt x="3390" y="4005"/>
                  </a:cubicBezTo>
                  <a:cubicBezTo>
                    <a:pt x="3351" y="3940"/>
                    <a:pt x="3267" y="3884"/>
                    <a:pt x="3128" y="3829"/>
                  </a:cubicBezTo>
                  <a:cubicBezTo>
                    <a:pt x="3060" y="3802"/>
                    <a:pt x="2997" y="3783"/>
                    <a:pt x="2966" y="3774"/>
                  </a:cubicBezTo>
                  <a:cubicBezTo>
                    <a:pt x="2956" y="3771"/>
                    <a:pt x="2946" y="3768"/>
                    <a:pt x="2937" y="3763"/>
                  </a:cubicBezTo>
                  <a:cubicBezTo>
                    <a:pt x="2937" y="3763"/>
                    <a:pt x="2937" y="3763"/>
                    <a:pt x="2937" y="3763"/>
                  </a:cubicBezTo>
                  <a:cubicBezTo>
                    <a:pt x="2893" y="3744"/>
                    <a:pt x="2877" y="3734"/>
                    <a:pt x="2855" y="3721"/>
                  </a:cubicBezTo>
                  <a:cubicBezTo>
                    <a:pt x="2855" y="3721"/>
                    <a:pt x="2855" y="3721"/>
                    <a:pt x="2855" y="3721"/>
                  </a:cubicBezTo>
                  <a:cubicBezTo>
                    <a:pt x="2913" y="3716"/>
                    <a:pt x="2972" y="3707"/>
                    <a:pt x="3023" y="3686"/>
                  </a:cubicBezTo>
                  <a:cubicBezTo>
                    <a:pt x="3050" y="3676"/>
                    <a:pt x="3068" y="3653"/>
                    <a:pt x="3071" y="3626"/>
                  </a:cubicBezTo>
                  <a:cubicBezTo>
                    <a:pt x="3073" y="3601"/>
                    <a:pt x="3060" y="3580"/>
                    <a:pt x="3043" y="3561"/>
                  </a:cubicBezTo>
                  <a:cubicBezTo>
                    <a:pt x="3020" y="3533"/>
                    <a:pt x="3000" y="3501"/>
                    <a:pt x="2999" y="3498"/>
                  </a:cubicBezTo>
                  <a:cubicBezTo>
                    <a:pt x="2999" y="3498"/>
                    <a:pt x="2999" y="3498"/>
                    <a:pt x="2999" y="3498"/>
                  </a:cubicBezTo>
                  <a:cubicBezTo>
                    <a:pt x="2983" y="3466"/>
                    <a:pt x="2966" y="3417"/>
                    <a:pt x="2955" y="3334"/>
                  </a:cubicBezTo>
                  <a:cubicBezTo>
                    <a:pt x="2955" y="3334"/>
                    <a:pt x="2955" y="3334"/>
                    <a:pt x="2955" y="3334"/>
                  </a:cubicBezTo>
                  <a:cubicBezTo>
                    <a:pt x="3018" y="3294"/>
                    <a:pt x="3018" y="3294"/>
                    <a:pt x="3018" y="3294"/>
                  </a:cubicBezTo>
                  <a:cubicBezTo>
                    <a:pt x="3057" y="3268"/>
                    <a:pt x="3099" y="3247"/>
                    <a:pt x="3143" y="3232"/>
                  </a:cubicBezTo>
                  <a:cubicBezTo>
                    <a:pt x="3242" y="3196"/>
                    <a:pt x="3424" y="3127"/>
                    <a:pt x="3450" y="3086"/>
                  </a:cubicBezTo>
                  <a:cubicBezTo>
                    <a:pt x="3487" y="3029"/>
                    <a:pt x="3483" y="3007"/>
                    <a:pt x="3477" y="2962"/>
                  </a:cubicBezTo>
                  <a:cubicBezTo>
                    <a:pt x="3473" y="2925"/>
                    <a:pt x="3426" y="2844"/>
                    <a:pt x="3408" y="2777"/>
                  </a:cubicBezTo>
                  <a:cubicBezTo>
                    <a:pt x="3408" y="2777"/>
                    <a:pt x="3408" y="2777"/>
                    <a:pt x="3408" y="2777"/>
                  </a:cubicBezTo>
                  <a:cubicBezTo>
                    <a:pt x="3391" y="2777"/>
                    <a:pt x="3356" y="2777"/>
                    <a:pt x="3356" y="2708"/>
                  </a:cubicBezTo>
                  <a:cubicBezTo>
                    <a:pt x="3356" y="2708"/>
                    <a:pt x="3356" y="2708"/>
                    <a:pt x="3356" y="2708"/>
                  </a:cubicBezTo>
                  <a:cubicBezTo>
                    <a:pt x="3356" y="2708"/>
                    <a:pt x="3321" y="2572"/>
                    <a:pt x="3356" y="2572"/>
                  </a:cubicBezTo>
                  <a:cubicBezTo>
                    <a:pt x="3356" y="2572"/>
                    <a:pt x="3356" y="2572"/>
                    <a:pt x="3356" y="2572"/>
                  </a:cubicBezTo>
                  <a:cubicBezTo>
                    <a:pt x="3356" y="2572"/>
                    <a:pt x="3339" y="2473"/>
                    <a:pt x="3339" y="2341"/>
                  </a:cubicBezTo>
                  <a:cubicBezTo>
                    <a:pt x="3339" y="2336"/>
                    <a:pt x="3340" y="2326"/>
                    <a:pt x="3340" y="2326"/>
                  </a:cubicBezTo>
                  <a:cubicBezTo>
                    <a:pt x="3340" y="2325"/>
                    <a:pt x="3371" y="2078"/>
                    <a:pt x="3595" y="2026"/>
                  </a:cubicBezTo>
                  <a:cubicBezTo>
                    <a:pt x="3596" y="2026"/>
                    <a:pt x="3597" y="2026"/>
                    <a:pt x="3598" y="2026"/>
                  </a:cubicBezTo>
                  <a:cubicBezTo>
                    <a:pt x="3607" y="2023"/>
                    <a:pt x="3667" y="2005"/>
                    <a:pt x="3738" y="2001"/>
                  </a:cubicBezTo>
                  <a:close/>
                  <a:moveTo>
                    <a:pt x="947" y="2001"/>
                  </a:moveTo>
                  <a:cubicBezTo>
                    <a:pt x="1025" y="1997"/>
                    <a:pt x="1118" y="2010"/>
                    <a:pt x="1177" y="2078"/>
                  </a:cubicBezTo>
                  <a:cubicBezTo>
                    <a:pt x="1177" y="2078"/>
                    <a:pt x="1177" y="2078"/>
                    <a:pt x="1177" y="2078"/>
                  </a:cubicBezTo>
                  <a:cubicBezTo>
                    <a:pt x="1447" y="2129"/>
                    <a:pt x="1379" y="2504"/>
                    <a:pt x="1379" y="2538"/>
                  </a:cubicBezTo>
                  <a:cubicBezTo>
                    <a:pt x="1379" y="2538"/>
                    <a:pt x="1379" y="2538"/>
                    <a:pt x="1379" y="2538"/>
                  </a:cubicBezTo>
                  <a:cubicBezTo>
                    <a:pt x="1396" y="2572"/>
                    <a:pt x="1430" y="2589"/>
                    <a:pt x="1396" y="2691"/>
                  </a:cubicBezTo>
                  <a:cubicBezTo>
                    <a:pt x="1396" y="2691"/>
                    <a:pt x="1396" y="2691"/>
                    <a:pt x="1396" y="2691"/>
                  </a:cubicBezTo>
                  <a:cubicBezTo>
                    <a:pt x="1396" y="2691"/>
                    <a:pt x="1379" y="2794"/>
                    <a:pt x="1328" y="2811"/>
                  </a:cubicBezTo>
                  <a:cubicBezTo>
                    <a:pt x="1328" y="2811"/>
                    <a:pt x="1328" y="2811"/>
                    <a:pt x="1328" y="2811"/>
                  </a:cubicBezTo>
                  <a:cubicBezTo>
                    <a:pt x="1312" y="2861"/>
                    <a:pt x="1295" y="2930"/>
                    <a:pt x="1245" y="2981"/>
                  </a:cubicBezTo>
                  <a:cubicBezTo>
                    <a:pt x="1245" y="2981"/>
                    <a:pt x="1245" y="2981"/>
                    <a:pt x="1245" y="2981"/>
                  </a:cubicBezTo>
                  <a:cubicBezTo>
                    <a:pt x="1245" y="2983"/>
                    <a:pt x="1245" y="2985"/>
                    <a:pt x="1245" y="2987"/>
                  </a:cubicBezTo>
                  <a:cubicBezTo>
                    <a:pt x="1246" y="3046"/>
                    <a:pt x="1278" y="3100"/>
                    <a:pt x="1328" y="3132"/>
                  </a:cubicBezTo>
                  <a:cubicBezTo>
                    <a:pt x="1391" y="3172"/>
                    <a:pt x="1391" y="3172"/>
                    <a:pt x="1391" y="3172"/>
                  </a:cubicBezTo>
                  <a:cubicBezTo>
                    <a:pt x="1405" y="3180"/>
                    <a:pt x="1420" y="3187"/>
                    <a:pt x="1436" y="3192"/>
                  </a:cubicBezTo>
                  <a:cubicBezTo>
                    <a:pt x="1512" y="3213"/>
                    <a:pt x="1756" y="3290"/>
                    <a:pt x="1784" y="3390"/>
                  </a:cubicBezTo>
                  <a:cubicBezTo>
                    <a:pt x="1784" y="3390"/>
                    <a:pt x="1784" y="3390"/>
                    <a:pt x="1784" y="3390"/>
                  </a:cubicBezTo>
                  <a:cubicBezTo>
                    <a:pt x="1759" y="3459"/>
                    <a:pt x="1710" y="3514"/>
                    <a:pt x="1674" y="3549"/>
                  </a:cubicBezTo>
                  <a:cubicBezTo>
                    <a:pt x="1656" y="3567"/>
                    <a:pt x="1648" y="3593"/>
                    <a:pt x="1654" y="3618"/>
                  </a:cubicBezTo>
                  <a:cubicBezTo>
                    <a:pt x="1660" y="3643"/>
                    <a:pt x="1679" y="3663"/>
                    <a:pt x="1703" y="3671"/>
                  </a:cubicBezTo>
                  <a:cubicBezTo>
                    <a:pt x="1708" y="3672"/>
                    <a:pt x="1785" y="3697"/>
                    <a:pt x="1891" y="3713"/>
                  </a:cubicBezTo>
                  <a:cubicBezTo>
                    <a:pt x="1891" y="3714"/>
                    <a:pt x="1892" y="3716"/>
                    <a:pt x="1892" y="3717"/>
                  </a:cubicBezTo>
                  <a:cubicBezTo>
                    <a:pt x="1746" y="3782"/>
                    <a:pt x="1746" y="3782"/>
                    <a:pt x="1746" y="3782"/>
                  </a:cubicBezTo>
                  <a:cubicBezTo>
                    <a:pt x="1746" y="3782"/>
                    <a:pt x="1746" y="3782"/>
                    <a:pt x="1746" y="3782"/>
                  </a:cubicBezTo>
                  <a:cubicBezTo>
                    <a:pt x="1661" y="3813"/>
                    <a:pt x="1584" y="3838"/>
                    <a:pt x="1583" y="3838"/>
                  </a:cubicBezTo>
                  <a:cubicBezTo>
                    <a:pt x="1583" y="3838"/>
                    <a:pt x="1583" y="3838"/>
                    <a:pt x="1582" y="3839"/>
                  </a:cubicBezTo>
                  <a:cubicBezTo>
                    <a:pt x="1466" y="3876"/>
                    <a:pt x="1417" y="3934"/>
                    <a:pt x="1405" y="3950"/>
                  </a:cubicBezTo>
                  <a:cubicBezTo>
                    <a:pt x="1340" y="4036"/>
                    <a:pt x="1291" y="4166"/>
                    <a:pt x="1257" y="4337"/>
                  </a:cubicBezTo>
                  <a:cubicBezTo>
                    <a:pt x="1257" y="4337"/>
                    <a:pt x="1257" y="4337"/>
                    <a:pt x="1257" y="4337"/>
                  </a:cubicBezTo>
                  <a:cubicBezTo>
                    <a:pt x="1171" y="4344"/>
                    <a:pt x="1076" y="4347"/>
                    <a:pt x="974" y="4344"/>
                  </a:cubicBezTo>
                  <a:cubicBezTo>
                    <a:pt x="974" y="4344"/>
                    <a:pt x="339" y="4298"/>
                    <a:pt x="77" y="4178"/>
                  </a:cubicBezTo>
                  <a:cubicBezTo>
                    <a:pt x="55" y="4168"/>
                    <a:pt x="38" y="4150"/>
                    <a:pt x="29" y="4128"/>
                  </a:cubicBezTo>
                  <a:cubicBezTo>
                    <a:pt x="29" y="4126"/>
                    <a:pt x="28" y="4125"/>
                    <a:pt x="28" y="4124"/>
                  </a:cubicBezTo>
                  <a:cubicBezTo>
                    <a:pt x="7" y="4059"/>
                    <a:pt x="0" y="3990"/>
                    <a:pt x="8" y="3922"/>
                  </a:cubicBezTo>
                  <a:cubicBezTo>
                    <a:pt x="27" y="3767"/>
                    <a:pt x="72" y="3497"/>
                    <a:pt x="165" y="3356"/>
                  </a:cubicBezTo>
                  <a:cubicBezTo>
                    <a:pt x="165" y="3356"/>
                    <a:pt x="165" y="3356"/>
                    <a:pt x="165" y="3356"/>
                  </a:cubicBezTo>
                  <a:cubicBezTo>
                    <a:pt x="166" y="3356"/>
                    <a:pt x="199" y="3288"/>
                    <a:pt x="317" y="3254"/>
                  </a:cubicBezTo>
                  <a:cubicBezTo>
                    <a:pt x="317" y="3254"/>
                    <a:pt x="654" y="3151"/>
                    <a:pt x="688" y="3066"/>
                  </a:cubicBezTo>
                  <a:cubicBezTo>
                    <a:pt x="705" y="3015"/>
                    <a:pt x="688" y="2964"/>
                    <a:pt x="688" y="2964"/>
                  </a:cubicBezTo>
                  <a:cubicBezTo>
                    <a:pt x="671" y="2913"/>
                    <a:pt x="637" y="2844"/>
                    <a:pt x="621" y="2777"/>
                  </a:cubicBezTo>
                  <a:cubicBezTo>
                    <a:pt x="621" y="2777"/>
                    <a:pt x="621" y="2777"/>
                    <a:pt x="621" y="2777"/>
                  </a:cubicBezTo>
                  <a:cubicBezTo>
                    <a:pt x="604" y="2777"/>
                    <a:pt x="570" y="2777"/>
                    <a:pt x="570" y="2708"/>
                  </a:cubicBezTo>
                  <a:cubicBezTo>
                    <a:pt x="570" y="2708"/>
                    <a:pt x="570" y="2708"/>
                    <a:pt x="570" y="2708"/>
                  </a:cubicBezTo>
                  <a:cubicBezTo>
                    <a:pt x="570" y="2708"/>
                    <a:pt x="536" y="2572"/>
                    <a:pt x="570" y="2572"/>
                  </a:cubicBezTo>
                  <a:cubicBezTo>
                    <a:pt x="570" y="2572"/>
                    <a:pt x="570" y="2572"/>
                    <a:pt x="570" y="2572"/>
                  </a:cubicBezTo>
                  <a:cubicBezTo>
                    <a:pt x="571" y="2352"/>
                    <a:pt x="571" y="2352"/>
                    <a:pt x="571" y="2352"/>
                  </a:cubicBezTo>
                  <a:cubicBezTo>
                    <a:pt x="571" y="2304"/>
                    <a:pt x="580" y="2256"/>
                    <a:pt x="598" y="2211"/>
                  </a:cubicBezTo>
                  <a:cubicBezTo>
                    <a:pt x="626" y="2140"/>
                    <a:pt x="869" y="2006"/>
                    <a:pt x="947" y="2001"/>
                  </a:cubicBezTo>
                  <a:close/>
                  <a:moveTo>
                    <a:pt x="1594" y="0"/>
                  </a:moveTo>
                  <a:cubicBezTo>
                    <a:pt x="1594" y="0"/>
                    <a:pt x="1594" y="0"/>
                    <a:pt x="3153" y="0"/>
                  </a:cubicBezTo>
                  <a:cubicBezTo>
                    <a:pt x="3340" y="0"/>
                    <a:pt x="3503" y="134"/>
                    <a:pt x="3503" y="333"/>
                  </a:cubicBezTo>
                  <a:cubicBezTo>
                    <a:pt x="3503" y="333"/>
                    <a:pt x="3503" y="333"/>
                    <a:pt x="3503" y="1354"/>
                  </a:cubicBezTo>
                  <a:cubicBezTo>
                    <a:pt x="3503" y="1532"/>
                    <a:pt x="3340" y="1687"/>
                    <a:pt x="3153" y="1687"/>
                  </a:cubicBezTo>
                  <a:cubicBezTo>
                    <a:pt x="2968" y="1687"/>
                    <a:pt x="2968" y="1687"/>
                    <a:pt x="2968" y="1687"/>
                  </a:cubicBezTo>
                  <a:cubicBezTo>
                    <a:pt x="2968" y="1687"/>
                    <a:pt x="2968" y="1687"/>
                    <a:pt x="2968" y="1687"/>
                  </a:cubicBezTo>
                  <a:cubicBezTo>
                    <a:pt x="2968" y="2197"/>
                    <a:pt x="2968" y="2197"/>
                    <a:pt x="2968" y="2197"/>
                  </a:cubicBezTo>
                  <a:cubicBezTo>
                    <a:pt x="2968" y="2197"/>
                    <a:pt x="2968" y="2197"/>
                    <a:pt x="2968" y="2197"/>
                  </a:cubicBezTo>
                  <a:cubicBezTo>
                    <a:pt x="2455" y="1687"/>
                    <a:pt x="2455" y="1687"/>
                    <a:pt x="2455" y="1687"/>
                  </a:cubicBezTo>
                  <a:cubicBezTo>
                    <a:pt x="2455" y="1687"/>
                    <a:pt x="2455" y="1687"/>
                    <a:pt x="2455" y="1687"/>
                  </a:cubicBezTo>
                  <a:cubicBezTo>
                    <a:pt x="1546" y="1687"/>
                    <a:pt x="1546" y="1687"/>
                    <a:pt x="1546" y="1687"/>
                  </a:cubicBezTo>
                  <a:cubicBezTo>
                    <a:pt x="1380" y="1687"/>
                    <a:pt x="1245" y="1555"/>
                    <a:pt x="1245" y="1393"/>
                  </a:cubicBezTo>
                  <a:cubicBezTo>
                    <a:pt x="1245" y="1198"/>
                    <a:pt x="1245" y="874"/>
                    <a:pt x="1245" y="333"/>
                  </a:cubicBezTo>
                  <a:cubicBezTo>
                    <a:pt x="1245" y="134"/>
                    <a:pt x="1408" y="0"/>
                    <a:pt x="1594" y="0"/>
                  </a:cubicBezTo>
                  <a:close/>
                </a:path>
              </a:pathLst>
            </a:custGeom>
            <a:solidFill>
              <a:schemeClr val="bg1"/>
            </a:solidFill>
            <a:ln>
              <a:noFill/>
            </a:ln>
          </p:spPr>
          <p:txBody>
            <a:bodyPr vert="horz" wrap="square" lIns="0" tIns="0" rIns="0" bIns="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grpSp>
        <p:nvGrpSpPr>
          <p:cNvPr id="61" name="Gruppieren 174">
            <a:extLst>
              <a:ext uri="{FF2B5EF4-FFF2-40B4-BE49-F238E27FC236}">
                <a16:creationId xmlns:a16="http://schemas.microsoft.com/office/drawing/2014/main" id="{B8EB0992-8BCB-410A-B3E9-EA1C13F0A523}"/>
              </a:ext>
            </a:extLst>
          </p:cNvPr>
          <p:cNvGrpSpPr>
            <a:grpSpLocks noChangeAspect="1"/>
          </p:cNvGrpSpPr>
          <p:nvPr/>
        </p:nvGrpSpPr>
        <p:grpSpPr>
          <a:xfrm>
            <a:off x="5371821" y="5620987"/>
            <a:ext cx="936000" cy="936000"/>
            <a:chOff x="4912620" y="4541755"/>
            <a:chExt cx="936000" cy="936000"/>
          </a:xfrm>
        </p:grpSpPr>
        <p:sp>
          <p:nvSpPr>
            <p:cNvPr id="62" name="Kreis">
              <a:extLst>
                <a:ext uri="{FF2B5EF4-FFF2-40B4-BE49-F238E27FC236}">
                  <a16:creationId xmlns:a16="http://schemas.microsoft.com/office/drawing/2014/main" id="{99444F14-BF83-4DC1-B192-E305EC7B8D37}"/>
                </a:ext>
              </a:extLst>
            </p:cNvPr>
            <p:cNvSpPr/>
            <p:nvPr/>
          </p:nvSpPr>
          <p:spPr bwMode="auto">
            <a:xfrm>
              <a:off x="4912620" y="4541755"/>
              <a:ext cx="936000" cy="936000"/>
            </a:xfrm>
            <a:prstGeom prst="ellipse">
              <a:avLst/>
            </a:prstGeom>
            <a:solidFill>
              <a:schemeClr val="accent6">
                <a:alpha val="80000"/>
              </a:schemeClr>
            </a:solidFill>
            <a:ln w="9525">
              <a:noFill/>
              <a:miter lim="800000"/>
              <a:headEnd/>
              <a:tailEnd/>
            </a:ln>
            <a:effectLst/>
          </p:spPr>
          <p:txBody>
            <a:bodyPr lIns="36000" tIns="36000" rIns="36000" bIns="36000" rtlCol="0" anchor="ct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800" b="0" i="0" u="none" strike="noStrike" kern="1200" cap="none" spc="0" normalizeH="0" baseline="0" noProof="0">
                <a:ln>
                  <a:noFill/>
                </a:ln>
                <a:solidFill>
                  <a:srgbClr val="FDFDFD"/>
                </a:solidFill>
                <a:effectLst/>
                <a:uLnTx/>
                <a:uFillTx/>
                <a:latin typeface="Arial Narrow"/>
                <a:ea typeface="+mn-ea"/>
                <a:cs typeface="+mn-cs"/>
              </a:endParaRPr>
            </a:p>
          </p:txBody>
        </p:sp>
        <p:grpSp>
          <p:nvGrpSpPr>
            <p:cNvPr id="63" name="ICON Rekrutierung Befragte">
              <a:extLst>
                <a:ext uri="{FF2B5EF4-FFF2-40B4-BE49-F238E27FC236}">
                  <a16:creationId xmlns:a16="http://schemas.microsoft.com/office/drawing/2014/main" id="{8DFA71A1-6CC2-483F-842E-10E2A5B3DAC7}"/>
                </a:ext>
              </a:extLst>
            </p:cNvPr>
            <p:cNvGrpSpPr>
              <a:grpSpLocks noChangeAspect="1"/>
            </p:cNvGrpSpPr>
            <p:nvPr/>
          </p:nvGrpSpPr>
          <p:grpSpPr bwMode="auto">
            <a:xfrm>
              <a:off x="5150391" y="4735678"/>
              <a:ext cx="560520" cy="548155"/>
              <a:chOff x="-1324" y="-2869"/>
              <a:chExt cx="10701" cy="10465"/>
            </a:xfrm>
            <a:solidFill>
              <a:schemeClr val="bg1"/>
            </a:solidFill>
          </p:grpSpPr>
          <p:sp>
            <p:nvSpPr>
              <p:cNvPr id="64" name="Freeform">
                <a:extLst>
                  <a:ext uri="{FF2B5EF4-FFF2-40B4-BE49-F238E27FC236}">
                    <a16:creationId xmlns:a16="http://schemas.microsoft.com/office/drawing/2014/main" id="{1119C897-74F4-459C-A3B3-3E6898D71B8F}"/>
                  </a:ext>
                </a:extLst>
              </p:cNvPr>
              <p:cNvSpPr>
                <a:spLocks/>
              </p:cNvSpPr>
              <p:nvPr/>
            </p:nvSpPr>
            <p:spPr bwMode="auto">
              <a:xfrm>
                <a:off x="5468" y="3793"/>
                <a:ext cx="3909" cy="3803"/>
              </a:xfrm>
              <a:custGeom>
                <a:avLst/>
                <a:gdLst>
                  <a:gd name="T0" fmla="*/ 1414 w 1655"/>
                  <a:gd name="T1" fmla="*/ 976 h 1610"/>
                  <a:gd name="T2" fmla="*/ 386 w 1655"/>
                  <a:gd name="T3" fmla="*/ 0 h 1610"/>
                  <a:gd name="T4" fmla="*/ 0 w 1655"/>
                  <a:gd name="T5" fmla="*/ 394 h 1610"/>
                  <a:gd name="T6" fmla="*/ 1029 w 1655"/>
                  <a:gd name="T7" fmla="*/ 1350 h 1610"/>
                  <a:gd name="T8" fmla="*/ 1414 w 1655"/>
                  <a:gd name="T9" fmla="*/ 976 h 1610"/>
                </a:gdLst>
                <a:ahLst/>
                <a:cxnLst>
                  <a:cxn ang="0">
                    <a:pos x="T0" y="T1"/>
                  </a:cxn>
                  <a:cxn ang="0">
                    <a:pos x="T2" y="T3"/>
                  </a:cxn>
                  <a:cxn ang="0">
                    <a:pos x="T4" y="T5"/>
                  </a:cxn>
                  <a:cxn ang="0">
                    <a:pos x="T6" y="T7"/>
                  </a:cxn>
                  <a:cxn ang="0">
                    <a:pos x="T8" y="T9"/>
                  </a:cxn>
                </a:cxnLst>
                <a:rect l="0" t="0" r="r" b="b"/>
                <a:pathLst>
                  <a:path w="1655" h="1610">
                    <a:moveTo>
                      <a:pt x="1414" y="976"/>
                    </a:moveTo>
                    <a:cubicBezTo>
                      <a:pt x="386" y="0"/>
                      <a:pt x="386" y="0"/>
                      <a:pt x="386" y="0"/>
                    </a:cubicBezTo>
                    <a:cubicBezTo>
                      <a:pt x="0" y="394"/>
                      <a:pt x="0" y="394"/>
                      <a:pt x="0" y="394"/>
                    </a:cubicBezTo>
                    <a:cubicBezTo>
                      <a:pt x="236" y="623"/>
                      <a:pt x="456" y="804"/>
                      <a:pt x="1029" y="1350"/>
                    </a:cubicBezTo>
                    <a:cubicBezTo>
                      <a:pt x="1301" y="1610"/>
                      <a:pt x="1655" y="1216"/>
                      <a:pt x="1414" y="976"/>
                    </a:cubicBezTo>
                    <a:close/>
                  </a:path>
                </a:pathLst>
              </a:custGeom>
              <a:grpFill/>
              <a:ln>
                <a:noFill/>
              </a:ln>
            </p:spPr>
            <p:txBody>
              <a:bodyPr vert="horz" wrap="square" lIns="0" tIns="0" rIns="0" bIns="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65" name="Freeform">
                <a:extLst>
                  <a:ext uri="{FF2B5EF4-FFF2-40B4-BE49-F238E27FC236}">
                    <a16:creationId xmlns:a16="http://schemas.microsoft.com/office/drawing/2014/main" id="{4CC4598D-32CF-41EB-BC5B-AED6FD79AB1F}"/>
                  </a:ext>
                </a:extLst>
              </p:cNvPr>
              <p:cNvSpPr>
                <a:spLocks noEditPoints="1"/>
              </p:cNvSpPr>
              <p:nvPr/>
            </p:nvSpPr>
            <p:spPr bwMode="auto">
              <a:xfrm>
                <a:off x="-1324" y="-2869"/>
                <a:ext cx="7937" cy="7937"/>
              </a:xfrm>
              <a:custGeom>
                <a:avLst/>
                <a:gdLst>
                  <a:gd name="T0" fmla="*/ 1685 w 3360"/>
                  <a:gd name="T1" fmla="*/ 3 h 3360"/>
                  <a:gd name="T2" fmla="*/ 3 w 3360"/>
                  <a:gd name="T3" fmla="*/ 1675 h 3360"/>
                  <a:gd name="T4" fmla="*/ 1675 w 3360"/>
                  <a:gd name="T5" fmla="*/ 3357 h 3360"/>
                  <a:gd name="T6" fmla="*/ 3358 w 3360"/>
                  <a:gd name="T7" fmla="*/ 1685 h 3360"/>
                  <a:gd name="T8" fmla="*/ 1685 w 3360"/>
                  <a:gd name="T9" fmla="*/ 3 h 3360"/>
                  <a:gd name="T10" fmla="*/ 1680 w 3360"/>
                  <a:gd name="T11" fmla="*/ 3008 h 3360"/>
                  <a:gd name="T12" fmla="*/ 352 w 3360"/>
                  <a:gd name="T13" fmla="*/ 1680 h 3360"/>
                  <a:gd name="T14" fmla="*/ 1680 w 3360"/>
                  <a:gd name="T15" fmla="*/ 352 h 3360"/>
                  <a:gd name="T16" fmla="*/ 3008 w 3360"/>
                  <a:gd name="T17" fmla="*/ 1680 h 3360"/>
                  <a:gd name="T18" fmla="*/ 1680 w 3360"/>
                  <a:gd name="T19" fmla="*/ 3008 h 3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0" h="3360">
                    <a:moveTo>
                      <a:pt x="1685" y="3"/>
                    </a:moveTo>
                    <a:cubicBezTo>
                      <a:pt x="759" y="0"/>
                      <a:pt x="6" y="748"/>
                      <a:pt x="3" y="1675"/>
                    </a:cubicBezTo>
                    <a:cubicBezTo>
                      <a:pt x="0" y="2601"/>
                      <a:pt x="748" y="3355"/>
                      <a:pt x="1675" y="3357"/>
                    </a:cubicBezTo>
                    <a:cubicBezTo>
                      <a:pt x="2601" y="3360"/>
                      <a:pt x="3355" y="2612"/>
                      <a:pt x="3358" y="1685"/>
                    </a:cubicBezTo>
                    <a:cubicBezTo>
                      <a:pt x="3360" y="759"/>
                      <a:pt x="2612" y="6"/>
                      <a:pt x="1685" y="3"/>
                    </a:cubicBezTo>
                    <a:close/>
                    <a:moveTo>
                      <a:pt x="1680" y="3008"/>
                    </a:moveTo>
                    <a:cubicBezTo>
                      <a:pt x="947" y="3008"/>
                      <a:pt x="352" y="2414"/>
                      <a:pt x="352" y="1680"/>
                    </a:cubicBezTo>
                    <a:cubicBezTo>
                      <a:pt x="352" y="947"/>
                      <a:pt x="947" y="352"/>
                      <a:pt x="1680" y="352"/>
                    </a:cubicBezTo>
                    <a:cubicBezTo>
                      <a:pt x="2414" y="352"/>
                      <a:pt x="3008" y="947"/>
                      <a:pt x="3008" y="1680"/>
                    </a:cubicBezTo>
                    <a:cubicBezTo>
                      <a:pt x="3008" y="2414"/>
                      <a:pt x="2414" y="3008"/>
                      <a:pt x="1680" y="3008"/>
                    </a:cubicBezTo>
                    <a:close/>
                  </a:path>
                </a:pathLst>
              </a:custGeom>
              <a:grpFill/>
              <a:ln>
                <a:noFill/>
              </a:ln>
            </p:spPr>
            <p:txBody>
              <a:bodyPr vert="horz" wrap="square" lIns="0" tIns="0" rIns="0" bIns="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66" name="Freeform">
                <a:extLst>
                  <a:ext uri="{FF2B5EF4-FFF2-40B4-BE49-F238E27FC236}">
                    <a16:creationId xmlns:a16="http://schemas.microsoft.com/office/drawing/2014/main" id="{DDE9AB04-BDF8-4AC1-AEF0-8304DEA8168C}"/>
                  </a:ext>
                </a:extLst>
              </p:cNvPr>
              <p:cNvSpPr>
                <a:spLocks/>
              </p:cNvSpPr>
              <p:nvPr/>
            </p:nvSpPr>
            <p:spPr bwMode="auto">
              <a:xfrm>
                <a:off x="727" y="-1371"/>
                <a:ext cx="3926" cy="4533"/>
              </a:xfrm>
              <a:custGeom>
                <a:avLst/>
                <a:gdLst>
                  <a:gd name="T0" fmla="*/ 1188 w 1662"/>
                  <a:gd name="T1" fmla="*/ 984 h 1919"/>
                  <a:gd name="T2" fmla="*/ 1184 w 1662"/>
                  <a:gd name="T3" fmla="*/ 982 h 1919"/>
                  <a:gd name="T4" fmla="*/ 1071 w 1662"/>
                  <a:gd name="T5" fmla="*/ 905 h 1919"/>
                  <a:gd name="T6" fmla="*/ 1055 w 1662"/>
                  <a:gd name="T7" fmla="*/ 811 h 1919"/>
                  <a:gd name="T8" fmla="*/ 1121 w 1662"/>
                  <a:gd name="T9" fmla="*/ 686 h 1919"/>
                  <a:gd name="T10" fmla="*/ 1170 w 1662"/>
                  <a:gd name="T11" fmla="*/ 598 h 1919"/>
                  <a:gd name="T12" fmla="*/ 1173 w 1662"/>
                  <a:gd name="T13" fmla="*/ 585 h 1919"/>
                  <a:gd name="T14" fmla="*/ 1176 w 1662"/>
                  <a:gd name="T15" fmla="*/ 491 h 1919"/>
                  <a:gd name="T16" fmla="*/ 1170 w 1662"/>
                  <a:gd name="T17" fmla="*/ 467 h 1919"/>
                  <a:gd name="T18" fmla="*/ 1001 w 1662"/>
                  <a:gd name="T19" fmla="*/ 109 h 1919"/>
                  <a:gd name="T20" fmla="*/ 979 w 1662"/>
                  <a:gd name="T21" fmla="*/ 99 h 1919"/>
                  <a:gd name="T22" fmla="*/ 676 w 1662"/>
                  <a:gd name="T23" fmla="*/ 60 h 1919"/>
                  <a:gd name="T24" fmla="*/ 476 w 1662"/>
                  <a:gd name="T25" fmla="*/ 257 h 1919"/>
                  <a:gd name="T26" fmla="*/ 462 w 1662"/>
                  <a:gd name="T27" fmla="*/ 349 h 1919"/>
                  <a:gd name="T28" fmla="*/ 471 w 1662"/>
                  <a:gd name="T29" fmla="*/ 449 h 1919"/>
                  <a:gd name="T30" fmla="*/ 462 w 1662"/>
                  <a:gd name="T31" fmla="*/ 490 h 1919"/>
                  <a:gd name="T32" fmla="*/ 476 w 1662"/>
                  <a:gd name="T33" fmla="*/ 602 h 1919"/>
                  <a:gd name="T34" fmla="*/ 478 w 1662"/>
                  <a:gd name="T35" fmla="*/ 614 h 1919"/>
                  <a:gd name="T36" fmla="*/ 501 w 1662"/>
                  <a:gd name="T37" fmla="*/ 651 h 1919"/>
                  <a:gd name="T38" fmla="*/ 536 w 1662"/>
                  <a:gd name="T39" fmla="*/ 689 h 1919"/>
                  <a:gd name="T40" fmla="*/ 570 w 1662"/>
                  <a:gd name="T41" fmla="*/ 789 h 1919"/>
                  <a:gd name="T42" fmla="*/ 580 w 1662"/>
                  <a:gd name="T43" fmla="*/ 811 h 1919"/>
                  <a:gd name="T44" fmla="*/ 560 w 1662"/>
                  <a:gd name="T45" fmla="*/ 905 h 1919"/>
                  <a:gd name="T46" fmla="*/ 258 w 1662"/>
                  <a:gd name="T47" fmla="*/ 1027 h 1919"/>
                  <a:gd name="T48" fmla="*/ 237 w 1662"/>
                  <a:gd name="T49" fmla="*/ 1034 h 1919"/>
                  <a:gd name="T50" fmla="*/ 174 w 1662"/>
                  <a:gd name="T51" fmla="*/ 1066 h 1919"/>
                  <a:gd name="T52" fmla="*/ 87 w 1662"/>
                  <a:gd name="T53" fmla="*/ 1170 h 1919"/>
                  <a:gd name="T54" fmla="*/ 1 w 1662"/>
                  <a:gd name="T55" fmla="*/ 1641 h 1919"/>
                  <a:gd name="T56" fmla="*/ 1 w 1662"/>
                  <a:gd name="T57" fmla="*/ 1675 h 1919"/>
                  <a:gd name="T58" fmla="*/ 5 w 1662"/>
                  <a:gd name="T59" fmla="*/ 1706 h 1919"/>
                  <a:gd name="T60" fmla="*/ 70 w 1662"/>
                  <a:gd name="T61" fmla="*/ 1782 h 1919"/>
                  <a:gd name="T62" fmla="*/ 823 w 1662"/>
                  <a:gd name="T63" fmla="*/ 1906 h 1919"/>
                  <a:gd name="T64" fmla="*/ 825 w 1662"/>
                  <a:gd name="T65" fmla="*/ 1906 h 1919"/>
                  <a:gd name="T66" fmla="*/ 1565 w 1662"/>
                  <a:gd name="T67" fmla="*/ 1788 h 1919"/>
                  <a:gd name="T68" fmla="*/ 1608 w 1662"/>
                  <a:gd name="T69" fmla="*/ 1751 h 1919"/>
                  <a:gd name="T70" fmla="*/ 1611 w 1662"/>
                  <a:gd name="T71" fmla="*/ 1743 h 1919"/>
                  <a:gd name="T72" fmla="*/ 1615 w 1662"/>
                  <a:gd name="T73" fmla="*/ 1729 h 1919"/>
                  <a:gd name="T74" fmla="*/ 1499 w 1662"/>
                  <a:gd name="T75" fmla="*/ 1139 h 1919"/>
                  <a:gd name="T76" fmla="*/ 1188 w 1662"/>
                  <a:gd name="T77" fmla="*/ 984 h 1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62" h="1919">
                    <a:moveTo>
                      <a:pt x="1188" y="984"/>
                    </a:moveTo>
                    <a:cubicBezTo>
                      <a:pt x="1187" y="983"/>
                      <a:pt x="1185" y="983"/>
                      <a:pt x="1184" y="982"/>
                    </a:cubicBezTo>
                    <a:cubicBezTo>
                      <a:pt x="1123" y="960"/>
                      <a:pt x="1088" y="934"/>
                      <a:pt x="1071" y="905"/>
                    </a:cubicBezTo>
                    <a:cubicBezTo>
                      <a:pt x="1063" y="891"/>
                      <a:pt x="1037" y="828"/>
                      <a:pt x="1055" y="811"/>
                    </a:cubicBezTo>
                    <a:cubicBezTo>
                      <a:pt x="1086" y="781"/>
                      <a:pt x="1087" y="697"/>
                      <a:pt x="1121" y="686"/>
                    </a:cubicBezTo>
                    <a:cubicBezTo>
                      <a:pt x="1161" y="673"/>
                      <a:pt x="1168" y="617"/>
                      <a:pt x="1170" y="598"/>
                    </a:cubicBezTo>
                    <a:cubicBezTo>
                      <a:pt x="1170" y="594"/>
                      <a:pt x="1171" y="589"/>
                      <a:pt x="1173" y="585"/>
                    </a:cubicBezTo>
                    <a:cubicBezTo>
                      <a:pt x="1192" y="534"/>
                      <a:pt x="1183" y="505"/>
                      <a:pt x="1176" y="491"/>
                    </a:cubicBezTo>
                    <a:cubicBezTo>
                      <a:pt x="1172" y="484"/>
                      <a:pt x="1170" y="475"/>
                      <a:pt x="1170" y="467"/>
                    </a:cubicBezTo>
                    <a:cubicBezTo>
                      <a:pt x="1170" y="436"/>
                      <a:pt x="1218" y="149"/>
                      <a:pt x="1001" y="109"/>
                    </a:cubicBezTo>
                    <a:cubicBezTo>
                      <a:pt x="993" y="107"/>
                      <a:pt x="986" y="104"/>
                      <a:pt x="979" y="99"/>
                    </a:cubicBezTo>
                    <a:cubicBezTo>
                      <a:pt x="863" y="0"/>
                      <a:pt x="676" y="60"/>
                      <a:pt x="676" y="60"/>
                    </a:cubicBezTo>
                    <a:cubicBezTo>
                      <a:pt x="554" y="91"/>
                      <a:pt x="499" y="193"/>
                      <a:pt x="476" y="257"/>
                    </a:cubicBezTo>
                    <a:cubicBezTo>
                      <a:pt x="466" y="286"/>
                      <a:pt x="461" y="317"/>
                      <a:pt x="462" y="349"/>
                    </a:cubicBezTo>
                    <a:cubicBezTo>
                      <a:pt x="464" y="392"/>
                      <a:pt x="468" y="426"/>
                      <a:pt x="471" y="449"/>
                    </a:cubicBezTo>
                    <a:cubicBezTo>
                      <a:pt x="474" y="463"/>
                      <a:pt x="470" y="478"/>
                      <a:pt x="462" y="490"/>
                    </a:cubicBezTo>
                    <a:cubicBezTo>
                      <a:pt x="446" y="513"/>
                      <a:pt x="468" y="582"/>
                      <a:pt x="476" y="602"/>
                    </a:cubicBezTo>
                    <a:cubicBezTo>
                      <a:pt x="477" y="606"/>
                      <a:pt x="478" y="610"/>
                      <a:pt x="478" y="614"/>
                    </a:cubicBezTo>
                    <a:cubicBezTo>
                      <a:pt x="480" y="636"/>
                      <a:pt x="490" y="646"/>
                      <a:pt x="501" y="651"/>
                    </a:cubicBezTo>
                    <a:cubicBezTo>
                      <a:pt x="519" y="657"/>
                      <a:pt x="532" y="671"/>
                      <a:pt x="536" y="689"/>
                    </a:cubicBezTo>
                    <a:cubicBezTo>
                      <a:pt x="544" y="731"/>
                      <a:pt x="549" y="764"/>
                      <a:pt x="570" y="789"/>
                    </a:cubicBezTo>
                    <a:cubicBezTo>
                      <a:pt x="576" y="795"/>
                      <a:pt x="579" y="803"/>
                      <a:pt x="580" y="811"/>
                    </a:cubicBezTo>
                    <a:cubicBezTo>
                      <a:pt x="582" y="830"/>
                      <a:pt x="582" y="864"/>
                      <a:pt x="560" y="905"/>
                    </a:cubicBezTo>
                    <a:cubicBezTo>
                      <a:pt x="522" y="957"/>
                      <a:pt x="308" y="1015"/>
                      <a:pt x="258" y="1027"/>
                    </a:cubicBezTo>
                    <a:cubicBezTo>
                      <a:pt x="251" y="1029"/>
                      <a:pt x="246" y="1031"/>
                      <a:pt x="237" y="1034"/>
                    </a:cubicBezTo>
                    <a:cubicBezTo>
                      <a:pt x="212" y="1043"/>
                      <a:pt x="192" y="1055"/>
                      <a:pt x="174" y="1066"/>
                    </a:cubicBezTo>
                    <a:cubicBezTo>
                      <a:pt x="135" y="1090"/>
                      <a:pt x="104" y="1126"/>
                      <a:pt x="87" y="1170"/>
                    </a:cubicBezTo>
                    <a:cubicBezTo>
                      <a:pt x="23" y="1332"/>
                      <a:pt x="5" y="1579"/>
                      <a:pt x="1" y="1641"/>
                    </a:cubicBezTo>
                    <a:cubicBezTo>
                      <a:pt x="1" y="1652"/>
                      <a:pt x="0" y="1662"/>
                      <a:pt x="1" y="1675"/>
                    </a:cubicBezTo>
                    <a:cubicBezTo>
                      <a:pt x="2" y="1686"/>
                      <a:pt x="3" y="1697"/>
                      <a:pt x="5" y="1706"/>
                    </a:cubicBezTo>
                    <a:cubicBezTo>
                      <a:pt x="12" y="1740"/>
                      <a:pt x="37" y="1769"/>
                      <a:pt x="70" y="1782"/>
                    </a:cubicBezTo>
                    <a:cubicBezTo>
                      <a:pt x="273" y="1860"/>
                      <a:pt x="795" y="1904"/>
                      <a:pt x="823" y="1906"/>
                    </a:cubicBezTo>
                    <a:cubicBezTo>
                      <a:pt x="824" y="1906"/>
                      <a:pt x="825" y="1906"/>
                      <a:pt x="825" y="1906"/>
                    </a:cubicBezTo>
                    <a:cubicBezTo>
                      <a:pt x="1223" y="1919"/>
                      <a:pt x="1497" y="1817"/>
                      <a:pt x="1565" y="1788"/>
                    </a:cubicBezTo>
                    <a:cubicBezTo>
                      <a:pt x="1583" y="1781"/>
                      <a:pt x="1599" y="1768"/>
                      <a:pt x="1608" y="1751"/>
                    </a:cubicBezTo>
                    <a:cubicBezTo>
                      <a:pt x="1609" y="1748"/>
                      <a:pt x="1610" y="1745"/>
                      <a:pt x="1611" y="1743"/>
                    </a:cubicBezTo>
                    <a:cubicBezTo>
                      <a:pt x="1613" y="1739"/>
                      <a:pt x="1615" y="1734"/>
                      <a:pt x="1615" y="1729"/>
                    </a:cubicBezTo>
                    <a:cubicBezTo>
                      <a:pt x="1662" y="1449"/>
                      <a:pt x="1499" y="1139"/>
                      <a:pt x="1499" y="1139"/>
                    </a:cubicBezTo>
                    <a:cubicBezTo>
                      <a:pt x="1465" y="1055"/>
                      <a:pt x="1214" y="990"/>
                      <a:pt x="1188" y="984"/>
                    </a:cubicBezTo>
                    <a:close/>
                  </a:path>
                </a:pathLst>
              </a:custGeom>
              <a:grpFill/>
              <a:ln>
                <a:noFill/>
              </a:ln>
            </p:spPr>
            <p:txBody>
              <a:bodyPr vert="horz" wrap="square" lIns="0" tIns="0" rIns="0" bIns="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srgbClr val="404040"/>
                  </a:solidFill>
                  <a:effectLst/>
                  <a:uLnTx/>
                  <a:uFillTx/>
                  <a:latin typeface="Arial Narrow"/>
                  <a:ea typeface="+mn-ea"/>
                  <a:cs typeface="+mn-cs"/>
                </a:endParaRPr>
              </a:p>
            </p:txBody>
          </p:sp>
        </p:grpSp>
      </p:grpSp>
      <p:grpSp>
        <p:nvGrpSpPr>
          <p:cNvPr id="67" name="Gruppieren 66">
            <a:extLst>
              <a:ext uri="{FF2B5EF4-FFF2-40B4-BE49-F238E27FC236}">
                <a16:creationId xmlns:a16="http://schemas.microsoft.com/office/drawing/2014/main" id="{6CCE80CE-51C7-4A7F-B7B8-1218929A4EAE}"/>
              </a:ext>
            </a:extLst>
          </p:cNvPr>
          <p:cNvGrpSpPr>
            <a:grpSpLocks noChangeAspect="1"/>
          </p:cNvGrpSpPr>
          <p:nvPr/>
        </p:nvGrpSpPr>
        <p:grpSpPr>
          <a:xfrm>
            <a:off x="9418673" y="5624792"/>
            <a:ext cx="936000" cy="936000"/>
            <a:chOff x="657922" y="1556792"/>
            <a:chExt cx="936000" cy="936000"/>
          </a:xfrm>
        </p:grpSpPr>
        <p:sp>
          <p:nvSpPr>
            <p:cNvPr id="68" name="Kreis">
              <a:extLst>
                <a:ext uri="{FF2B5EF4-FFF2-40B4-BE49-F238E27FC236}">
                  <a16:creationId xmlns:a16="http://schemas.microsoft.com/office/drawing/2014/main" id="{A9B1ED44-E77D-46A1-B908-EE70718C7590}"/>
                </a:ext>
              </a:extLst>
            </p:cNvPr>
            <p:cNvSpPr/>
            <p:nvPr/>
          </p:nvSpPr>
          <p:spPr bwMode="auto">
            <a:xfrm>
              <a:off x="657922" y="1556792"/>
              <a:ext cx="936000" cy="936000"/>
            </a:xfrm>
            <a:prstGeom prst="ellipse">
              <a:avLst/>
            </a:prstGeom>
            <a:solidFill>
              <a:schemeClr val="accent6">
                <a:alpha val="80000"/>
              </a:schemeClr>
            </a:solidFill>
            <a:ln w="9525">
              <a:noFill/>
              <a:miter lim="800000"/>
              <a:headEnd/>
              <a:tailEnd/>
            </a:ln>
            <a:effectLst/>
          </p:spPr>
          <p:txBody>
            <a:bodyPr lIns="36000" tIns="36000" rIns="36000" bIns="36000" rtlCol="0" anchor="ctr"/>
            <a:lstStyle/>
            <a:p>
              <a:pPr marL="0" marR="0" lvl="0" indent="0" algn="ctr" defTabSz="914400" rtl="0" eaLnBrk="1" fontAlgn="auto" latinLnBrk="0" hangingPunct="1">
                <a:lnSpc>
                  <a:spcPct val="120000"/>
                </a:lnSpc>
                <a:spcBef>
                  <a:spcPts val="400"/>
                </a:spcBef>
                <a:spcAft>
                  <a:spcPts val="400"/>
                </a:spcAft>
                <a:buClrTx/>
                <a:buSzPct val="60000"/>
                <a:buFontTx/>
                <a:buNone/>
                <a:tabLst/>
                <a:defRPr/>
              </a:pPr>
              <a:endParaRPr kumimoji="0" lang="de-DE" sz="1800" b="0" i="0" u="none" strike="noStrike" kern="1200" cap="none" spc="0" normalizeH="0" baseline="0" noProof="0">
                <a:ln>
                  <a:noFill/>
                </a:ln>
                <a:solidFill>
                  <a:srgbClr val="FDFDFD"/>
                </a:solidFill>
                <a:effectLst/>
                <a:uLnTx/>
                <a:uFillTx/>
                <a:latin typeface="Arial Narrow"/>
                <a:ea typeface="+mn-ea"/>
                <a:cs typeface="+mn-cs"/>
              </a:endParaRPr>
            </a:p>
          </p:txBody>
        </p:sp>
        <p:sp>
          <p:nvSpPr>
            <p:cNvPr id="69" name="Freeform 2436">
              <a:extLst>
                <a:ext uri="{FF2B5EF4-FFF2-40B4-BE49-F238E27FC236}">
                  <a16:creationId xmlns:a16="http://schemas.microsoft.com/office/drawing/2014/main" id="{C4AF0501-23E8-48DC-AE19-2B6C13B761B8}"/>
                </a:ext>
              </a:extLst>
            </p:cNvPr>
            <p:cNvSpPr>
              <a:spLocks noChangeAspect="1" noEditPoints="1"/>
            </p:cNvSpPr>
            <p:nvPr/>
          </p:nvSpPr>
          <p:spPr bwMode="gray">
            <a:xfrm>
              <a:off x="846316" y="1772792"/>
              <a:ext cx="559213" cy="504000"/>
            </a:xfrm>
            <a:custGeom>
              <a:avLst/>
              <a:gdLst>
                <a:gd name="T0" fmla="*/ 146 w 167"/>
                <a:gd name="T1" fmla="*/ 13 h 151"/>
                <a:gd name="T2" fmla="*/ 129 w 167"/>
                <a:gd name="T3" fmla="*/ 0 h 151"/>
                <a:gd name="T4" fmla="*/ 46 w 167"/>
                <a:gd name="T5" fmla="*/ 0 h 151"/>
                <a:gd name="T6" fmla="*/ 29 w 167"/>
                <a:gd name="T7" fmla="*/ 12 h 151"/>
                <a:gd name="T8" fmla="*/ 2 w 167"/>
                <a:gd name="T9" fmla="*/ 114 h 151"/>
                <a:gd name="T10" fmla="*/ 2 w 167"/>
                <a:gd name="T11" fmla="*/ 130 h 151"/>
                <a:gd name="T12" fmla="*/ 28 w 167"/>
                <a:gd name="T13" fmla="*/ 151 h 151"/>
                <a:gd name="T14" fmla="*/ 74 w 167"/>
                <a:gd name="T15" fmla="*/ 151 h 151"/>
                <a:gd name="T16" fmla="*/ 152 w 167"/>
                <a:gd name="T17" fmla="*/ 151 h 151"/>
                <a:gd name="T18" fmla="*/ 164 w 167"/>
                <a:gd name="T19" fmla="*/ 141 h 151"/>
                <a:gd name="T20" fmla="*/ 160 w 167"/>
                <a:gd name="T21" fmla="*/ 140 h 151"/>
                <a:gd name="T22" fmla="*/ 111 w 167"/>
                <a:gd name="T23" fmla="*/ 140 h 151"/>
                <a:gd name="T24" fmla="*/ 25 w 167"/>
                <a:gd name="T25" fmla="*/ 140 h 151"/>
                <a:gd name="T26" fmla="*/ 19 w 167"/>
                <a:gd name="T27" fmla="*/ 139 h 151"/>
                <a:gd name="T28" fmla="*/ 12 w 167"/>
                <a:gd name="T29" fmla="*/ 116 h 151"/>
                <a:gd name="T30" fmla="*/ 28 w 167"/>
                <a:gd name="T31" fmla="*/ 103 h 151"/>
                <a:gd name="T32" fmla="*/ 157 w 167"/>
                <a:gd name="T33" fmla="*/ 103 h 151"/>
                <a:gd name="T34" fmla="*/ 166 w 167"/>
                <a:gd name="T35" fmla="*/ 92 h 151"/>
                <a:gd name="T36" fmla="*/ 146 w 167"/>
                <a:gd name="T37" fmla="*/ 13 h 151"/>
                <a:gd name="T38" fmla="*/ 115 w 167"/>
                <a:gd name="T39" fmla="*/ 48 h 151"/>
                <a:gd name="T40" fmla="*/ 86 w 167"/>
                <a:gd name="T41" fmla="*/ 48 h 151"/>
                <a:gd name="T42" fmla="*/ 58 w 167"/>
                <a:gd name="T43" fmla="*/ 48 h 151"/>
                <a:gd name="T44" fmla="*/ 52 w 167"/>
                <a:gd name="T45" fmla="*/ 41 h 151"/>
                <a:gd name="T46" fmla="*/ 54 w 167"/>
                <a:gd name="T47" fmla="*/ 35 h 151"/>
                <a:gd name="T48" fmla="*/ 67 w 167"/>
                <a:gd name="T49" fmla="*/ 25 h 151"/>
                <a:gd name="T50" fmla="*/ 110 w 167"/>
                <a:gd name="T51" fmla="*/ 25 h 151"/>
                <a:gd name="T52" fmla="*/ 118 w 167"/>
                <a:gd name="T53" fmla="*/ 31 h 151"/>
                <a:gd name="T54" fmla="*/ 121 w 167"/>
                <a:gd name="T55" fmla="*/ 41 h 151"/>
                <a:gd name="T56" fmla="*/ 115 w 167"/>
                <a:gd name="T57" fmla="*/ 48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67" h="151">
                  <a:moveTo>
                    <a:pt x="146" y="13"/>
                  </a:moveTo>
                  <a:cubicBezTo>
                    <a:pt x="144" y="5"/>
                    <a:pt x="138" y="0"/>
                    <a:pt x="129" y="0"/>
                  </a:cubicBezTo>
                  <a:cubicBezTo>
                    <a:pt x="101" y="0"/>
                    <a:pt x="73" y="0"/>
                    <a:pt x="46" y="0"/>
                  </a:cubicBezTo>
                  <a:cubicBezTo>
                    <a:pt x="37" y="0"/>
                    <a:pt x="31" y="4"/>
                    <a:pt x="29" y="12"/>
                  </a:cubicBezTo>
                  <a:cubicBezTo>
                    <a:pt x="20" y="46"/>
                    <a:pt x="10" y="80"/>
                    <a:pt x="2" y="114"/>
                  </a:cubicBezTo>
                  <a:cubicBezTo>
                    <a:pt x="0" y="119"/>
                    <a:pt x="1" y="125"/>
                    <a:pt x="2" y="130"/>
                  </a:cubicBezTo>
                  <a:cubicBezTo>
                    <a:pt x="4" y="144"/>
                    <a:pt x="13" y="151"/>
                    <a:pt x="28" y="151"/>
                  </a:cubicBezTo>
                  <a:cubicBezTo>
                    <a:pt x="43" y="151"/>
                    <a:pt x="59" y="151"/>
                    <a:pt x="74" y="151"/>
                  </a:cubicBezTo>
                  <a:cubicBezTo>
                    <a:pt x="100" y="151"/>
                    <a:pt x="126" y="151"/>
                    <a:pt x="152" y="151"/>
                  </a:cubicBezTo>
                  <a:cubicBezTo>
                    <a:pt x="160" y="151"/>
                    <a:pt x="163" y="149"/>
                    <a:pt x="164" y="141"/>
                  </a:cubicBezTo>
                  <a:cubicBezTo>
                    <a:pt x="163" y="141"/>
                    <a:pt x="161" y="140"/>
                    <a:pt x="160" y="140"/>
                  </a:cubicBezTo>
                  <a:cubicBezTo>
                    <a:pt x="144" y="140"/>
                    <a:pt x="127" y="140"/>
                    <a:pt x="111" y="140"/>
                  </a:cubicBezTo>
                  <a:cubicBezTo>
                    <a:pt x="83" y="140"/>
                    <a:pt x="54" y="140"/>
                    <a:pt x="25" y="140"/>
                  </a:cubicBezTo>
                  <a:cubicBezTo>
                    <a:pt x="23" y="140"/>
                    <a:pt x="21" y="140"/>
                    <a:pt x="19" y="139"/>
                  </a:cubicBezTo>
                  <a:cubicBezTo>
                    <a:pt x="13" y="135"/>
                    <a:pt x="10" y="124"/>
                    <a:pt x="12" y="116"/>
                  </a:cubicBezTo>
                  <a:cubicBezTo>
                    <a:pt x="15" y="106"/>
                    <a:pt x="19" y="103"/>
                    <a:pt x="28" y="103"/>
                  </a:cubicBezTo>
                  <a:cubicBezTo>
                    <a:pt x="71" y="103"/>
                    <a:pt x="114" y="103"/>
                    <a:pt x="157" y="103"/>
                  </a:cubicBezTo>
                  <a:cubicBezTo>
                    <a:pt x="164" y="103"/>
                    <a:pt x="167" y="100"/>
                    <a:pt x="166" y="92"/>
                  </a:cubicBezTo>
                  <a:cubicBezTo>
                    <a:pt x="159" y="66"/>
                    <a:pt x="152" y="39"/>
                    <a:pt x="146" y="13"/>
                  </a:cubicBezTo>
                  <a:close/>
                  <a:moveTo>
                    <a:pt x="115" y="48"/>
                  </a:moveTo>
                  <a:cubicBezTo>
                    <a:pt x="106" y="48"/>
                    <a:pt x="96" y="48"/>
                    <a:pt x="86" y="48"/>
                  </a:cubicBezTo>
                  <a:cubicBezTo>
                    <a:pt x="76" y="48"/>
                    <a:pt x="67" y="48"/>
                    <a:pt x="58" y="48"/>
                  </a:cubicBezTo>
                  <a:cubicBezTo>
                    <a:pt x="52" y="48"/>
                    <a:pt x="50" y="46"/>
                    <a:pt x="52" y="41"/>
                  </a:cubicBezTo>
                  <a:cubicBezTo>
                    <a:pt x="52" y="39"/>
                    <a:pt x="53" y="37"/>
                    <a:pt x="54" y="35"/>
                  </a:cubicBezTo>
                  <a:cubicBezTo>
                    <a:pt x="57" y="25"/>
                    <a:pt x="57" y="25"/>
                    <a:pt x="67" y="25"/>
                  </a:cubicBezTo>
                  <a:cubicBezTo>
                    <a:pt x="81" y="24"/>
                    <a:pt x="95" y="25"/>
                    <a:pt x="110" y="25"/>
                  </a:cubicBezTo>
                  <a:cubicBezTo>
                    <a:pt x="115" y="25"/>
                    <a:pt x="117" y="27"/>
                    <a:pt x="118" y="31"/>
                  </a:cubicBezTo>
                  <a:cubicBezTo>
                    <a:pt x="119" y="35"/>
                    <a:pt x="120" y="38"/>
                    <a:pt x="121" y="41"/>
                  </a:cubicBezTo>
                  <a:cubicBezTo>
                    <a:pt x="122" y="47"/>
                    <a:pt x="121" y="48"/>
                    <a:pt x="115" y="4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404040"/>
                </a:solidFill>
                <a:effectLst/>
                <a:uLnTx/>
                <a:uFillTx/>
                <a:latin typeface="Arial Narrow"/>
                <a:ea typeface="+mn-ea"/>
                <a:cs typeface="+mn-cs"/>
              </a:endParaRPr>
            </a:p>
          </p:txBody>
        </p:sp>
      </p:grpSp>
    </p:spTree>
    <p:extLst>
      <p:ext uri="{BB962C8B-B14F-4D97-AF65-F5344CB8AC3E}">
        <p14:creationId xmlns:p14="http://schemas.microsoft.com/office/powerpoint/2010/main" val="2690726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UM_533_AHI_Auswertungsmaster_dt">
  <a:themeElements>
    <a:clrScheme name="_P+M__Dunkel">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BE96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6">
            <a:alpha val="80000"/>
          </a:schemeClr>
        </a:solidFill>
        <a:ln w="9525">
          <a:noFill/>
          <a:miter lim="800000"/>
          <a:headEnd/>
          <a:tailEnd/>
        </a:ln>
        <a:effectLst/>
      </a:spPr>
      <a:bodyPr lIns="36000" tIns="36000" rIns="36000" bIns="36000" rtlCol="0" anchor="ctr"/>
      <a:lstStyle>
        <a:defPPr algn="ctr">
          <a:lnSpc>
            <a:spcPct val="120000"/>
          </a:lnSpc>
          <a:spcBef>
            <a:spcPts val="400"/>
          </a:spcBef>
          <a:spcAft>
            <a:spcPts val="400"/>
          </a:spcAft>
          <a:buSzPct val="60000"/>
          <a:defRPr b="0" dirty="0" err="1" smtClean="0">
            <a:solidFill>
              <a:schemeClr val="bg1"/>
            </a:solidFill>
            <a:latin typeface="+mn-lt"/>
          </a:defRPr>
        </a:defPPr>
      </a:lstStyle>
    </a:spDef>
    <a:lnDef>
      <a:spPr bwMode="auto">
        <a:solidFill>
          <a:schemeClr val="accent1"/>
        </a:solidFill>
        <a:ln w="76200" cap="sq" cmpd="sng" algn="ctr">
          <a:solidFill>
            <a:schemeClr val="accent5"/>
          </a:solidFill>
          <a:prstDash val="solid"/>
          <a:miter lim="800000"/>
          <a:headEnd type="none" w="med" len="med"/>
          <a:tailEnd type="none" w="med" len="med"/>
        </a:ln>
        <a:effectLst/>
      </a:spPr>
      <a:bodyPr/>
      <a:lstStyle/>
    </a:lnDef>
    <a:txDef>
      <a:spPr bwMode="gray">
        <a:solidFill>
          <a:schemeClr val="accent6">
            <a:alpha val="80000"/>
          </a:schemeClr>
        </a:solidFill>
      </a:spPr>
      <a:bodyPr wrap="none" lIns="0" tIns="0" rIns="0" bIns="0" rtlCol="0" anchor="ctr" anchorCtr="0">
        <a:spAutoFit/>
      </a:bodyPr>
      <a:lstStyle>
        <a:defPPr>
          <a:lnSpc>
            <a:spcPct val="90000"/>
          </a:lnSpc>
          <a:spcAft>
            <a:spcPts val="1000"/>
          </a:spcAft>
          <a:defRPr dirty="0" err="1" smtClean="0"/>
        </a:defPPr>
      </a:lstStyle>
    </a:txDef>
  </a:objectDefaults>
  <a:extraClrSchemeLst/>
</a:theme>
</file>

<file path=ppt/theme/theme2.xml><?xml version="1.0" encoding="utf-8"?>
<a:theme xmlns:a="http://schemas.openxmlformats.org/drawingml/2006/main" name="PRESENTATIONLOAD">
  <a:themeElements>
    <a:clrScheme name="PL Styleguide">
      <a:dk1>
        <a:sysClr val="windowText" lastClr="000000"/>
      </a:dk1>
      <a:lt1>
        <a:sysClr val="window" lastClr="FFFFFF"/>
      </a:lt1>
      <a:dk2>
        <a:srgbClr val="2C3E50"/>
      </a:dk2>
      <a:lt2>
        <a:srgbClr val="FFFFFF"/>
      </a:lt2>
      <a:accent1>
        <a:srgbClr val="3498DB"/>
      </a:accent1>
      <a:accent2>
        <a:srgbClr val="C8303F"/>
      </a:accent2>
      <a:accent3>
        <a:srgbClr val="9BBB59"/>
      </a:accent3>
      <a:accent4>
        <a:srgbClr val="FFC000"/>
      </a:accent4>
      <a:accent5>
        <a:srgbClr val="814993"/>
      </a:accent5>
      <a:accent6>
        <a:srgbClr val="45B1CB"/>
      </a:accent6>
      <a:hlink>
        <a:srgbClr val="7F7F7F"/>
      </a:hlink>
      <a:folHlink>
        <a:srgbClr val="7F7F7F"/>
      </a:folHlink>
    </a:clrScheme>
    <a:fontScheme name="Benutzerdefiniert 1">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lIns="36000" tIns="36000" rIns="36000" bIns="36000" rtlCol="0" anchor="ctr"/>
      <a:lstStyle>
        <a:defPPr algn="ctr">
          <a:lnSpc>
            <a:spcPct val="90000"/>
          </a:lnSpc>
          <a:spcAft>
            <a:spcPts val="1000"/>
          </a:spcAft>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9050">
          <a:solidFill>
            <a:schemeClr val="bg1">
              <a:lumMod val="65000"/>
            </a:schemeClr>
          </a:solidFill>
          <a:tailEnd type="none"/>
        </a:ln>
      </a:spPr>
      <a:bodyPr/>
      <a:lstStyle/>
      <a:style>
        <a:lnRef idx="1">
          <a:schemeClr val="accent1"/>
        </a:lnRef>
        <a:fillRef idx="0">
          <a:schemeClr val="accent1"/>
        </a:fillRef>
        <a:effectRef idx="0">
          <a:schemeClr val="accent1"/>
        </a:effectRef>
        <a:fontRef idx="minor">
          <a:schemeClr val="tx1"/>
        </a:fontRef>
      </a:style>
    </a:lnDef>
    <a:txDef>
      <a:spPr>
        <a:solidFill>
          <a:schemeClr val="bg1"/>
        </a:solidFill>
      </a:spPr>
      <a:bodyPr wrap="square" lIns="0" tIns="0" rIns="0" bIns="0" rtlCol="0">
        <a:noAutofit/>
      </a:bodyPr>
      <a:lstStyle>
        <a:defPPr>
          <a:lnSpc>
            <a:spcPct val="90000"/>
          </a:lnSpc>
          <a:spcAft>
            <a:spcPts val="1000"/>
          </a:spcAft>
          <a:defRPr dirty="0" err="1" smtClean="0"/>
        </a:defPPr>
      </a:lstStyle>
    </a:txDef>
  </a:objectDefaults>
  <a:extraClrSchemeLst/>
</a:theme>
</file>

<file path=ppt/theme/theme3.xml><?xml version="1.0" encoding="utf-8"?>
<a:theme xmlns:a="http://schemas.openxmlformats.org/drawingml/2006/main" name="Produkt + Markt">
  <a:themeElements>
    <a:clrScheme name="_P+M__Dunkel">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BE96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a:solidFill>
            <a:schemeClr val="accent6"/>
          </a:solidFill>
          <a:miter lim="800000"/>
          <a:headEnd/>
          <a:tailEnd/>
        </a:ln>
        <a:effectLst/>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lnSpc>
            <a:spcPct val="120000"/>
          </a:lnSpc>
          <a:spcBef>
            <a:spcPts val="400"/>
          </a:spcBef>
          <a:spcAft>
            <a:spcPts val="400"/>
          </a:spcAft>
          <a:buSzPct val="60000"/>
          <a:defRPr sz="1400" b="0" dirty="0" err="1" smtClean="0">
            <a:latin typeface="+mn-lt"/>
          </a:defRPr>
        </a:defPPr>
      </a:lstStyle>
    </a:spDef>
    <a:lnDef>
      <a:spPr bwMode="auto">
        <a:solidFill>
          <a:schemeClr val="accent1"/>
        </a:solidFill>
        <a:ln w="9525" cap="sq" cmpd="sng" algn="ctr">
          <a:solidFill>
            <a:schemeClr val="accent5"/>
          </a:solidFill>
          <a:prstDash val="solid"/>
          <a:miter lim="800000"/>
          <a:headEnd type="none" w="med" len="med"/>
          <a:tailEnd type="none" w="med" len="med"/>
        </a:ln>
        <a:effectLst/>
      </a:spPr>
      <a:bodyPr/>
      <a:lstStyle/>
    </a:lnDef>
    <a:txDef>
      <a:spPr bwMode="gray">
        <a:noFill/>
      </a:spPr>
      <a:bodyPr wrap="none" lIns="0" tIns="0" rIns="0" bIns="0" rtlCol="0" anchor="ctr" anchorCtr="0">
        <a:spAutoFit/>
      </a:bodyPr>
      <a:lstStyle>
        <a:defPPr algn="l">
          <a:lnSpc>
            <a:spcPct val="90000"/>
          </a:lnSpc>
          <a:spcAft>
            <a:spcPts val="1000"/>
          </a:spcAft>
          <a:defRPr sz="1400" dirty="0" err="1" smtClean="0"/>
        </a:defPPr>
      </a:lstStyle>
    </a:txDef>
  </a:objectDefaults>
  <a:extraClrSchemeLst/>
  <a:extLst>
    <a:ext uri="{05A4C25C-085E-4340-85A3-A5531E510DB2}">
      <thm15:themeFamily xmlns:thm15="http://schemas.microsoft.com/office/thememl/2012/main" name="PUM_544_AHI_Angebot_dt.potx" id="{8352575C-DB7A-4012-B45D-FE9D971F8EEE}" vid="{A3AED671-9973-4503-B858-8FE1F8D5850E}"/>
    </a:ext>
  </a:extLst>
</a:theme>
</file>

<file path=ppt/theme/theme4.xml><?xml version="1.0" encoding="utf-8"?>
<a:theme xmlns:a="http://schemas.openxmlformats.org/drawingml/2006/main" name="Larissa">
  <a:themeElements>
    <a:clrScheme name="P+M BG V2">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DCB4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P+M BG V2">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DCB40A"/>
      </a:accent6>
      <a:hlink>
        <a:srgbClr val="000000"/>
      </a:hlink>
      <a:folHlink>
        <a:srgbClr val="000000"/>
      </a:folHlink>
    </a:clrScheme>
    <a:fontScheme name="Produkt + 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PUM_533_AHI_Auswertungsmaster_dt</Template>
  <TotalTime>0</TotalTime>
  <Words>715</Words>
  <Application>Microsoft Office PowerPoint</Application>
  <PresentationFormat>Benutzerdefiniert</PresentationFormat>
  <Paragraphs>67</Paragraphs>
  <Slides>2</Slides>
  <Notes>0</Notes>
  <HiddenSlides>0</HiddenSlides>
  <MMClips>0</MMClips>
  <ScaleCrop>false</ScaleCrop>
  <HeadingPairs>
    <vt:vector size="6" baseType="variant">
      <vt:variant>
        <vt:lpstr>Verwendete Schriftarten</vt:lpstr>
      </vt:variant>
      <vt:variant>
        <vt:i4>5</vt:i4>
      </vt:variant>
      <vt:variant>
        <vt:lpstr>Design</vt:lpstr>
      </vt:variant>
      <vt:variant>
        <vt:i4>3</vt:i4>
      </vt:variant>
      <vt:variant>
        <vt:lpstr>Folientitel</vt:lpstr>
      </vt:variant>
      <vt:variant>
        <vt:i4>2</vt:i4>
      </vt:variant>
    </vt:vector>
  </HeadingPairs>
  <TitlesOfParts>
    <vt:vector size="10" baseType="lpstr">
      <vt:lpstr>Arial</vt:lpstr>
      <vt:lpstr>Arial Narrow</vt:lpstr>
      <vt:lpstr>Bebas Neue</vt:lpstr>
      <vt:lpstr>Calibri Light</vt:lpstr>
      <vt:lpstr>Wingdings</vt:lpstr>
      <vt:lpstr>PUM_533_AHI_Auswertungsmaster_dt</vt:lpstr>
      <vt:lpstr>PRESENTATIONLOAD</vt:lpstr>
      <vt:lpstr>Produkt + Markt</vt:lpstr>
      <vt:lpstr>Empathie – Typische Fragestellungen </vt:lpstr>
      <vt:lpstr>Empathie – Diese Methoden empfehlen wir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Systematisch zu erfolgreichen Innovationen</dc:title>
  <dc:creator>office</dc:creator>
  <dc:description>www.presentationload.com</dc:description>
  <cp:lastModifiedBy>Christa Demuth</cp:lastModifiedBy>
  <cp:revision>44</cp:revision>
  <cp:lastPrinted>2021-08-03T14:29:13Z</cp:lastPrinted>
  <dcterms:created xsi:type="dcterms:W3CDTF">2018-01-29T08:32:25Z</dcterms:created>
  <dcterms:modified xsi:type="dcterms:W3CDTF">2021-08-04T08:26:15Z</dcterms:modified>
</cp:coreProperties>
</file>