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7"/>
  </p:notesMasterIdLst>
  <p:handoutMasterIdLst>
    <p:handoutMasterId r:id="rId8"/>
  </p:handoutMasterIdLst>
  <p:sldIdLst>
    <p:sldId id="1289" r:id="rId4"/>
    <p:sldId id="1429" r:id="rId5"/>
    <p:sldId id="478" r:id="rId6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289"/>
            <p14:sldId id="1429"/>
            <p14:sldId id="4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/>
              <a:t>Die PPCO-Technik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7CE1AB0-C389-48AE-92BF-94EE59066D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Kurzbeschreibung</a:t>
            </a:r>
            <a:endParaRPr lang="de-DE" sz="2800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de-DE" dirty="0"/>
              <a:t>Jede relevante Idee wird mit dieser Technik systematisch anhand der Kriterien „</a:t>
            </a:r>
            <a:r>
              <a:rPr lang="de-DE" dirty="0" err="1"/>
              <a:t>Pluses</a:t>
            </a:r>
            <a:r>
              <a:rPr lang="de-DE" dirty="0"/>
              <a:t>, Potentials, </a:t>
            </a:r>
            <a:r>
              <a:rPr lang="de-DE" dirty="0" err="1"/>
              <a:t>Concerns</a:t>
            </a:r>
            <a:r>
              <a:rPr lang="de-DE" dirty="0"/>
              <a:t> und </a:t>
            </a:r>
            <a:r>
              <a:rPr lang="de-DE" dirty="0" err="1"/>
              <a:t>Overcome</a:t>
            </a:r>
            <a:r>
              <a:rPr lang="de-DE" dirty="0"/>
              <a:t> </a:t>
            </a:r>
            <a:r>
              <a:rPr lang="de-DE" dirty="0" err="1"/>
              <a:t>Concerns</a:t>
            </a:r>
            <a:r>
              <a:rPr lang="de-DE" dirty="0"/>
              <a:t>” überprüft. Bewusst werden auch die fern in der Zukunft liegenden Potenziale der noch frischen Idee thematisiert. Dies sorgt für Offenheit selbst in der Kritikphase.</a:t>
            </a:r>
          </a:p>
        </p:txBody>
      </p:sp>
      <p:sp>
        <p:nvSpPr>
          <p:cNvPr id="9" name="Inhalt 2"/>
          <p:cNvSpPr>
            <a:spLocks noGrp="1"/>
          </p:cNvSpPr>
          <p:nvPr>
            <p:ph sz="half" idx="14"/>
          </p:nvPr>
        </p:nvSpPr>
        <p:spPr bwMode="gray">
          <a:noFill/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Rahmenbedingungen</a:t>
            </a:r>
            <a:endParaRPr lang="de-DE" sz="2800" dirty="0"/>
          </a:p>
          <a:p>
            <a:pPr marL="266700" indent="-266700"/>
            <a:r>
              <a:rPr lang="de-DE" dirty="0"/>
              <a:t>Teilnehmer: 2 - 8 Teammitglieder</a:t>
            </a:r>
          </a:p>
          <a:p>
            <a:pPr marL="266700" indent="-266700"/>
            <a:r>
              <a:rPr lang="de-DE" dirty="0"/>
              <a:t>Dauer: Je Idee ca. 20 - 60 Minuten</a:t>
            </a:r>
          </a:p>
          <a:p>
            <a:pPr marL="266700" indent="-266700"/>
            <a:r>
              <a:rPr lang="de-DE" dirty="0"/>
              <a:t>Dokumentation: PPCO-Template</a:t>
            </a:r>
          </a:p>
          <a:p>
            <a:pPr marL="266700" indent="-266700"/>
            <a:r>
              <a:rPr lang="de-DE" dirty="0"/>
              <a:t>Datenbasis: User-Feedbackkarten</a:t>
            </a:r>
          </a:p>
          <a:p>
            <a:pPr marL="266700" indent="-266700"/>
            <a:r>
              <a:rPr lang="de-DE" dirty="0"/>
              <a:t>Schwierigkeitsgrad: mittel</a:t>
            </a:r>
          </a:p>
          <a:p>
            <a:pPr marL="266700" indent="-266700"/>
            <a:r>
              <a:rPr lang="de-DE" dirty="0"/>
              <a:t>Herausforderung: Feedback als Chance sehen. Offen mit kritischem Feedback umgehen.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bg1"/>
                </a:solidFill>
              </a:rPr>
              <a:t>Fragestellungen</a:t>
            </a:r>
            <a:endParaRPr lang="de-DE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>
                <a:solidFill>
                  <a:schemeClr val="bg1"/>
                </a:solidFill>
              </a:rPr>
              <a:t>Welches sind die wichtigsten Nutzen der Idee aus User-Sicht?</a:t>
            </a:r>
          </a:p>
          <a:p>
            <a:pPr marL="0" indent="0">
              <a:buNone/>
            </a:pPr>
            <a:r>
              <a:rPr lang="de-DE">
                <a:solidFill>
                  <a:schemeClr val="bg1"/>
                </a:solidFill>
              </a:rPr>
              <a:t>Welche Potenziale/positiven Folgeeffekte hat die Idee, wenn sie erst einmal erfolgreich implementiert wurde?</a:t>
            </a:r>
          </a:p>
          <a:p>
            <a:pPr marL="0" indent="0">
              <a:buNone/>
            </a:pPr>
            <a:r>
              <a:rPr lang="de-DE">
                <a:solidFill>
                  <a:schemeClr val="bg1"/>
                </a:solidFill>
              </a:rPr>
              <a:t>Welche Bedenken und Barrieren gibt es seitens der User?</a:t>
            </a:r>
          </a:p>
          <a:p>
            <a:pPr marL="0" indent="0">
              <a:buNone/>
            </a:pPr>
            <a:r>
              <a:rPr lang="de-DE">
                <a:solidFill>
                  <a:schemeClr val="bg1"/>
                </a:solidFill>
              </a:rPr>
              <a:t>Wie können Bedenken und Barrieren ausgeräumt/entkräftet werden?</a:t>
            </a: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295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9" name="Inhalt"/>
          <p:cNvSpPr txBox="1">
            <a:spLocks/>
          </p:cNvSpPr>
          <p:nvPr/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Aufgabe: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Analysiert die Feedbackkarten aus den User-Interviews. Überprüft jede nutzenstiftende Eigenschaft des Prototypen und jeden Pain-Point mit Hilfe des PPCO-Templates.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Ablauf: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Diskutiert in der der Gruppe folgende Fragen:</a:t>
            </a:r>
          </a:p>
          <a:p>
            <a:pPr marL="466725" indent="-285750">
              <a:lnSpc>
                <a:spcPct val="90000"/>
              </a:lnSpc>
              <a:spcAft>
                <a:spcPts val="500"/>
              </a:spcAft>
              <a:buSzPct val="100000"/>
              <a:buFont typeface="Arial" panose="020B0604020202020204" pitchFamily="34" charset="0"/>
              <a:buChar char="•"/>
            </a:pPr>
            <a:r>
              <a:rPr lang="de-DE" sz="1400" dirty="0"/>
              <a:t>Welches sind die wichtigsten Nutzen der Idee (</a:t>
            </a:r>
            <a:r>
              <a:rPr lang="de-DE" sz="1400" dirty="0" err="1"/>
              <a:t>Pluses</a:t>
            </a:r>
            <a:r>
              <a:rPr lang="de-DE" sz="1400" dirty="0"/>
              <a:t>)?</a:t>
            </a:r>
          </a:p>
          <a:p>
            <a:pPr marL="466725" indent="-285750">
              <a:lnSpc>
                <a:spcPct val="90000"/>
              </a:lnSpc>
              <a:spcAft>
                <a:spcPts val="500"/>
              </a:spcAft>
              <a:buSzPct val="100000"/>
              <a:buFont typeface="Arial" panose="020B0604020202020204" pitchFamily="34" charset="0"/>
              <a:buChar char="•"/>
            </a:pPr>
            <a:r>
              <a:rPr lang="de-DE" sz="1400" dirty="0"/>
              <a:t>Welche Potenziale/positiven Folgeeffekte hat die Idee, wenn sie erst einmal erfolgreich implementiert wurde?</a:t>
            </a:r>
          </a:p>
          <a:p>
            <a:pPr marL="466725" indent="-285750">
              <a:lnSpc>
                <a:spcPct val="90000"/>
              </a:lnSpc>
              <a:spcAft>
                <a:spcPts val="500"/>
              </a:spcAft>
              <a:buSzPct val="100000"/>
              <a:buFont typeface="Arial" panose="020B0604020202020204" pitchFamily="34" charset="0"/>
              <a:buChar char="•"/>
            </a:pPr>
            <a:r>
              <a:rPr lang="de-DE" sz="1400" dirty="0"/>
              <a:t>Welche Bedenken und Barrieren gibt es (</a:t>
            </a:r>
            <a:r>
              <a:rPr lang="de-DE" sz="1400" dirty="0" err="1"/>
              <a:t>Concerns</a:t>
            </a:r>
            <a:r>
              <a:rPr lang="de-DE" sz="1400" dirty="0"/>
              <a:t>)?</a:t>
            </a:r>
          </a:p>
          <a:p>
            <a:pPr marL="466725" indent="-285750">
              <a:lnSpc>
                <a:spcPct val="90000"/>
              </a:lnSpc>
              <a:spcAft>
                <a:spcPts val="500"/>
              </a:spcAft>
              <a:buSzPct val="100000"/>
              <a:buFont typeface="Arial" panose="020B0604020202020204" pitchFamily="34" charset="0"/>
              <a:buChar char="•"/>
            </a:pPr>
            <a:r>
              <a:rPr lang="de-DE" sz="1400" dirty="0"/>
              <a:t>Wie können Bedenken und Barrieren ausgeräumt/entkräftet werden?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Notier Dir alles, was es noch zu verbessern oder auszuräumen gibt. 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Optimiert in der nächsten Runde die Idee und erweitert sie um die Potenziale.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Die Übung dauert x Minuten.</a:t>
            </a:r>
          </a:p>
        </p:txBody>
      </p:sp>
      <p:sp>
        <p:nvSpPr>
          <p:cNvPr id="10" name="Positionsrahmen 9"/>
          <p:cNvSpPr/>
          <p:nvPr/>
        </p:nvSpPr>
        <p:spPr bwMode="auto">
          <a:xfrm>
            <a:off x="178131" y="195103"/>
            <a:ext cx="11839698" cy="6276949"/>
          </a:xfrm>
          <a:prstGeom prst="frame">
            <a:avLst>
              <a:gd name="adj1" fmla="val 1905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36000" tIns="36000" rIns="36000" bIns="36000" rtlCol="0" anchor="ctr"/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b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262558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11681143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3" name="Rechteck 12"/>
          <p:cNvSpPr/>
          <p:nvPr/>
        </p:nvSpPr>
        <p:spPr>
          <a:xfrm>
            <a:off x="9672977" y="4689140"/>
            <a:ext cx="2344852" cy="864096"/>
          </a:xfrm>
          <a:prstGeom prst="rect">
            <a:avLst/>
          </a:prstGeom>
          <a:solidFill>
            <a:schemeClr val="accent6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5996" rIns="35996" bIns="35996" rtlCol="0" anchor="ctr"/>
          <a:lstStyle/>
          <a:p>
            <a:r>
              <a:rPr lang="de-DE" sz="2000">
                <a:solidFill>
                  <a:schemeClr val="bg1">
                    <a:lumMod val="95000"/>
                  </a:schemeClr>
                </a:solidFill>
              </a:rPr>
              <a:t>Die Übung dauert</a:t>
            </a:r>
          </a:p>
          <a:p>
            <a:r>
              <a:rPr lang="de-DE" sz="2000" b="1">
                <a:solidFill>
                  <a:schemeClr val="bg1">
                    <a:lumMod val="95000"/>
                  </a:schemeClr>
                </a:solidFill>
              </a:rPr>
              <a:t>… Minuten</a:t>
            </a:r>
            <a:endParaRPr lang="de-DE">
              <a:solidFill>
                <a:srgbClr val="FDFDFD">
                  <a:lumMod val="95000"/>
                </a:srgbClr>
              </a:solidFill>
              <a:latin typeface="Arial Narrow" pitchFamily="34" charset="0"/>
            </a:endParaRPr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94AA0464-07DF-4255-9E7F-A71795B5AF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Challenge …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8118D0A2-0498-4BFC-A833-D60E9510F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Die PPCO-Technik</a:t>
            </a:r>
          </a:p>
        </p:txBody>
      </p:sp>
    </p:spTree>
    <p:extLst>
      <p:ext uri="{BB962C8B-B14F-4D97-AF65-F5344CB8AC3E}">
        <p14:creationId xmlns:p14="http://schemas.microsoft.com/office/powerpoint/2010/main" val="46122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el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940729"/>
              </p:ext>
            </p:extLst>
          </p:nvPr>
        </p:nvGraphicFramePr>
        <p:xfrm>
          <a:off x="431314" y="1125045"/>
          <a:ext cx="11231784" cy="5364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28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95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695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97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6717">
                <a:tc>
                  <a:txBody>
                    <a:bodyPr/>
                    <a:lstStyle/>
                    <a:p>
                      <a:r>
                        <a:rPr lang="de-DE" sz="2400" b="1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 Narrow" pitchFamily="34" charset="0"/>
                        </a:rPr>
                        <a:t>Pluses</a:t>
                      </a:r>
                      <a:endParaRPr lang="de-DE" sz="2400">
                        <a:solidFill>
                          <a:schemeClr val="bg1">
                            <a:lumMod val="95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 marL="121904" marR="121904" marT="60952" marB="60952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40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 Narrow" pitchFamily="34" charset="0"/>
                        </a:rPr>
                        <a:t>Potentials</a:t>
                      </a:r>
                    </a:p>
                  </a:txBody>
                  <a:tcPr marL="121904" marR="121904" marT="60952" marB="60952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400" b="1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 Narrow" pitchFamily="34" charset="0"/>
                        </a:rPr>
                        <a:t>Concerns</a:t>
                      </a:r>
                      <a:endParaRPr lang="de-DE" sz="2400">
                        <a:solidFill>
                          <a:schemeClr val="bg1">
                            <a:lumMod val="95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 marL="121904" marR="121904" marT="60952" marB="60952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400" b="1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 Narrow" pitchFamily="34" charset="0"/>
                        </a:rPr>
                        <a:t>Overcomes</a:t>
                      </a:r>
                      <a:endParaRPr lang="de-DE" sz="2400">
                        <a:solidFill>
                          <a:schemeClr val="bg1">
                            <a:lumMod val="95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 marL="121904" marR="121904" marT="60952" marB="60952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260"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b="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260"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b="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260"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260"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0898">
                <a:tc>
                  <a:txBody>
                    <a:bodyPr/>
                    <a:lstStyle/>
                    <a:p>
                      <a:endParaRPr lang="de-DE" sz="1600" dirty="0">
                        <a:latin typeface="Arial Narrow" pitchFamily="34" charset="0"/>
                      </a:endParaRPr>
                    </a:p>
                    <a:p>
                      <a:endParaRPr lang="de-DE" sz="1600" dirty="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260"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>
                        <a:latin typeface="Arial Narrow" pitchFamily="34" charset="0"/>
                      </a:endParaRPr>
                    </a:p>
                  </a:txBody>
                  <a:tcPr marL="121904" marR="121904" marT="60952" marB="60952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Titel 3">
            <a:extLst>
              <a:ext uri="{FF2B5EF4-FFF2-40B4-BE49-F238E27FC236}">
                <a16:creationId xmlns:a16="http://schemas.microsoft.com/office/drawing/2014/main" id="{1CE6D53D-7DD3-4525-8BA8-FCCB741A2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Template - Die PPCO-Technik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67739EA1-3CA7-4B59-95C0-2513547CDF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A63096E-2823-4ADE-9301-47927BB384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287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293</Words>
  <Application>Microsoft Office PowerPoint</Application>
  <PresentationFormat>Benutzerdefiniert</PresentationFormat>
  <Paragraphs>47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3</vt:i4>
      </vt:variant>
    </vt:vector>
  </HeadingPairs>
  <TitlesOfParts>
    <vt:vector size="11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Die PPCO-Technik</vt:lpstr>
      <vt:lpstr>Die PPCO-Technik</vt:lpstr>
      <vt:lpstr>Template - Die PPCO-Technik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45</cp:revision>
  <cp:lastPrinted>2021-08-03T14:29:13Z</cp:lastPrinted>
  <dcterms:created xsi:type="dcterms:W3CDTF">2018-01-29T08:32:25Z</dcterms:created>
  <dcterms:modified xsi:type="dcterms:W3CDTF">2021-08-05T08:16:50Z</dcterms:modified>
</cp:coreProperties>
</file>