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6"/>
  </p:notesMasterIdLst>
  <p:handoutMasterIdLst>
    <p:handoutMasterId r:id="rId7"/>
  </p:handoutMasterIdLst>
  <p:sldIdLst>
    <p:sldId id="1371" r:id="rId4"/>
    <p:sldId id="1372" r:id="rId5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371"/>
            <p14:sldId id="13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DA5471-CC57-402A-9527-36A1D012F698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5859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/>
              <a:t>Brainstorming &amp; Co.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accent6"/>
                </a:solidFill>
              </a:rPr>
              <a:t>Kurzbeschreibung</a:t>
            </a:r>
            <a:endParaRPr lang="de-DE" sz="280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sz="1600"/>
              <a:t>Variante des Brainstorming, bei dem jede Idee zunächst aufgeschrieben und sofort danach vorgelesen wird. Bei großen Gruppen geeignet.</a:t>
            </a:r>
          </a:p>
          <a:p>
            <a:pPr marL="0" indent="0">
              <a:buNone/>
            </a:pPr>
            <a:br>
              <a:rPr lang="de-DE" sz="1600"/>
            </a:br>
            <a:r>
              <a:rPr lang="de-DE" sz="1600" b="1"/>
              <a:t>Vorteil</a:t>
            </a:r>
            <a:r>
              <a:rPr lang="de-DE" sz="1600"/>
              <a:t>: Gruppendynamik und individuelle Kreativität werden gleichzeitig genutzt.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Rahmenbedingungen</a:t>
            </a:r>
            <a:endParaRPr lang="de-DE" sz="2800" dirty="0"/>
          </a:p>
          <a:p>
            <a:pPr marL="266700" indent="-266700"/>
            <a:r>
              <a:rPr lang="de-DE" sz="1600" dirty="0"/>
              <a:t>Teilnehmer: 4 - 12</a:t>
            </a:r>
          </a:p>
          <a:p>
            <a:pPr marL="266700" indent="-266700"/>
            <a:r>
              <a:rPr lang="de-DE" sz="1600" dirty="0"/>
              <a:t>Dauer: 20 - 50 Minuten</a:t>
            </a:r>
          </a:p>
          <a:p>
            <a:pPr marL="266700" indent="-266700"/>
            <a:r>
              <a:rPr lang="de-DE" sz="1600" dirty="0"/>
              <a:t>Dokumentation: Ideengeber</a:t>
            </a:r>
          </a:p>
          <a:p>
            <a:pPr marL="266700" indent="-266700"/>
            <a:r>
              <a:rPr lang="de-DE" sz="1600" dirty="0"/>
              <a:t>Schwierigkeitsgrad: einfach</a:t>
            </a:r>
          </a:p>
          <a:p>
            <a:pPr marL="266700" indent="-266700"/>
            <a:r>
              <a:rPr lang="de-DE" sz="1600" dirty="0"/>
              <a:t>Herausforderung: Multitasking der Ideengeber</a:t>
            </a:r>
          </a:p>
          <a:p>
            <a:pPr marL="266700" indent="-266700"/>
            <a:r>
              <a:rPr lang="de-DE" sz="1600" dirty="0"/>
              <a:t>Kritik verschieben, viel hilft viel</a:t>
            </a:r>
          </a:p>
          <a:p>
            <a:pPr marL="266700" indent="-266700"/>
            <a:r>
              <a:rPr lang="de-DE" sz="1600" dirty="0"/>
              <a:t>Ideen verknüpfen</a:t>
            </a:r>
          </a:p>
          <a:p>
            <a:pPr marL="266700" indent="-266700"/>
            <a:r>
              <a:rPr lang="de-DE" sz="1600" dirty="0"/>
              <a:t>Herantasten an den Konkretisierungsgrad</a:t>
            </a:r>
          </a:p>
          <a:p>
            <a:pPr marL="266700" indent="-266700"/>
            <a:r>
              <a:rPr lang="de-DE" sz="1600" dirty="0"/>
              <a:t>Pausen und Impulse geben (Reiz-wörter, Fragestellungen variieren)</a:t>
            </a:r>
            <a:r>
              <a:rPr lang="de-DE" dirty="0"/>
              <a:t> 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bg1"/>
                </a:solidFill>
              </a:rPr>
              <a:t>Typische Aufgabenstellung</a:t>
            </a:r>
            <a:endParaRPr lang="de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 sz="1600" dirty="0">
                <a:solidFill>
                  <a:schemeClr val="bg1"/>
                </a:solidFill>
              </a:rPr>
              <a:t>Welche originellen und völlig neuen Ideen hast Du für einen süßen Snack, den jeder immer und unbedingt im Auto dabei haben möchte? </a:t>
            </a:r>
          </a:p>
          <a:p>
            <a:pPr marL="0" indent="0">
              <a:buNone/>
            </a:pPr>
            <a:r>
              <a:rPr lang="de-DE" sz="1600" dirty="0">
                <a:solidFill>
                  <a:schemeClr val="bg1"/>
                </a:solidFill>
              </a:rPr>
              <a:t>Notiere die Idee und lese sie vor. Notiere danach die nächste Idee und verfahre genauso.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221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/>
              <a:t>Brainstorming &amp; Co.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Challenge: Das perfekte Parkhaus</a:t>
            </a:r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r>
              <a:rPr lang="de-DE" sz="1400" dirty="0"/>
              <a:t>Einigt Euch in der Gruppe auf das Problem, für das Ihr Ideen entwickeln wollt. Stellt dazu eine „</a:t>
            </a:r>
            <a:r>
              <a:rPr lang="de-DE" sz="1400" dirty="0" err="1"/>
              <a:t>How</a:t>
            </a:r>
            <a:r>
              <a:rPr lang="de-DE" sz="1400" dirty="0"/>
              <a:t> </a:t>
            </a:r>
            <a:r>
              <a:rPr lang="de-DE" sz="1400" dirty="0" err="1"/>
              <a:t>might</a:t>
            </a:r>
            <a:r>
              <a:rPr lang="de-DE" sz="1400" dirty="0"/>
              <a:t> </a:t>
            </a:r>
            <a:r>
              <a:rPr lang="de-DE" sz="1400" dirty="0" err="1"/>
              <a:t>we</a:t>
            </a:r>
            <a:r>
              <a:rPr lang="de-DE" sz="1400" dirty="0"/>
              <a:t> Frage“ in Zentrum Eures </a:t>
            </a:r>
            <a:r>
              <a:rPr lang="de-DE" sz="1400" dirty="0" err="1"/>
              <a:t>Collaboration</a:t>
            </a:r>
            <a:r>
              <a:rPr lang="de-DE" sz="1400" dirty="0"/>
              <a:t> Boards. 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r>
              <a:rPr lang="de-DE" sz="1400" dirty="0"/>
              <a:t>Nun schreibt jedes Teammitglied drei Ideen auf virtuelle Post-</a:t>
            </a:r>
            <a:r>
              <a:rPr lang="de-DE" sz="1400" dirty="0" err="1"/>
              <a:t>its</a:t>
            </a:r>
            <a:r>
              <a:rPr lang="de-DE" sz="1400" dirty="0"/>
              <a:t>. Schreibt auf jedes Post-it nur eine Idee und formuliert sie prägnant und selbsterklärend.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r>
              <a:rPr lang="de-DE" sz="1400" dirty="0"/>
              <a:t>Wenn der Coach Euch auffordert, lest Ihr Eure Ideen kurz vor. Dafür habt Ihr ca. 10 Sekunden je Idee.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r>
              <a:rPr lang="de-DE" sz="1400" dirty="0"/>
              <a:t>Wenn alle Ideen vorgestellt sind, startet Ihr noch einmal von vorne. Also 3 Ideen je Teilnehmer notieren und die Ideen nach Aufforderung durch den Coach vorstellen.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r>
              <a:rPr lang="de-DE" sz="1400" dirty="0"/>
              <a:t>Nach Abschluss der zweiten Runde ändert Ihr die Vorgehensweise. Ab jetzt schreibt jedes Teammitglied immer nur eine Idee auf und liest diese nach Aufforderung durch den Coach vor.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r>
              <a:rPr lang="de-DE" sz="1400" dirty="0"/>
              <a:t>Dieses Verfahren führt Ihr solange fort, bist der Coach die Ideenrunde beendet.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Damit bei dieser Technik viele, originelle und nützliche Ideen entstehen, sollten Team und Coach folgenden Tipps berücksichtigen:</a:t>
            </a:r>
          </a:p>
          <a:p>
            <a:pPr marL="342900" indent="-342900">
              <a:lnSpc>
                <a:spcPct val="90000"/>
              </a:lnSpc>
              <a:spcAft>
                <a:spcPts val="500"/>
              </a:spcAft>
              <a:buSzPct val="100000"/>
              <a:buFont typeface="+mj-lt"/>
              <a:buAutoNum type="arabicPeriod"/>
            </a:pPr>
            <a:endParaRPr lang="de-DE" sz="1400" dirty="0"/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Keine Idee ist zu verrückt und viel hilft viel. Also schreibt so viele und so verrückte Ideen wie möglich auf. So entstehen die besten Lösungen.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Kritisiert/kommentiert genannte Ideen nicht. Dazu habt Ihr nach der Ideenrunde noch Gelegenheit.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Lasst Euch von genannten Ideen inspirieren und entwickelt sie weiter.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Die Ideen müssen selbsterklärend formuliert sein. Auch Außenstehende sollten verstehen, was damit gemeint ist.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Nutzt alternative Formulierungen der „</a:t>
            </a:r>
            <a:r>
              <a:rPr lang="de-DE" sz="1400" dirty="0" err="1"/>
              <a:t>How</a:t>
            </a:r>
            <a:r>
              <a:rPr lang="de-DE" sz="1400" dirty="0"/>
              <a:t> </a:t>
            </a:r>
            <a:r>
              <a:rPr lang="de-DE" sz="1400" dirty="0" err="1"/>
              <a:t>might</a:t>
            </a:r>
            <a:r>
              <a:rPr lang="de-DE" sz="1400" dirty="0"/>
              <a:t> </a:t>
            </a:r>
            <a:r>
              <a:rPr lang="de-DE" sz="1400" dirty="0" err="1"/>
              <a:t>we</a:t>
            </a:r>
            <a:r>
              <a:rPr lang="de-DE" sz="1400" dirty="0"/>
              <a:t> Fragen“, z. B. Ambitionierte oder spezielle HMW Formulierungen, um die </a:t>
            </a:r>
            <a:br>
              <a:rPr lang="de-DE" sz="1400" dirty="0"/>
            </a:br>
            <a:r>
              <a:rPr lang="de-DE" sz="1400" dirty="0"/>
              <a:t>Perspektive zu wechseln.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Gute Coaches nutzen darüber hinaus Reizwörter und andere Stimuli, um Eure Kreativität auf Trapp zu bringen, wenn Ihr glaubt, dass Ihr mit Euren Ideen am Ende seid.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endParaRPr lang="de-DE" sz="1400" dirty="0"/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ositionsrahmen 9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3" name="Rechteck 12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>
                <a:solidFill>
                  <a:schemeClr val="bg1">
                    <a:lumMod val="95000"/>
                  </a:schemeClr>
                </a:solidFill>
              </a:rPr>
              <a:t>Die Übung dauert</a:t>
            </a:r>
          </a:p>
          <a:p>
            <a:r>
              <a:rPr lang="de-DE" b="1">
                <a:solidFill>
                  <a:schemeClr val="bg1">
                    <a:lumMod val="95000"/>
                  </a:schemeClr>
                </a:solidFill>
              </a:rPr>
              <a:t>… Minuten</a:t>
            </a:r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142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461</Words>
  <Application>Microsoft Office PowerPoint</Application>
  <PresentationFormat>Benutzerdefiniert</PresentationFormat>
  <Paragraphs>42</Paragraphs>
  <Slides>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2</vt:i4>
      </vt:variant>
    </vt:vector>
  </HeadingPairs>
  <TitlesOfParts>
    <vt:vector size="10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Brainstorming &amp; Co.</vt:lpstr>
      <vt:lpstr>Brainstorming &amp; Co.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45</cp:revision>
  <cp:lastPrinted>2021-08-03T14:29:13Z</cp:lastPrinted>
  <dcterms:created xsi:type="dcterms:W3CDTF">2018-01-29T08:32:25Z</dcterms:created>
  <dcterms:modified xsi:type="dcterms:W3CDTF">2021-08-05T08:21:53Z</dcterms:modified>
</cp:coreProperties>
</file>