
<file path=[Content_Types].xml><?xml version="1.0" encoding="utf-8"?>
<Types xmlns="http://schemas.openxmlformats.org/package/2006/content-types">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theme/theme2.xml" ContentType="application/vnd.openxmlformats-officedocument.theme+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 id="2147483952" r:id="rId2"/>
    <p:sldMasterId id="2147483975" r:id="rId3"/>
  </p:sldMasterIdLst>
  <p:notesMasterIdLst>
    <p:notesMasterId r:id="rId6"/>
  </p:notesMasterIdLst>
  <p:handoutMasterIdLst>
    <p:handoutMasterId r:id="rId7"/>
  </p:handoutMasterIdLst>
  <p:sldIdLst>
    <p:sldId id="1437" r:id="rId4"/>
    <p:sldId id="1440" r:id="rId5"/>
  </p:sldIdLst>
  <p:sldSz cx="12190413"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Farbe &amp; Toolbox" id="{F866BFD9-D5B6-43C9-92D2-40550B61C22C}">
          <p14:sldIdLst>
            <p14:sldId id="1437"/>
            <p14:sldId id="1440"/>
          </p14:sldIdLst>
        </p14:section>
      </p14:sectionLst>
    </p:ext>
    <p:ext uri="{EFAFB233-063F-42B5-8137-9DF3F51BA10A}">
      <p15:sldGuideLst xmlns:p15="http://schemas.microsoft.com/office/powerpoint/2012/main">
        <p15:guide id="1" orient="horz" pos="273">
          <p15:clr>
            <a:srgbClr val="A4A3A4"/>
          </p15:clr>
        </p15:guide>
        <p15:guide id="2" orient="horz" pos="956">
          <p15:clr>
            <a:srgbClr val="A4A3A4"/>
          </p15:clr>
        </p15:guide>
        <p15:guide id="3" orient="horz" pos="3664">
          <p15:clr>
            <a:srgbClr val="A4A3A4"/>
          </p15:clr>
        </p15:guide>
        <p15:guide id="4" pos="340">
          <p15:clr>
            <a:srgbClr val="A4A3A4"/>
          </p15:clr>
        </p15:guide>
        <p15:guide id="5" pos="3840">
          <p15:clr>
            <a:srgbClr val="A4A3A4"/>
          </p15:clr>
        </p15:guide>
        <p15:guide id="6" pos="7338">
          <p15:clr>
            <a:srgbClr val="A4A3A4"/>
          </p15:clr>
        </p15:guide>
        <p15:guide id="7" orient="horz" pos="3660">
          <p15:clr>
            <a:srgbClr val="A4A3A4"/>
          </p15:clr>
        </p15:guide>
        <p15:guide id="8" orient="horz" pos="952">
          <p15:clr>
            <a:srgbClr val="A4A3A4"/>
          </p15:clr>
        </p15:guide>
        <p15:guide id="9" pos="341">
          <p15:clr>
            <a:srgbClr val="A4A3A4"/>
          </p15:clr>
        </p15:guide>
        <p15:guide id="10" orient="horz" pos="4156">
          <p15:clr>
            <a:srgbClr val="A4A3A4"/>
          </p15:clr>
        </p15:guide>
        <p15:guide id="11" pos="7339">
          <p15:clr>
            <a:srgbClr val="A4A3A4"/>
          </p15:clr>
        </p15:guide>
      </p15:sldGuideLst>
    </p:ext>
    <p:ext uri="{2D200454-40CA-4A62-9FC3-DE9A4176ACB9}">
      <p15:notesGuideLst xmlns:p15="http://schemas.microsoft.com/office/powerpoint/2012/main">
        <p15:guide id="1" orient="horz" pos="2875" userDrawn="1">
          <p15:clr>
            <a:srgbClr val="A4A3A4"/>
          </p15:clr>
        </p15:guide>
        <p15:guide id="2" pos="2141" userDrawn="1">
          <p15:clr>
            <a:srgbClr val="A4A3A4"/>
          </p15:clr>
        </p15:guide>
        <p15:guide id="3" orient="horz" pos="3127"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scaleToFitPaper="1" frameSlides="1"/>
  <p:showPr showNarration="1">
    <p:browse/>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2F2F2"/>
    <a:srgbClr val="DCB40A"/>
    <a:srgbClr val="E8E8E8"/>
    <a:srgbClr val="FDFDFD"/>
    <a:srgbClr val="404040"/>
    <a:srgbClr val="F0F0F0"/>
    <a:srgbClr val="232F3D"/>
    <a:srgbClr val="F3F3F3"/>
    <a:srgbClr val="ECECEC"/>
    <a:srgbClr val="59595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FD0F851-EC5A-4D38-B0AD-8093EC10F338}">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ittlere Formatvorlage 2 - Akz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D27102A9-8310-4765-A935-A1911B00CA55}" styleName="Helle Formatvorlage 1 - Akzent 4">
    <a:wholeTbl>
      <a:tcTxStyle>
        <a:fontRef idx="minor">
          <a:scrgbClr r="0" g="0" b="0"/>
        </a:fontRef>
        <a:schemeClr val="tx1"/>
      </a:tcTxStyle>
      <a:tcStyle>
        <a:tcBdr>
          <a:left>
            <a:ln>
              <a:noFill/>
            </a:ln>
          </a:left>
          <a:right>
            <a:ln>
              <a:noFill/>
            </a:ln>
          </a:right>
          <a:top>
            <a:ln w="12700" cmpd="sng">
              <a:solidFill>
                <a:schemeClr val="accent4"/>
              </a:solidFill>
            </a:ln>
          </a:top>
          <a:bottom>
            <a:ln w="12700" cmpd="sng">
              <a:solidFill>
                <a:schemeClr val="accent4"/>
              </a:solidFill>
            </a:ln>
          </a:bottom>
          <a:insideH>
            <a:ln>
              <a:noFill/>
            </a:ln>
          </a:insideH>
          <a:insideV>
            <a:ln>
              <a:noFill/>
            </a:ln>
          </a:insideV>
        </a:tcBdr>
        <a:fill>
          <a:noFill/>
        </a:fill>
      </a:tcStyle>
    </a:wholeTbl>
    <a:band1H>
      <a:tcStyle>
        <a:tcBdr/>
        <a:fill>
          <a:solidFill>
            <a:schemeClr val="accent4">
              <a:alpha val="20000"/>
            </a:schemeClr>
          </a:solidFill>
        </a:fill>
      </a:tcStyle>
    </a:band1H>
    <a:band2H>
      <a:tcStyle>
        <a:tcBdr/>
      </a:tcStyle>
    </a:band2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12700" cmpd="sng">
              <a:solidFill>
                <a:schemeClr val="accent4"/>
              </a:solidFill>
            </a:ln>
          </a:top>
        </a:tcBdr>
        <a:fill>
          <a:noFill/>
        </a:fill>
      </a:tcStyle>
    </a:lastRow>
    <a:firstRow>
      <a:tcTxStyle b="on"/>
      <a:tcStyle>
        <a:tcBdr>
          <a:bottom>
            <a:ln w="12700" cmpd="sng">
              <a:solidFill>
                <a:schemeClr val="accent4"/>
              </a:solidFill>
            </a:ln>
          </a:bottom>
        </a:tcBdr>
        <a:fill>
          <a:noFill/>
        </a:fill>
      </a:tcStyle>
    </a:firstRow>
  </a:tblStyle>
  <a:tblStyle styleId="{5FD0F851-EC5A-4D38-B0AD-8093EC10F338}" styleName="Helle Formatvorlage 1 - Akzent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2D5ABB26-0587-4C30-8999-92F81FD0307C}" styleName="Keine Formatvorlage, kein Raster">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8" d="100"/>
          <a:sy n="108" d="100"/>
        </p:scale>
        <p:origin x="678" y="126"/>
      </p:cViewPr>
      <p:guideLst>
        <p:guide orient="horz" pos="273"/>
        <p:guide orient="horz" pos="956"/>
        <p:guide orient="horz" pos="3664"/>
        <p:guide pos="340"/>
        <p:guide pos="3840"/>
        <p:guide pos="7338"/>
        <p:guide orient="horz" pos="3660"/>
        <p:guide orient="horz" pos="952"/>
        <p:guide pos="341"/>
        <p:guide orient="horz" pos="4156"/>
        <p:guide pos="7339"/>
      </p:guideLst>
    </p:cSldViewPr>
  </p:slideViewPr>
  <p:notesTextViewPr>
    <p:cViewPr>
      <p:scale>
        <a:sx n="1" d="1"/>
        <a:sy n="1" d="1"/>
      </p:scale>
      <p:origin x="0" y="0"/>
    </p:cViewPr>
  </p:notesTextViewPr>
  <p:notesViewPr>
    <p:cSldViewPr snapToGrid="0">
      <p:cViewPr varScale="1">
        <p:scale>
          <a:sx n="66" d="100"/>
          <a:sy n="66" d="100"/>
        </p:scale>
        <p:origin x="0" y="0"/>
      </p:cViewPr>
      <p:guideLst>
        <p:guide orient="horz" pos="2875"/>
        <p:guide pos="2141"/>
        <p:guide orient="horz" pos="3127"/>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Master" Target="slideMasters/slideMaster3.xml"/><Relationship Id="rId7" Type="http://schemas.openxmlformats.org/officeDocument/2006/relationships/handoutMaster" Target="handoutMasters/handoutMaster1.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notesMaster" Target="notesMasters/notesMaster1.xml"/><Relationship Id="rId11" Type="http://schemas.openxmlformats.org/officeDocument/2006/relationships/tableStyles" Target="tableStyles.xml"/><Relationship Id="rId5" Type="http://schemas.openxmlformats.org/officeDocument/2006/relationships/slide" Target="slides/slide2.xml"/><Relationship Id="rId10" Type="http://schemas.openxmlformats.org/officeDocument/2006/relationships/theme" Target="theme/theme1.xml"/><Relationship Id="rId4" Type="http://schemas.openxmlformats.org/officeDocument/2006/relationships/slide" Target="slides/slide1.xml"/><Relationship Id="rId9"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Fußzeile"/>
          <p:cNvSpPr>
            <a:spLocks noGrp="1"/>
          </p:cNvSpPr>
          <p:nvPr>
            <p:ph type="ftr" sz="quarter" idx="2"/>
          </p:nvPr>
        </p:nvSpPr>
        <p:spPr>
          <a:xfrm>
            <a:off x="3" y="9340421"/>
            <a:ext cx="4995667" cy="586219"/>
          </a:xfrm>
          <a:prstGeom prst="rect">
            <a:avLst/>
          </a:prstGeom>
        </p:spPr>
        <p:txBody>
          <a:bodyPr vert="horz" lIns="359992" tIns="0" rIns="0" bIns="179996" rtlCol="0" anchor="b"/>
          <a:lstStyle>
            <a:lvl1pPr algn="l">
              <a:defRPr sz="1200"/>
            </a:lvl1pPr>
          </a:lstStyle>
          <a:p>
            <a:endParaRPr lang="de-DE"/>
          </a:p>
        </p:txBody>
      </p:sp>
      <p:sp>
        <p:nvSpPr>
          <p:cNvPr id="5" name="Foliennummer"/>
          <p:cNvSpPr>
            <a:spLocks noGrp="1"/>
          </p:cNvSpPr>
          <p:nvPr>
            <p:ph type="sldNum" sz="quarter" idx="3"/>
          </p:nvPr>
        </p:nvSpPr>
        <p:spPr>
          <a:xfrm>
            <a:off x="5370345" y="9340421"/>
            <a:ext cx="1427333" cy="586219"/>
          </a:xfrm>
          <a:prstGeom prst="rect">
            <a:avLst/>
          </a:prstGeom>
        </p:spPr>
        <p:txBody>
          <a:bodyPr vert="horz" lIns="0" tIns="0" rIns="359992" bIns="179996" rtlCol="0" anchor="b"/>
          <a:lstStyle>
            <a:lvl1pPr algn="r">
              <a:defRPr sz="1200"/>
            </a:lvl1pPr>
          </a:lstStyle>
          <a:p>
            <a:fld id="{CD9C266D-9BF6-45DD-93F4-23D3D4380AFF}" type="slidenum">
              <a:rPr lang="de-DE" smtClean="0"/>
              <a:pPr/>
              <a:t>‹Nr.›</a:t>
            </a:fld>
            <a:endParaRPr lang="de-DE"/>
          </a:p>
        </p:txBody>
      </p:sp>
    </p:spTree>
    <p:extLst>
      <p:ext uri="{BB962C8B-B14F-4D97-AF65-F5344CB8AC3E}">
        <p14:creationId xmlns:p14="http://schemas.microsoft.com/office/powerpoint/2010/main" val="156793992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Folienbild"/>
          <p:cNvSpPr>
            <a:spLocks noGrp="1" noRot="1" noChangeAspect="1"/>
          </p:cNvSpPr>
          <p:nvPr>
            <p:ph type="sldImg" idx="2"/>
          </p:nvPr>
        </p:nvSpPr>
        <p:spPr>
          <a:xfrm>
            <a:off x="66675" y="469900"/>
            <a:ext cx="6664325" cy="3749675"/>
          </a:xfrm>
          <a:prstGeom prst="rect">
            <a:avLst/>
          </a:prstGeom>
          <a:noFill/>
          <a:ln w="12700">
            <a:solidFill>
              <a:prstClr val="black"/>
            </a:solidFill>
            <a:miter lim="800000"/>
          </a:ln>
        </p:spPr>
        <p:txBody>
          <a:bodyPr vert="horz" lIns="0" tIns="0" rIns="0" bIns="0" rtlCol="0" anchor="ctr"/>
          <a:lstStyle/>
          <a:p>
            <a:endParaRPr lang="de-DE" noProof="0"/>
          </a:p>
        </p:txBody>
      </p:sp>
      <p:sp>
        <p:nvSpPr>
          <p:cNvPr id="5" name="Notizen"/>
          <p:cNvSpPr>
            <a:spLocks noGrp="1"/>
          </p:cNvSpPr>
          <p:nvPr>
            <p:ph type="body" sz="quarter" idx="3"/>
          </p:nvPr>
        </p:nvSpPr>
        <p:spPr>
          <a:xfrm>
            <a:off x="356833" y="4611589"/>
            <a:ext cx="6084008" cy="4416181"/>
          </a:xfrm>
          <a:prstGeom prst="rect">
            <a:avLst/>
          </a:prstGeom>
        </p:spPr>
        <p:txBody>
          <a:bodyPr vert="horz" lIns="0" tIns="0" rIns="0" bIns="0" rtlCol="0"/>
          <a:lstStyle/>
          <a:p>
            <a:pPr lvl="0"/>
            <a:r>
              <a:rPr lang="de-DE" noProof="0"/>
              <a:t>Textmasterformat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6" name="Fußzeile"/>
          <p:cNvSpPr>
            <a:spLocks noGrp="1"/>
          </p:cNvSpPr>
          <p:nvPr>
            <p:ph type="ftr" sz="quarter" idx="4"/>
          </p:nvPr>
        </p:nvSpPr>
        <p:spPr>
          <a:xfrm>
            <a:off x="3" y="9340421"/>
            <a:ext cx="4995667" cy="586219"/>
          </a:xfrm>
          <a:prstGeom prst="rect">
            <a:avLst/>
          </a:prstGeom>
        </p:spPr>
        <p:txBody>
          <a:bodyPr vert="horz" lIns="359992" tIns="0" rIns="0" bIns="179996" rtlCol="0" anchor="b"/>
          <a:lstStyle>
            <a:lvl1pPr algn="l">
              <a:defRPr sz="1200">
                <a:latin typeface="+mn-lt"/>
              </a:defRPr>
            </a:lvl1pPr>
          </a:lstStyle>
          <a:p>
            <a:endParaRPr lang="de-DE"/>
          </a:p>
        </p:txBody>
      </p:sp>
      <p:sp>
        <p:nvSpPr>
          <p:cNvPr id="7" name="Foliennummer"/>
          <p:cNvSpPr>
            <a:spLocks noGrp="1"/>
          </p:cNvSpPr>
          <p:nvPr>
            <p:ph type="sldNum" sz="quarter" idx="5"/>
          </p:nvPr>
        </p:nvSpPr>
        <p:spPr>
          <a:xfrm>
            <a:off x="5370345" y="9340421"/>
            <a:ext cx="1427333" cy="586219"/>
          </a:xfrm>
          <a:prstGeom prst="rect">
            <a:avLst/>
          </a:prstGeom>
        </p:spPr>
        <p:txBody>
          <a:bodyPr vert="horz" lIns="0" tIns="0" rIns="359992" bIns="179996" rtlCol="0" anchor="b"/>
          <a:lstStyle>
            <a:lvl1pPr algn="r">
              <a:defRPr sz="1200">
                <a:latin typeface="+mn-lt"/>
              </a:defRPr>
            </a:lvl1pPr>
          </a:lstStyle>
          <a:p>
            <a:fld id="{92DA5471-CC57-402A-9527-36A1D012F698}" type="slidenum">
              <a:rPr lang="de-DE" smtClean="0"/>
              <a:pPr/>
              <a:t>‹Nr.›</a:t>
            </a:fld>
            <a:endParaRPr lang="de-DE"/>
          </a:p>
        </p:txBody>
      </p:sp>
    </p:spTree>
    <p:extLst>
      <p:ext uri="{BB962C8B-B14F-4D97-AF65-F5344CB8AC3E}">
        <p14:creationId xmlns:p14="http://schemas.microsoft.com/office/powerpoint/2010/main" val="12865350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7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1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1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1_TITEL GRAU">
    <p:spTree>
      <p:nvGrpSpPr>
        <p:cNvPr id="1" name=""/>
        <p:cNvGrpSpPr/>
        <p:nvPr/>
      </p:nvGrpSpPr>
      <p:grpSpPr>
        <a:xfrm>
          <a:off x="0" y="0"/>
          <a:ext cx="0" cy="0"/>
          <a:chOff x="0" y="0"/>
          <a:chExt cx="0" cy="0"/>
        </a:xfrm>
      </p:grpSpPr>
      <p:sp>
        <p:nvSpPr>
          <p:cNvPr id="26" name="Hintergrund"/>
          <p:cNvSpPr>
            <a:spLocks noGrp="1"/>
          </p:cNvSpPr>
          <p:nvPr>
            <p:ph type="body" sz="quarter" idx="13" hasCustomPrompt="1"/>
          </p:nvPr>
        </p:nvSpPr>
        <p:spPr bwMode="gray">
          <a:xfrm>
            <a:off x="-460" y="0"/>
            <a:ext cx="12190059" cy="4932000"/>
          </a:xfrm>
          <a:custGeom>
            <a:avLst/>
            <a:gdLst>
              <a:gd name="connsiteX0" fmla="*/ 0 w 12189600"/>
              <a:gd name="connsiteY0" fmla="*/ 0 h 4572000"/>
              <a:gd name="connsiteX1" fmla="*/ 12189600 w 12189600"/>
              <a:gd name="connsiteY1" fmla="*/ 0 h 4572000"/>
              <a:gd name="connsiteX2" fmla="*/ 12189600 w 12189600"/>
              <a:gd name="connsiteY2" fmla="*/ 4572000 h 4572000"/>
              <a:gd name="connsiteX3" fmla="*/ 0 w 12189600"/>
              <a:gd name="connsiteY3" fmla="*/ 4572000 h 4572000"/>
              <a:gd name="connsiteX4" fmla="*/ 0 w 12189600"/>
              <a:gd name="connsiteY4" fmla="*/ 0 h 4572000"/>
              <a:gd name="connsiteX0" fmla="*/ 0 w 12189600"/>
              <a:gd name="connsiteY0" fmla="*/ 0 h 4572000"/>
              <a:gd name="connsiteX1" fmla="*/ 12189600 w 12189600"/>
              <a:gd name="connsiteY1" fmla="*/ 0 h 4572000"/>
              <a:gd name="connsiteX2" fmla="*/ 12189600 w 12189600"/>
              <a:gd name="connsiteY2" fmla="*/ 4572000 h 4572000"/>
              <a:gd name="connsiteX3" fmla="*/ 0 w 12189600"/>
              <a:gd name="connsiteY3" fmla="*/ 3857625 h 4572000"/>
              <a:gd name="connsiteX4" fmla="*/ 0 w 12189600"/>
              <a:gd name="connsiteY4" fmla="*/ 0 h 4572000"/>
              <a:gd name="connsiteX0" fmla="*/ 0 w 12189600"/>
              <a:gd name="connsiteY0" fmla="*/ 0 h 4572000"/>
              <a:gd name="connsiteX1" fmla="*/ 12189600 w 12189600"/>
              <a:gd name="connsiteY1" fmla="*/ 0 h 4572000"/>
              <a:gd name="connsiteX2" fmla="*/ 12189600 w 12189600"/>
              <a:gd name="connsiteY2" fmla="*/ 4572000 h 4572000"/>
              <a:gd name="connsiteX3" fmla="*/ 4762 w 12189600"/>
              <a:gd name="connsiteY3" fmla="*/ 3857625 h 4572000"/>
              <a:gd name="connsiteX4" fmla="*/ 0 w 12189600"/>
              <a:gd name="connsiteY4" fmla="*/ 0 h 4572000"/>
              <a:gd name="connsiteX0" fmla="*/ 459 w 12190059"/>
              <a:gd name="connsiteY0" fmla="*/ 0 h 4572000"/>
              <a:gd name="connsiteX1" fmla="*/ 12190059 w 12190059"/>
              <a:gd name="connsiteY1" fmla="*/ 0 h 4572000"/>
              <a:gd name="connsiteX2" fmla="*/ 12190059 w 12190059"/>
              <a:gd name="connsiteY2" fmla="*/ 4572000 h 4572000"/>
              <a:gd name="connsiteX3" fmla="*/ 458 w 12190059"/>
              <a:gd name="connsiteY3" fmla="*/ 3855244 h 4572000"/>
              <a:gd name="connsiteX4" fmla="*/ 459 w 12190059"/>
              <a:gd name="connsiteY4" fmla="*/ 0 h 4572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90059" h="4572000">
                <a:moveTo>
                  <a:pt x="459" y="0"/>
                </a:moveTo>
                <a:lnTo>
                  <a:pt x="12190059" y="0"/>
                </a:lnTo>
                <a:lnTo>
                  <a:pt x="12190059" y="4572000"/>
                </a:lnTo>
                <a:lnTo>
                  <a:pt x="458" y="3855244"/>
                </a:lnTo>
                <a:cubicBezTo>
                  <a:pt x="-1129" y="2569369"/>
                  <a:pt x="2046" y="1285875"/>
                  <a:pt x="459" y="0"/>
                </a:cubicBezTo>
                <a:close/>
              </a:path>
            </a:pathLst>
          </a:custGeom>
          <a:solidFill>
            <a:schemeClr val="accent5">
              <a:lumMod val="20000"/>
              <a:lumOff val="80000"/>
            </a:schemeClr>
          </a:solidFill>
        </p:spPr>
        <p:txBody>
          <a:bodyPr lIns="540000" tIns="0" bIns="3348000" anchor="b"/>
          <a:lstStyle>
            <a:lvl1pPr marL="0" indent="0" algn="ctr">
              <a:buNone/>
              <a:defRPr sz="5400">
                <a:solidFill>
                  <a:schemeClr val="bg1"/>
                </a:solidFill>
              </a:defRPr>
            </a:lvl1pPr>
          </a:lstStyle>
          <a:p>
            <a:pPr lvl="0"/>
            <a:r>
              <a:rPr lang="de-DE"/>
              <a:t> </a:t>
            </a:r>
          </a:p>
        </p:txBody>
      </p:sp>
      <p:sp>
        <p:nvSpPr>
          <p:cNvPr id="23" name="Titel"/>
          <p:cNvSpPr>
            <a:spLocks noGrp="1"/>
          </p:cNvSpPr>
          <p:nvPr>
            <p:ph type="subTitle" idx="1" hasCustomPrompt="1"/>
          </p:nvPr>
        </p:nvSpPr>
        <p:spPr bwMode="gray">
          <a:xfrm>
            <a:off x="540000" y="5234400"/>
            <a:ext cx="8729100" cy="936000"/>
          </a:xfrm>
        </p:spPr>
        <p:txBody>
          <a:bodyPr lIns="0" tIns="0" rIns="180000" bIns="0" anchor="ctr" anchorCtr="0"/>
          <a:lstStyle>
            <a:lvl1pPr marL="0" indent="0" algn="l">
              <a:lnSpc>
                <a:spcPct val="90000"/>
              </a:lnSpc>
              <a:spcAft>
                <a:spcPts val="0"/>
              </a:spcAft>
              <a:buNone/>
              <a:defRPr sz="32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lvl="0"/>
            <a:r>
              <a:rPr lang="de-DE" noProof="0"/>
              <a:t>Textmasterformat bearbeiten</a:t>
            </a:r>
          </a:p>
        </p:txBody>
      </p:sp>
      <p:sp>
        <p:nvSpPr>
          <p:cNvPr id="18" name="Untertitel"/>
          <p:cNvSpPr>
            <a:spLocks noGrp="1"/>
          </p:cNvSpPr>
          <p:nvPr>
            <p:ph type="title" hasCustomPrompt="1"/>
          </p:nvPr>
        </p:nvSpPr>
        <p:spPr bwMode="gray">
          <a:xfrm>
            <a:off x="540000" y="4896000"/>
            <a:ext cx="8729100" cy="252000"/>
          </a:xfrm>
        </p:spPr>
        <p:txBody>
          <a:bodyPr lIns="0" tIns="0" rIns="180000" bIns="0" anchor="t" anchorCtr="0"/>
          <a:lstStyle>
            <a:lvl1pPr>
              <a:defRPr sz="1800">
                <a:solidFill>
                  <a:schemeClr val="tx1"/>
                </a:solidFill>
              </a:defRPr>
            </a:lvl1pPr>
          </a:lstStyle>
          <a:p>
            <a:r>
              <a:rPr lang="de-DE" noProof="0"/>
              <a:t>Titelmasterformat bearbeiten</a:t>
            </a:r>
          </a:p>
        </p:txBody>
      </p:sp>
      <p:sp>
        <p:nvSpPr>
          <p:cNvPr id="29" name="Datum"/>
          <p:cNvSpPr>
            <a:spLocks noGrp="1"/>
          </p:cNvSpPr>
          <p:nvPr>
            <p:ph type="body" sz="quarter" idx="18"/>
          </p:nvPr>
        </p:nvSpPr>
        <p:spPr bwMode="gray">
          <a:xfrm>
            <a:off x="540000" y="6285600"/>
            <a:ext cx="8729100" cy="288000"/>
          </a:xfrm>
        </p:spPr>
        <p:txBody>
          <a:bodyPr vert="horz" lIns="0" tIns="0" rIns="0" bIns="0" rtlCol="0" anchor="b" anchorCtr="0"/>
          <a:lstStyle>
            <a:lvl1pPr marL="0" indent="0">
              <a:buNone/>
              <a:defRPr lang="de-DE" sz="1800" dirty="0">
                <a:solidFill>
                  <a:schemeClr val="tx1"/>
                </a:solidFill>
              </a:defRPr>
            </a:lvl1pPr>
          </a:lstStyle>
          <a:p>
            <a:pPr marL="0" lvl="0"/>
            <a:r>
              <a:rPr lang="de-DE"/>
              <a:t>Textmasterformate durch Klicken bearbeiten</a:t>
            </a:r>
          </a:p>
        </p:txBody>
      </p:sp>
      <p:pic>
        <p:nvPicPr>
          <p:cNvPr id="9" name="P+M Logo" descr="C:\Users\vanessa.m\Desktop\Produkt + Markt\vom Kunden\CI_&amp;_Logo\PUM-LO_RGB.pn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gray">
          <a:xfrm>
            <a:off x="10296000" y="6028364"/>
            <a:ext cx="1378246" cy="568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44124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2_TITEL BILD">
    <p:spTree>
      <p:nvGrpSpPr>
        <p:cNvPr id="1" name=""/>
        <p:cNvGrpSpPr/>
        <p:nvPr/>
      </p:nvGrpSpPr>
      <p:grpSpPr>
        <a:xfrm>
          <a:off x="0" y="0"/>
          <a:ext cx="0" cy="0"/>
          <a:chOff x="0" y="0"/>
          <a:chExt cx="0" cy="0"/>
        </a:xfrm>
      </p:grpSpPr>
      <p:sp>
        <p:nvSpPr>
          <p:cNvPr id="7" name="Bild"/>
          <p:cNvSpPr>
            <a:spLocks noGrp="1" noChangeAspect="1"/>
          </p:cNvSpPr>
          <p:nvPr>
            <p:ph type="pic" sz="quarter" idx="15"/>
          </p:nvPr>
        </p:nvSpPr>
        <p:spPr bwMode="gray">
          <a:xfrm>
            <a:off x="0" y="0"/>
            <a:ext cx="12190413" cy="4932000"/>
          </a:xfrm>
          <a:custGeom>
            <a:avLst/>
            <a:gdLst>
              <a:gd name="connsiteX0" fmla="*/ 0 w 12190413"/>
              <a:gd name="connsiteY0" fmla="*/ 0 h 4572000"/>
              <a:gd name="connsiteX1" fmla="*/ 12190413 w 12190413"/>
              <a:gd name="connsiteY1" fmla="*/ 0 h 4572000"/>
              <a:gd name="connsiteX2" fmla="*/ 12190413 w 12190413"/>
              <a:gd name="connsiteY2" fmla="*/ 4572000 h 4572000"/>
              <a:gd name="connsiteX3" fmla="*/ 0 w 12190413"/>
              <a:gd name="connsiteY3" fmla="*/ 4572000 h 4572000"/>
              <a:gd name="connsiteX4" fmla="*/ 0 w 12190413"/>
              <a:gd name="connsiteY4" fmla="*/ 0 h 4572000"/>
              <a:gd name="connsiteX0" fmla="*/ 0 w 12190413"/>
              <a:gd name="connsiteY0" fmla="*/ 0 h 4572000"/>
              <a:gd name="connsiteX1" fmla="*/ 12190413 w 12190413"/>
              <a:gd name="connsiteY1" fmla="*/ 0 h 4572000"/>
              <a:gd name="connsiteX2" fmla="*/ 12190413 w 12190413"/>
              <a:gd name="connsiteY2" fmla="*/ 4572000 h 4572000"/>
              <a:gd name="connsiteX3" fmla="*/ 0 w 12190413"/>
              <a:gd name="connsiteY3" fmla="*/ 3857625 h 4572000"/>
              <a:gd name="connsiteX4" fmla="*/ 0 w 12190413"/>
              <a:gd name="connsiteY4" fmla="*/ 0 h 4572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90413" h="4572000">
                <a:moveTo>
                  <a:pt x="0" y="0"/>
                </a:moveTo>
                <a:lnTo>
                  <a:pt x="12190413" y="0"/>
                </a:lnTo>
                <a:lnTo>
                  <a:pt x="12190413" y="4572000"/>
                </a:lnTo>
                <a:lnTo>
                  <a:pt x="0" y="3857625"/>
                </a:lnTo>
                <a:lnTo>
                  <a:pt x="0" y="0"/>
                </a:lnTo>
                <a:close/>
              </a:path>
            </a:pathLst>
          </a:custGeo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21" name="Titel"/>
          <p:cNvSpPr>
            <a:spLocks noGrp="1"/>
          </p:cNvSpPr>
          <p:nvPr>
            <p:ph type="subTitle" idx="1" hasCustomPrompt="1"/>
          </p:nvPr>
        </p:nvSpPr>
        <p:spPr bwMode="gray">
          <a:xfrm>
            <a:off x="540000" y="5234400"/>
            <a:ext cx="8729100" cy="936000"/>
          </a:xfrm>
        </p:spPr>
        <p:txBody>
          <a:bodyPr lIns="0" tIns="0" rIns="180000" bIns="0" anchor="ctr" anchorCtr="0"/>
          <a:lstStyle>
            <a:lvl1pPr marL="0" indent="0" algn="l">
              <a:lnSpc>
                <a:spcPct val="90000"/>
              </a:lnSpc>
              <a:spcAft>
                <a:spcPts val="0"/>
              </a:spcAft>
              <a:buNone/>
              <a:defRPr sz="32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lvl="0"/>
            <a:r>
              <a:rPr lang="de-DE" noProof="0"/>
              <a:t>Textmasterformat bearbeiten</a:t>
            </a:r>
          </a:p>
        </p:txBody>
      </p:sp>
      <p:sp>
        <p:nvSpPr>
          <p:cNvPr id="10" name="Untertitel"/>
          <p:cNvSpPr>
            <a:spLocks noGrp="1"/>
          </p:cNvSpPr>
          <p:nvPr>
            <p:ph type="title" hasCustomPrompt="1"/>
          </p:nvPr>
        </p:nvSpPr>
        <p:spPr bwMode="gray">
          <a:xfrm>
            <a:off x="540000" y="4896000"/>
            <a:ext cx="8729100" cy="252000"/>
          </a:xfrm>
        </p:spPr>
        <p:txBody>
          <a:bodyPr lIns="0" tIns="0" rIns="180000" bIns="0" anchor="t" anchorCtr="0"/>
          <a:lstStyle>
            <a:lvl1pPr>
              <a:defRPr sz="1800">
                <a:solidFill>
                  <a:schemeClr val="tx1"/>
                </a:solidFill>
              </a:defRPr>
            </a:lvl1pPr>
          </a:lstStyle>
          <a:p>
            <a:r>
              <a:rPr lang="de-DE" noProof="0"/>
              <a:t>Titelmasterformat bearbeiten</a:t>
            </a:r>
          </a:p>
        </p:txBody>
      </p:sp>
      <p:sp>
        <p:nvSpPr>
          <p:cNvPr id="22" name="Datum"/>
          <p:cNvSpPr>
            <a:spLocks noGrp="1"/>
          </p:cNvSpPr>
          <p:nvPr>
            <p:ph type="body" sz="quarter" idx="18"/>
          </p:nvPr>
        </p:nvSpPr>
        <p:spPr bwMode="gray">
          <a:xfrm>
            <a:off x="540000" y="6285600"/>
            <a:ext cx="8729100" cy="288000"/>
          </a:xfrm>
        </p:spPr>
        <p:txBody>
          <a:bodyPr vert="horz" lIns="0" tIns="0" rIns="0" bIns="0" rtlCol="0" anchor="b" anchorCtr="0"/>
          <a:lstStyle>
            <a:lvl1pPr marL="0" indent="0">
              <a:buNone/>
              <a:defRPr lang="de-DE" sz="1800" dirty="0">
                <a:solidFill>
                  <a:schemeClr val="tx1"/>
                </a:solidFill>
              </a:defRPr>
            </a:lvl1pPr>
          </a:lstStyle>
          <a:p>
            <a:pPr marL="0" lvl="0"/>
            <a:r>
              <a:rPr lang="de-DE"/>
              <a:t>Textmasterformate durch Klicken bearbeiten</a:t>
            </a:r>
          </a:p>
        </p:txBody>
      </p:sp>
      <p:pic>
        <p:nvPicPr>
          <p:cNvPr id="8" name="P+M Logo" descr="C:\Users\vanessa.m\Desktop\Produkt + Markt\vom Kunden\CI_&amp;_Logo\PUM-LO_RGB.pn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gray">
          <a:xfrm>
            <a:off x="10296000" y="6028364"/>
            <a:ext cx="1378246" cy="568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267314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3_ZWISCHENFOLIE GRAU">
    <p:spTree>
      <p:nvGrpSpPr>
        <p:cNvPr id="1" name=""/>
        <p:cNvGrpSpPr/>
        <p:nvPr/>
      </p:nvGrpSpPr>
      <p:grpSpPr>
        <a:xfrm>
          <a:off x="0" y="0"/>
          <a:ext cx="0" cy="0"/>
          <a:chOff x="0" y="0"/>
          <a:chExt cx="0" cy="0"/>
        </a:xfrm>
      </p:grpSpPr>
      <p:sp>
        <p:nvSpPr>
          <p:cNvPr id="7" name="Hintergrund"/>
          <p:cNvSpPr>
            <a:spLocks noGrp="1"/>
          </p:cNvSpPr>
          <p:nvPr>
            <p:ph type="body" sz="quarter" idx="13" hasCustomPrompt="1"/>
          </p:nvPr>
        </p:nvSpPr>
        <p:spPr bwMode="gray">
          <a:xfrm>
            <a:off x="-460" y="-1"/>
            <a:ext cx="12190059" cy="4320000"/>
          </a:xfrm>
          <a:custGeom>
            <a:avLst/>
            <a:gdLst>
              <a:gd name="connsiteX0" fmla="*/ 0 w 12189600"/>
              <a:gd name="connsiteY0" fmla="*/ 0 h 4572000"/>
              <a:gd name="connsiteX1" fmla="*/ 12189600 w 12189600"/>
              <a:gd name="connsiteY1" fmla="*/ 0 h 4572000"/>
              <a:gd name="connsiteX2" fmla="*/ 12189600 w 12189600"/>
              <a:gd name="connsiteY2" fmla="*/ 4572000 h 4572000"/>
              <a:gd name="connsiteX3" fmla="*/ 0 w 12189600"/>
              <a:gd name="connsiteY3" fmla="*/ 4572000 h 4572000"/>
              <a:gd name="connsiteX4" fmla="*/ 0 w 12189600"/>
              <a:gd name="connsiteY4" fmla="*/ 0 h 4572000"/>
              <a:gd name="connsiteX0" fmla="*/ 0 w 12189600"/>
              <a:gd name="connsiteY0" fmla="*/ 0 h 4572000"/>
              <a:gd name="connsiteX1" fmla="*/ 12189600 w 12189600"/>
              <a:gd name="connsiteY1" fmla="*/ 0 h 4572000"/>
              <a:gd name="connsiteX2" fmla="*/ 12189600 w 12189600"/>
              <a:gd name="connsiteY2" fmla="*/ 4572000 h 4572000"/>
              <a:gd name="connsiteX3" fmla="*/ 0 w 12189600"/>
              <a:gd name="connsiteY3" fmla="*/ 3857625 h 4572000"/>
              <a:gd name="connsiteX4" fmla="*/ 0 w 12189600"/>
              <a:gd name="connsiteY4" fmla="*/ 0 h 4572000"/>
              <a:gd name="connsiteX0" fmla="*/ 0 w 12189600"/>
              <a:gd name="connsiteY0" fmla="*/ 0 h 4572000"/>
              <a:gd name="connsiteX1" fmla="*/ 12189600 w 12189600"/>
              <a:gd name="connsiteY1" fmla="*/ 0 h 4572000"/>
              <a:gd name="connsiteX2" fmla="*/ 12189600 w 12189600"/>
              <a:gd name="connsiteY2" fmla="*/ 4572000 h 4572000"/>
              <a:gd name="connsiteX3" fmla="*/ 4762 w 12189600"/>
              <a:gd name="connsiteY3" fmla="*/ 3857625 h 4572000"/>
              <a:gd name="connsiteX4" fmla="*/ 0 w 12189600"/>
              <a:gd name="connsiteY4" fmla="*/ 0 h 4572000"/>
              <a:gd name="connsiteX0" fmla="*/ 459 w 12190059"/>
              <a:gd name="connsiteY0" fmla="*/ 0 h 4572000"/>
              <a:gd name="connsiteX1" fmla="*/ 12190059 w 12190059"/>
              <a:gd name="connsiteY1" fmla="*/ 0 h 4572000"/>
              <a:gd name="connsiteX2" fmla="*/ 12190059 w 12190059"/>
              <a:gd name="connsiteY2" fmla="*/ 4572000 h 4572000"/>
              <a:gd name="connsiteX3" fmla="*/ 458 w 12190059"/>
              <a:gd name="connsiteY3" fmla="*/ 3855244 h 4572000"/>
              <a:gd name="connsiteX4" fmla="*/ 459 w 12190059"/>
              <a:gd name="connsiteY4" fmla="*/ 0 h 4572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90059" h="4572000">
                <a:moveTo>
                  <a:pt x="459" y="0"/>
                </a:moveTo>
                <a:lnTo>
                  <a:pt x="12190059" y="0"/>
                </a:lnTo>
                <a:lnTo>
                  <a:pt x="12190059" y="4572000"/>
                </a:lnTo>
                <a:lnTo>
                  <a:pt x="458" y="3855244"/>
                </a:lnTo>
                <a:cubicBezTo>
                  <a:pt x="-1129" y="2569369"/>
                  <a:pt x="2046" y="1285875"/>
                  <a:pt x="459" y="0"/>
                </a:cubicBezTo>
                <a:close/>
              </a:path>
            </a:pathLst>
          </a:custGeom>
          <a:solidFill>
            <a:schemeClr val="accent5">
              <a:lumMod val="20000"/>
              <a:lumOff val="80000"/>
            </a:schemeClr>
          </a:solidFill>
        </p:spPr>
        <p:txBody>
          <a:bodyPr lIns="540000" tIns="0" bIns="3348000" anchor="b"/>
          <a:lstStyle>
            <a:lvl1pPr marL="0" indent="0" algn="ctr">
              <a:buNone/>
              <a:defRPr sz="5400">
                <a:solidFill>
                  <a:schemeClr val="bg1"/>
                </a:solidFill>
              </a:defRPr>
            </a:lvl1pPr>
          </a:lstStyle>
          <a:p>
            <a:pPr lvl="0"/>
            <a:r>
              <a:rPr lang="de-DE"/>
              <a:t> </a:t>
            </a:r>
          </a:p>
        </p:txBody>
      </p:sp>
      <p:sp>
        <p:nvSpPr>
          <p:cNvPr id="16" name="Nummer"/>
          <p:cNvSpPr>
            <a:spLocks noGrp="1"/>
          </p:cNvSpPr>
          <p:nvPr>
            <p:ph type="body" sz="quarter" idx="16" hasCustomPrompt="1"/>
          </p:nvPr>
        </p:nvSpPr>
        <p:spPr bwMode="gray">
          <a:xfrm>
            <a:off x="540000" y="4860000"/>
            <a:ext cx="756000" cy="1440000"/>
          </a:xfrm>
          <a:noFill/>
        </p:spPr>
        <p:txBody>
          <a:bodyPr lIns="0" tIns="0" rIns="0" bIns="0" anchor="ctr"/>
          <a:lstStyle>
            <a:lvl1pPr marL="0" indent="0" algn="l">
              <a:buNone/>
              <a:defRPr sz="5400" b="0">
                <a:solidFill>
                  <a:schemeClr val="accent6"/>
                </a:solidFill>
                <a:latin typeface="+mn-lt"/>
              </a:defRPr>
            </a:lvl1pPr>
          </a:lstStyle>
          <a:p>
            <a:pPr lvl="0"/>
            <a:r>
              <a:rPr lang="de-DE" noProof="0"/>
              <a:t>Nr.</a:t>
            </a:r>
          </a:p>
        </p:txBody>
      </p:sp>
      <p:cxnSp>
        <p:nvCxnSpPr>
          <p:cNvPr id="15" name="Linie"/>
          <p:cNvCxnSpPr/>
          <p:nvPr userDrawn="1"/>
        </p:nvCxnSpPr>
        <p:spPr bwMode="gray">
          <a:xfrm>
            <a:off x="1296000" y="4860000"/>
            <a:ext cx="0" cy="1440000"/>
          </a:xfrm>
          <a:prstGeom prst="line">
            <a:avLst/>
          </a:prstGeom>
          <a:ln w="19050">
            <a:solidFill>
              <a:schemeClr val="accent1">
                <a:lumMod val="50000"/>
              </a:schemeClr>
            </a:solidFill>
            <a:tailEnd type="none"/>
          </a:ln>
        </p:spPr>
        <p:style>
          <a:lnRef idx="1">
            <a:schemeClr val="accent1"/>
          </a:lnRef>
          <a:fillRef idx="0">
            <a:schemeClr val="accent1"/>
          </a:fillRef>
          <a:effectRef idx="0">
            <a:schemeClr val="accent1"/>
          </a:effectRef>
          <a:fontRef idx="minor">
            <a:schemeClr val="tx1"/>
          </a:fontRef>
        </p:style>
      </p:cxnSp>
      <p:sp>
        <p:nvSpPr>
          <p:cNvPr id="17" name="Titel"/>
          <p:cNvSpPr>
            <a:spLocks noGrp="1"/>
          </p:cNvSpPr>
          <p:nvPr>
            <p:ph type="title" hasCustomPrompt="1"/>
          </p:nvPr>
        </p:nvSpPr>
        <p:spPr bwMode="gray">
          <a:xfrm>
            <a:off x="1296000" y="4860000"/>
            <a:ext cx="9828000" cy="1440000"/>
          </a:xfrm>
        </p:spPr>
        <p:txBody>
          <a:bodyPr lIns="180000" tIns="180000" rIns="180000" bIns="180000" anchor="ctr"/>
          <a:lstStyle>
            <a:lvl1pPr>
              <a:defRPr sz="3200">
                <a:solidFill>
                  <a:schemeClr val="accent1">
                    <a:lumMod val="50000"/>
                  </a:schemeClr>
                </a:solidFill>
              </a:defRPr>
            </a:lvl1pPr>
          </a:lstStyle>
          <a:p>
            <a:r>
              <a:rPr lang="de-DE" noProof="0"/>
              <a:t>Titelmasterformat bearbeiten</a:t>
            </a:r>
          </a:p>
        </p:txBody>
      </p:sp>
    </p:spTree>
    <p:extLst>
      <p:ext uri="{BB962C8B-B14F-4D97-AF65-F5344CB8AC3E}">
        <p14:creationId xmlns:p14="http://schemas.microsoft.com/office/powerpoint/2010/main" val="30012218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4_ZWISCHENFOLIE BILD">
    <p:spTree>
      <p:nvGrpSpPr>
        <p:cNvPr id="1" name=""/>
        <p:cNvGrpSpPr/>
        <p:nvPr/>
      </p:nvGrpSpPr>
      <p:grpSpPr>
        <a:xfrm>
          <a:off x="0" y="0"/>
          <a:ext cx="0" cy="0"/>
          <a:chOff x="0" y="0"/>
          <a:chExt cx="0" cy="0"/>
        </a:xfrm>
      </p:grpSpPr>
      <p:sp>
        <p:nvSpPr>
          <p:cNvPr id="6" name="Bild"/>
          <p:cNvSpPr>
            <a:spLocks noGrp="1" noChangeAspect="1"/>
          </p:cNvSpPr>
          <p:nvPr>
            <p:ph type="pic" sz="quarter" idx="15"/>
          </p:nvPr>
        </p:nvSpPr>
        <p:spPr bwMode="gray">
          <a:xfrm>
            <a:off x="0" y="0"/>
            <a:ext cx="12190413" cy="4320000"/>
          </a:xfrm>
          <a:custGeom>
            <a:avLst/>
            <a:gdLst>
              <a:gd name="connsiteX0" fmla="*/ 0 w 12190413"/>
              <a:gd name="connsiteY0" fmla="*/ 0 h 4572000"/>
              <a:gd name="connsiteX1" fmla="*/ 12190413 w 12190413"/>
              <a:gd name="connsiteY1" fmla="*/ 0 h 4572000"/>
              <a:gd name="connsiteX2" fmla="*/ 12190413 w 12190413"/>
              <a:gd name="connsiteY2" fmla="*/ 4572000 h 4572000"/>
              <a:gd name="connsiteX3" fmla="*/ 0 w 12190413"/>
              <a:gd name="connsiteY3" fmla="*/ 4572000 h 4572000"/>
              <a:gd name="connsiteX4" fmla="*/ 0 w 12190413"/>
              <a:gd name="connsiteY4" fmla="*/ 0 h 4572000"/>
              <a:gd name="connsiteX0" fmla="*/ 0 w 12190413"/>
              <a:gd name="connsiteY0" fmla="*/ 0 h 4572000"/>
              <a:gd name="connsiteX1" fmla="*/ 12190413 w 12190413"/>
              <a:gd name="connsiteY1" fmla="*/ 0 h 4572000"/>
              <a:gd name="connsiteX2" fmla="*/ 12190413 w 12190413"/>
              <a:gd name="connsiteY2" fmla="*/ 4572000 h 4572000"/>
              <a:gd name="connsiteX3" fmla="*/ 0 w 12190413"/>
              <a:gd name="connsiteY3" fmla="*/ 3857625 h 4572000"/>
              <a:gd name="connsiteX4" fmla="*/ 0 w 12190413"/>
              <a:gd name="connsiteY4" fmla="*/ 0 h 4572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90413" h="4572000">
                <a:moveTo>
                  <a:pt x="0" y="0"/>
                </a:moveTo>
                <a:lnTo>
                  <a:pt x="12190413" y="0"/>
                </a:lnTo>
                <a:lnTo>
                  <a:pt x="12190413" y="4572000"/>
                </a:lnTo>
                <a:lnTo>
                  <a:pt x="0" y="3857625"/>
                </a:lnTo>
                <a:lnTo>
                  <a:pt x="0" y="0"/>
                </a:lnTo>
                <a:close/>
              </a:path>
            </a:pathLst>
          </a:custGeo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7" name="Nummer"/>
          <p:cNvSpPr>
            <a:spLocks noGrp="1"/>
          </p:cNvSpPr>
          <p:nvPr>
            <p:ph type="body" sz="quarter" idx="16" hasCustomPrompt="1"/>
          </p:nvPr>
        </p:nvSpPr>
        <p:spPr bwMode="gray">
          <a:xfrm>
            <a:off x="540000" y="4860000"/>
            <a:ext cx="756000" cy="1440000"/>
          </a:xfrm>
          <a:noFill/>
        </p:spPr>
        <p:txBody>
          <a:bodyPr lIns="0" tIns="0" rIns="0" bIns="0" anchor="ctr"/>
          <a:lstStyle>
            <a:lvl1pPr marL="0" indent="0" algn="l">
              <a:buNone/>
              <a:defRPr sz="5400" b="0">
                <a:solidFill>
                  <a:schemeClr val="accent6"/>
                </a:solidFill>
                <a:latin typeface="+mn-lt"/>
              </a:defRPr>
            </a:lvl1pPr>
          </a:lstStyle>
          <a:p>
            <a:pPr lvl="0"/>
            <a:r>
              <a:rPr lang="de-DE" noProof="0"/>
              <a:t>Nr.</a:t>
            </a:r>
          </a:p>
        </p:txBody>
      </p:sp>
      <p:cxnSp>
        <p:nvCxnSpPr>
          <p:cNvPr id="8" name="Linie"/>
          <p:cNvCxnSpPr/>
          <p:nvPr userDrawn="1"/>
        </p:nvCxnSpPr>
        <p:spPr bwMode="gray">
          <a:xfrm>
            <a:off x="1296000" y="4860000"/>
            <a:ext cx="0" cy="1440000"/>
          </a:xfrm>
          <a:prstGeom prst="line">
            <a:avLst/>
          </a:prstGeom>
          <a:ln w="19050">
            <a:solidFill>
              <a:schemeClr val="accent1">
                <a:lumMod val="50000"/>
              </a:schemeClr>
            </a:solidFill>
            <a:tailEnd type="none"/>
          </a:ln>
        </p:spPr>
        <p:style>
          <a:lnRef idx="1">
            <a:schemeClr val="accent1"/>
          </a:lnRef>
          <a:fillRef idx="0">
            <a:schemeClr val="accent1"/>
          </a:fillRef>
          <a:effectRef idx="0">
            <a:schemeClr val="accent1"/>
          </a:effectRef>
          <a:fontRef idx="minor">
            <a:schemeClr val="tx1"/>
          </a:fontRef>
        </p:style>
      </p:cxnSp>
      <p:sp>
        <p:nvSpPr>
          <p:cNvPr id="9" name="Titel"/>
          <p:cNvSpPr>
            <a:spLocks noGrp="1"/>
          </p:cNvSpPr>
          <p:nvPr>
            <p:ph type="title" hasCustomPrompt="1"/>
          </p:nvPr>
        </p:nvSpPr>
        <p:spPr bwMode="gray">
          <a:xfrm>
            <a:off x="1296000" y="4860000"/>
            <a:ext cx="9828000" cy="1440000"/>
          </a:xfrm>
        </p:spPr>
        <p:txBody>
          <a:bodyPr lIns="180000" tIns="180000" rIns="180000" bIns="180000" anchor="ctr"/>
          <a:lstStyle>
            <a:lvl1pPr>
              <a:defRPr sz="3200">
                <a:solidFill>
                  <a:schemeClr val="accent1">
                    <a:lumMod val="50000"/>
                  </a:schemeClr>
                </a:solidFill>
              </a:defRPr>
            </a:lvl1pPr>
          </a:lstStyle>
          <a:p>
            <a:r>
              <a:rPr lang="de-DE" noProof="0"/>
              <a:t>Titelmasterformat bearbeiten</a:t>
            </a:r>
          </a:p>
        </p:txBody>
      </p:sp>
    </p:spTree>
    <p:extLst>
      <p:ext uri="{BB962C8B-B14F-4D97-AF65-F5344CB8AC3E}">
        <p14:creationId xmlns:p14="http://schemas.microsoft.com/office/powerpoint/2010/main" val="40683556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5_HINTERGRUND">
    <p:spTree>
      <p:nvGrpSpPr>
        <p:cNvPr id="1" name=""/>
        <p:cNvGrpSpPr/>
        <p:nvPr/>
      </p:nvGrpSpPr>
      <p:grpSpPr>
        <a:xfrm>
          <a:off x="0" y="0"/>
          <a:ext cx="0" cy="0"/>
          <a:chOff x="0" y="0"/>
          <a:chExt cx="0" cy="0"/>
        </a:xfrm>
      </p:grpSpPr>
      <p:sp>
        <p:nvSpPr>
          <p:cNvPr id="3" name="Hintergrund"/>
          <p:cNvSpPr>
            <a:spLocks/>
          </p:cNvSpPr>
          <p:nvPr userDrawn="1"/>
        </p:nvSpPr>
        <p:spPr bwMode="gray">
          <a:xfrm>
            <a:off x="180406" y="180000"/>
            <a:ext cx="11829600" cy="6300000"/>
          </a:xfrm>
          <a:prstGeom prst="rect">
            <a:avLst/>
          </a:prstGeom>
          <a:solidFill>
            <a:schemeClr val="accent5">
              <a:lumMod val="20000"/>
              <a:lumOff val="80000"/>
            </a:schemeClr>
          </a:solidFill>
        </p:spPr>
        <p:txBody>
          <a:bodyPr vert="horz" lIns="0" tIns="0" rIns="0" bIns="0" rtlCol="0" anchor="ctr" anchorCtr="0">
            <a:noAutofit/>
          </a:bodyPr>
          <a:lstStyle/>
          <a:p>
            <a:pPr lvl="0" indent="0" algn="ctr">
              <a:lnSpc>
                <a:spcPct val="90000"/>
              </a:lnSpc>
              <a:spcBef>
                <a:spcPts val="0"/>
              </a:spcBef>
              <a:spcAft>
                <a:spcPts val="1000"/>
              </a:spcAft>
              <a:buFont typeface="Arial Narrow" panose="020B0606020202030204" pitchFamily="34" charset="0"/>
              <a:buNone/>
            </a:pPr>
            <a:endParaRPr lang="de-DE" sz="2200">
              <a:solidFill>
                <a:schemeClr val="bg1"/>
              </a:solidFill>
            </a:endParaRPr>
          </a:p>
        </p:txBody>
      </p:sp>
      <p:sp>
        <p:nvSpPr>
          <p:cNvPr id="2" name="Titel"/>
          <p:cNvSpPr>
            <a:spLocks noGrp="1"/>
          </p:cNvSpPr>
          <p:nvPr>
            <p:ph type="title"/>
          </p:nvPr>
        </p:nvSpPr>
        <p:spPr bwMode="gray"/>
        <p:txBody>
          <a:bodyPr/>
          <a:lstStyle>
            <a:lvl1pPr>
              <a:defRPr>
                <a:solidFill>
                  <a:schemeClr val="accent6"/>
                </a:solidFill>
              </a:defRPr>
            </a:lvl1pPr>
          </a:lstStyle>
          <a:p>
            <a:r>
              <a:rPr lang="de-DE" noProof="0"/>
              <a:t>Titelmasterformat durch Klicken bearbeiten</a:t>
            </a:r>
          </a:p>
        </p:txBody>
      </p:sp>
      <p:sp>
        <p:nvSpPr>
          <p:cNvPr id="7"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9" name="Fußzeile"/>
          <p:cNvSpPr>
            <a:spLocks noGrp="1"/>
          </p:cNvSpPr>
          <p:nvPr>
            <p:ph type="ftr" sz="quarter" idx="10"/>
          </p:nvPr>
        </p:nvSpPr>
        <p:spPr bwMode="gray">
          <a:xfrm>
            <a:off x="1260000" y="6436800"/>
            <a:ext cx="4320000" cy="360000"/>
          </a:xfrm>
        </p:spPr>
        <p:txBody>
          <a:bodyPr/>
          <a:lstStyle/>
          <a:p>
            <a:r>
              <a:rPr lang="en-US"/>
              <a:t>DESIGN THINKING - BUSINESS MODEL INNOVATION - CPS</a:t>
            </a:r>
            <a:endParaRPr lang="de-DE"/>
          </a:p>
        </p:txBody>
      </p:sp>
      <p:sp>
        <p:nvSpPr>
          <p:cNvPr id="10" name="Foliennummer"/>
          <p:cNvSpPr>
            <a:spLocks noGrp="1"/>
          </p:cNvSpPr>
          <p:nvPr>
            <p:ph type="sldNum" sz="quarter" idx="11"/>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Tree>
    <p:extLst>
      <p:ext uri="{BB962C8B-B14F-4D97-AF65-F5344CB8AC3E}">
        <p14:creationId xmlns:p14="http://schemas.microsoft.com/office/powerpoint/2010/main" val="37563248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6_LEER">
    <p:spTree>
      <p:nvGrpSpPr>
        <p:cNvPr id="1" name=""/>
        <p:cNvGrpSpPr/>
        <p:nvPr/>
      </p:nvGrpSpPr>
      <p:grpSpPr>
        <a:xfrm>
          <a:off x="0" y="0"/>
          <a:ext cx="0" cy="0"/>
          <a:chOff x="0" y="0"/>
          <a:chExt cx="0" cy="0"/>
        </a:xfrm>
      </p:grpSpPr>
      <p:sp>
        <p:nvSpPr>
          <p:cNvPr id="3" name="Fußzeile"/>
          <p:cNvSpPr>
            <a:spLocks noGrp="1"/>
          </p:cNvSpPr>
          <p:nvPr>
            <p:ph type="ftr" sz="quarter" idx="10"/>
          </p:nvPr>
        </p:nvSpPr>
        <p:spPr bwMode="gray"/>
        <p:txBody>
          <a:bodyPr/>
          <a:lstStyle/>
          <a:p>
            <a:r>
              <a:rPr lang="en-US"/>
              <a:t>DESIGN THINKING - BUSINESS MODEL INNOVATION - CPS</a:t>
            </a:r>
            <a:endParaRPr lang="de-DE"/>
          </a:p>
        </p:txBody>
      </p:sp>
      <p:sp>
        <p:nvSpPr>
          <p:cNvPr id="4" name="Foliennummer"/>
          <p:cNvSpPr>
            <a:spLocks noGrp="1"/>
          </p:cNvSpPr>
          <p:nvPr>
            <p:ph type="sldNum" sz="quarter" idx="11"/>
          </p:nvPr>
        </p:nvSpPr>
        <p:spPr/>
        <p:txBody>
          <a:bodyPr/>
          <a:lstStyle>
            <a:lvl1pPr>
              <a:defRPr b="1"/>
            </a:lvl1pPr>
          </a:lstStyle>
          <a:p>
            <a:fld id="{02CEFE82-39F2-4F47-8A0C-D5AB3496FA5C}" type="slidenum">
              <a:rPr lang="de-DE" smtClean="0"/>
              <a:pPr/>
              <a:t>‹Nr.›</a:t>
            </a:fld>
            <a:r>
              <a:rPr lang="de-DE"/>
              <a:t> </a:t>
            </a:r>
          </a:p>
        </p:txBody>
      </p:sp>
    </p:spTree>
    <p:extLst>
      <p:ext uri="{BB962C8B-B14F-4D97-AF65-F5344CB8AC3E}">
        <p14:creationId xmlns:p14="http://schemas.microsoft.com/office/powerpoint/2010/main" val="37938388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7_NUR TITEL">
    <p:spTree>
      <p:nvGrpSpPr>
        <p:cNvPr id="1" name=""/>
        <p:cNvGrpSpPr/>
        <p:nvPr/>
      </p:nvGrpSpPr>
      <p:grpSpPr>
        <a:xfrm>
          <a:off x="0" y="0"/>
          <a:ext cx="0" cy="0"/>
          <a:chOff x="0" y="0"/>
          <a:chExt cx="0" cy="0"/>
        </a:xfrm>
      </p:grpSpPr>
      <p:sp>
        <p:nvSpPr>
          <p:cNvPr id="2" name="Titel"/>
          <p:cNvSpPr>
            <a:spLocks noGrp="1"/>
          </p:cNvSpPr>
          <p:nvPr>
            <p:ph type="title"/>
          </p:nvPr>
        </p:nvSpPr>
        <p:spPr bwMode="gray"/>
        <p:txBody>
          <a:bodyPr/>
          <a:lstStyle/>
          <a:p>
            <a:r>
              <a:rPr lang="de-DE" noProof="0"/>
              <a:t>Titelmasterformat durch Klicken bearbeiten</a:t>
            </a:r>
          </a:p>
        </p:txBody>
      </p:sp>
      <p:sp>
        <p:nvSpPr>
          <p:cNvPr id="3" name="Fußzeile"/>
          <p:cNvSpPr>
            <a:spLocks noGrp="1"/>
          </p:cNvSpPr>
          <p:nvPr>
            <p:ph type="ftr" sz="quarter" idx="10"/>
          </p:nvPr>
        </p:nvSpPr>
        <p:spPr bwMode="gray"/>
        <p:txBody>
          <a:bodyPr/>
          <a:lstStyle/>
          <a:p>
            <a:r>
              <a:rPr lang="en-US"/>
              <a:t>DESIGN THINKING - BUSINESS MODEL INNOVATION - CPS</a:t>
            </a:r>
            <a:endParaRPr lang="de-DE"/>
          </a:p>
        </p:txBody>
      </p:sp>
      <p:sp>
        <p:nvSpPr>
          <p:cNvPr id="4" name="Foliennummer"/>
          <p:cNvSpPr>
            <a:spLocks noGrp="1"/>
          </p:cNvSpPr>
          <p:nvPr>
            <p:ph type="sldNum" sz="quarter" idx="11"/>
          </p:nvPr>
        </p:nvSpPr>
        <p:spPr/>
        <p:txBody>
          <a:bodyPr/>
          <a:lstStyle>
            <a:lvl1pPr>
              <a:defRPr b="1"/>
            </a:lvl1pPr>
          </a:lstStyle>
          <a:p>
            <a:fld id="{02CEFE82-39F2-4F47-8A0C-D5AB3496FA5C}" type="slidenum">
              <a:rPr lang="de-DE" smtClean="0"/>
              <a:pPr/>
              <a:t>‹Nr.›</a:t>
            </a:fld>
            <a:r>
              <a:rPr lang="de-DE"/>
              <a:t> </a:t>
            </a:r>
          </a:p>
        </p:txBody>
      </p:sp>
    </p:spTree>
    <p:extLst>
      <p:ext uri="{BB962C8B-B14F-4D97-AF65-F5344CB8AC3E}">
        <p14:creationId xmlns:p14="http://schemas.microsoft.com/office/powerpoint/2010/main" val="12691825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8_TITEL &amp; UNTERTITEL">
    <p:spTree>
      <p:nvGrpSpPr>
        <p:cNvPr id="1" name=""/>
        <p:cNvGrpSpPr/>
        <p:nvPr/>
      </p:nvGrpSpPr>
      <p:grpSpPr>
        <a:xfrm>
          <a:off x="0" y="0"/>
          <a:ext cx="0" cy="0"/>
          <a:chOff x="0" y="0"/>
          <a:chExt cx="0" cy="0"/>
        </a:xfrm>
      </p:grpSpPr>
      <p:sp>
        <p:nvSpPr>
          <p:cNvPr id="77" name="Titel"/>
          <p:cNvSpPr>
            <a:spLocks noGrp="1"/>
          </p:cNvSpPr>
          <p:nvPr>
            <p:ph type="title"/>
          </p:nvPr>
        </p:nvSpPr>
        <p:spPr bwMode="gray">
          <a:xfrm>
            <a:off x="540000" y="432000"/>
            <a:ext cx="11109600" cy="1080000"/>
          </a:xfrm>
        </p:spPr>
        <p:txBody>
          <a:bodyPr/>
          <a:lstStyle/>
          <a:p>
            <a:r>
              <a:rPr lang="de-DE" noProof="0"/>
              <a:t>Titelmasterformat durch Klicken bearbeiten</a:t>
            </a:r>
          </a:p>
        </p:txBody>
      </p:sp>
      <p:sp>
        <p:nvSpPr>
          <p:cNvPr id="7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2" name="Fußzeile"/>
          <p:cNvSpPr>
            <a:spLocks noGrp="1"/>
          </p:cNvSpPr>
          <p:nvPr>
            <p:ph type="ftr" sz="quarter" idx="14"/>
          </p:nvPr>
        </p:nvSpPr>
        <p:spPr bwMode="gray"/>
        <p:txBody>
          <a:bodyPr/>
          <a:lstStyle/>
          <a:p>
            <a:r>
              <a:rPr lang="en-US"/>
              <a:t>DESIGN THINKING - BUSINESS MODEL INNOVATION - CPS</a:t>
            </a:r>
            <a:endParaRPr lang="de-DE"/>
          </a:p>
        </p:txBody>
      </p:sp>
      <p:sp>
        <p:nvSpPr>
          <p:cNvPr id="3" name="Foliennummer"/>
          <p:cNvSpPr>
            <a:spLocks noGrp="1"/>
          </p:cNvSpPr>
          <p:nvPr>
            <p:ph type="sldNum" sz="quarter" idx="15"/>
          </p:nvPr>
        </p:nvSpPr>
        <p:spPr/>
        <p:txBody>
          <a:bodyPr/>
          <a:lstStyle/>
          <a:p>
            <a:fld id="{02CEFE82-39F2-4F47-8A0C-D5AB3496FA5C}" type="slidenum">
              <a:rPr lang="de-DE" smtClean="0"/>
              <a:pPr/>
              <a:t>‹Nr.›</a:t>
            </a:fld>
            <a:r>
              <a:rPr lang="de-DE"/>
              <a:t> </a:t>
            </a:r>
          </a:p>
        </p:txBody>
      </p:sp>
    </p:spTree>
    <p:extLst>
      <p:ext uri="{BB962C8B-B14F-4D97-AF65-F5344CB8AC3E}">
        <p14:creationId xmlns:p14="http://schemas.microsoft.com/office/powerpoint/2010/main" val="10921393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9_TITEL &amp; INHALT">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Titelmasterformat durch Klicken bearbeiten</a:t>
            </a:r>
          </a:p>
        </p:txBody>
      </p:sp>
      <p:sp>
        <p:nvSpPr>
          <p:cNvPr id="13"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 name="Inhalt"/>
          <p:cNvSpPr>
            <a:spLocks noGrp="1"/>
          </p:cNvSpPr>
          <p:nvPr>
            <p:ph idx="1"/>
          </p:nvPr>
        </p:nvSpPr>
        <p:spPr bwMode="gray">
          <a:xfrm>
            <a:off x="540000" y="1512000"/>
            <a:ext cx="11109600" cy="4298400"/>
          </a:xfrm>
        </p:spPr>
        <p:txBody>
          <a:bodyPr/>
          <a:lstStyle>
            <a:lvl1pPr marL="270000" indent="-270000">
              <a:buSzPct val="80000"/>
              <a:buFont typeface="Wingdings" panose="05000000000000000000" pitchFamily="2" charset="2"/>
              <a:buChar char="§"/>
              <a:defRPr/>
            </a:lvl1pPr>
            <a:lvl2pPr marL="720000" indent="-270000">
              <a:buSzPct val="80000"/>
              <a:buFont typeface="Wingdings" panose="05000000000000000000" pitchFamily="2" charset="2"/>
              <a:buChar char="§"/>
              <a:defRPr/>
            </a:lvl2pPr>
            <a:lvl3pPr marL="1080000" indent="-270000">
              <a:buSzPct val="80000"/>
              <a:buFont typeface="Wingdings" panose="05000000000000000000" pitchFamily="2" charset="2"/>
              <a:buChar char="§"/>
              <a:defRPr/>
            </a:lvl3pPr>
            <a:lvl4pPr marL="1440000" indent="-270000">
              <a:buSzPct val="80000"/>
              <a:buFont typeface="Wingdings" panose="05000000000000000000" pitchFamily="2" charset="2"/>
              <a:buChar char="§"/>
              <a:defRPr/>
            </a:lvl4pPr>
            <a:lvl5pPr marL="1800000" indent="-270000">
              <a:buSzPct val="80000"/>
              <a:buFont typeface="Wingdings" panose="05000000000000000000" pitchFamily="2" charset="2"/>
              <a:buChar char="§"/>
              <a:defRPr/>
            </a:lvl5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4" name="Fußzeile"/>
          <p:cNvSpPr>
            <a:spLocks noGrp="1"/>
          </p:cNvSpPr>
          <p:nvPr>
            <p:ph type="ftr" sz="quarter" idx="14"/>
          </p:nvPr>
        </p:nvSpPr>
        <p:spPr bwMode="gray"/>
        <p:txBody>
          <a:bodyPr/>
          <a:lstStyle/>
          <a:p>
            <a:r>
              <a:rPr lang="en-US"/>
              <a:t>DESIGN THINKING - BUSINESS MODEL INNOVATION - CPS</a:t>
            </a:r>
            <a:endParaRPr lang="de-DE"/>
          </a:p>
        </p:txBody>
      </p:sp>
      <p:sp>
        <p:nvSpPr>
          <p:cNvPr id="5" name="Foliennummer"/>
          <p:cNvSpPr>
            <a:spLocks noGrp="1"/>
          </p:cNvSpPr>
          <p:nvPr>
            <p:ph type="sldNum" sz="quarter" idx="15"/>
          </p:nvPr>
        </p:nvSpPr>
        <p:spPr/>
        <p:txBody>
          <a:bodyPr/>
          <a:lstStyle>
            <a:lvl1pPr>
              <a:defRPr b="1"/>
            </a:lvl1pPr>
          </a:lstStyle>
          <a:p>
            <a:fld id="{02CEFE82-39F2-4F47-8A0C-D5AB3496FA5C}" type="slidenum">
              <a:rPr lang="de-DE" smtClean="0"/>
              <a:pPr/>
              <a:t>‹Nr.›</a:t>
            </a:fld>
            <a:r>
              <a:rPr lang="de-DE"/>
              <a:t> </a:t>
            </a:r>
          </a:p>
        </p:txBody>
      </p:sp>
    </p:spTree>
    <p:extLst>
      <p:ext uri="{BB962C8B-B14F-4D97-AF65-F5344CB8AC3E}">
        <p14:creationId xmlns:p14="http://schemas.microsoft.com/office/powerpoint/2010/main" val="14710854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0_TITEL &amp; KOSTEN">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Titelmasterformat durch Klicken bearbeiten</a:t>
            </a:r>
          </a:p>
        </p:txBody>
      </p:sp>
      <p:sp>
        <p:nvSpPr>
          <p:cNvPr id="13"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 name="Inhalt"/>
          <p:cNvSpPr>
            <a:spLocks noGrp="1"/>
          </p:cNvSpPr>
          <p:nvPr>
            <p:ph idx="1"/>
          </p:nvPr>
        </p:nvSpPr>
        <p:spPr bwMode="gray">
          <a:xfrm>
            <a:off x="540000" y="1512000"/>
            <a:ext cx="11109600" cy="3600000"/>
          </a:xfrm>
        </p:spPr>
        <p:txBody>
          <a:bodyPr/>
          <a:lstStyle>
            <a:lvl1pPr marL="270000" indent="-270000">
              <a:buSzPct val="80000"/>
              <a:buFont typeface="Wingdings" panose="05000000000000000000" pitchFamily="2" charset="2"/>
              <a:buChar char="§"/>
              <a:defRPr/>
            </a:lvl1pPr>
            <a:lvl2pPr marL="720000" indent="-270000">
              <a:buSzPct val="80000"/>
              <a:buFont typeface="Wingdings" panose="05000000000000000000" pitchFamily="2" charset="2"/>
              <a:buChar char="§"/>
              <a:defRPr/>
            </a:lvl2pPr>
            <a:lvl3pPr marL="1080000" indent="-270000">
              <a:buSzPct val="80000"/>
              <a:buFont typeface="Wingdings" panose="05000000000000000000" pitchFamily="2" charset="2"/>
              <a:buChar char="§"/>
              <a:defRPr/>
            </a:lvl3pPr>
            <a:lvl4pPr marL="1440000" indent="-270000">
              <a:buSzPct val="80000"/>
              <a:buFont typeface="Wingdings" panose="05000000000000000000" pitchFamily="2" charset="2"/>
              <a:buChar char="§"/>
              <a:defRPr/>
            </a:lvl4pPr>
            <a:lvl5pPr marL="1800000" indent="-270000">
              <a:buSzPct val="80000"/>
              <a:buFont typeface="Wingdings" panose="05000000000000000000" pitchFamily="2" charset="2"/>
              <a:buChar char="§"/>
              <a:defRPr/>
            </a:lvl5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7" name="Inhalt"/>
          <p:cNvSpPr>
            <a:spLocks noGrp="1"/>
          </p:cNvSpPr>
          <p:nvPr>
            <p:ph idx="16"/>
          </p:nvPr>
        </p:nvSpPr>
        <p:spPr bwMode="gray">
          <a:xfrm>
            <a:off x="540000" y="5252952"/>
            <a:ext cx="11109600" cy="557447"/>
          </a:xfrm>
        </p:spPr>
        <p:txBody>
          <a:bodyPr anchor="b" anchorCtr="0"/>
          <a:lstStyle>
            <a:lvl1pPr marL="0" indent="0">
              <a:buNone/>
              <a:defRPr sz="1200"/>
            </a:lvl1pPr>
          </a:lstStyle>
          <a:p>
            <a:pPr lvl="0"/>
            <a:r>
              <a:rPr lang="de-DE" noProof="0"/>
              <a:t>Textmasterformate durch Klicken bearbeiten</a:t>
            </a:r>
          </a:p>
        </p:txBody>
      </p:sp>
      <p:sp>
        <p:nvSpPr>
          <p:cNvPr id="4" name="Fußzeile"/>
          <p:cNvSpPr>
            <a:spLocks noGrp="1"/>
          </p:cNvSpPr>
          <p:nvPr>
            <p:ph type="ftr" sz="quarter" idx="14"/>
          </p:nvPr>
        </p:nvSpPr>
        <p:spPr bwMode="gray"/>
        <p:txBody>
          <a:bodyPr/>
          <a:lstStyle/>
          <a:p>
            <a:r>
              <a:rPr lang="en-US"/>
              <a:t>DESIGN THINKING - BUSINESS MODEL INNOVATION - CPS</a:t>
            </a:r>
            <a:endParaRPr lang="de-DE"/>
          </a:p>
        </p:txBody>
      </p:sp>
      <p:sp>
        <p:nvSpPr>
          <p:cNvPr id="5" name="Foliennummer"/>
          <p:cNvSpPr>
            <a:spLocks noGrp="1"/>
          </p:cNvSpPr>
          <p:nvPr>
            <p:ph type="sldNum" sz="quarter" idx="15"/>
          </p:nvPr>
        </p:nvSpPr>
        <p:spPr/>
        <p:txBody>
          <a:bodyPr/>
          <a:lstStyle>
            <a:lvl1pPr>
              <a:defRPr b="1"/>
            </a:lvl1pPr>
          </a:lstStyle>
          <a:p>
            <a:fld id="{02CEFE82-39F2-4F47-8A0C-D5AB3496FA5C}" type="slidenum">
              <a:rPr lang="de-DE" smtClean="0"/>
              <a:pPr/>
              <a:t>‹Nr.›</a:t>
            </a:fld>
            <a:r>
              <a:rPr lang="de-DE"/>
              <a:t> </a:t>
            </a:r>
          </a:p>
        </p:txBody>
      </p:sp>
    </p:spTree>
    <p:extLst>
      <p:ext uri="{BB962C8B-B14F-4D97-AF65-F5344CB8AC3E}">
        <p14:creationId xmlns:p14="http://schemas.microsoft.com/office/powerpoint/2010/main" val="24159553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11_ TEXT &amp; BILD">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Titelmasterformat durch Klicken bearbeiten</a:t>
            </a:r>
          </a:p>
        </p:txBody>
      </p:sp>
      <p:sp>
        <p:nvSpPr>
          <p:cNvPr id="13"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 name="Inhalt"/>
          <p:cNvSpPr>
            <a:spLocks noGrp="1"/>
          </p:cNvSpPr>
          <p:nvPr>
            <p:ph idx="1"/>
          </p:nvPr>
        </p:nvSpPr>
        <p:spPr bwMode="gray">
          <a:xfrm>
            <a:off x="540000" y="1512000"/>
            <a:ext cx="11109600" cy="2818800"/>
          </a:xfrm>
        </p:spPr>
        <p:txBody>
          <a:bodyPr/>
          <a:lstStyle>
            <a:lvl1pPr marL="270000" indent="-270000">
              <a:buSzPct val="80000"/>
              <a:buFont typeface="Wingdings" panose="05000000000000000000" pitchFamily="2" charset="2"/>
              <a:buChar char="§"/>
              <a:defRPr/>
            </a:lvl1pPr>
            <a:lvl2pPr marL="720000" indent="-270000">
              <a:buSzPct val="80000"/>
              <a:buFont typeface="Wingdings" panose="05000000000000000000" pitchFamily="2" charset="2"/>
              <a:buChar char="§"/>
              <a:defRPr/>
            </a:lvl2pPr>
            <a:lvl3pPr marL="1080000" indent="-270000">
              <a:buSzPct val="80000"/>
              <a:buFont typeface="Wingdings" panose="05000000000000000000" pitchFamily="2" charset="2"/>
              <a:buChar char="§"/>
              <a:defRPr/>
            </a:lvl3pPr>
            <a:lvl4pPr marL="1440000" indent="-270000">
              <a:buSzPct val="80000"/>
              <a:buFont typeface="Wingdings" panose="05000000000000000000" pitchFamily="2" charset="2"/>
              <a:buChar char="§"/>
              <a:defRPr/>
            </a:lvl4pPr>
            <a:lvl5pPr marL="1800000" indent="-270000">
              <a:buSzPct val="80000"/>
              <a:buFont typeface="Wingdings" panose="05000000000000000000" pitchFamily="2" charset="2"/>
              <a:buChar char="§"/>
              <a:defRPr/>
            </a:lvl5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9" name="Bild"/>
          <p:cNvSpPr>
            <a:spLocks noGrp="1" noChangeAspect="1"/>
          </p:cNvSpPr>
          <p:nvPr>
            <p:ph type="pic" sz="quarter" idx="14"/>
          </p:nvPr>
        </p:nvSpPr>
        <p:spPr bwMode="gray">
          <a:xfrm>
            <a:off x="1200" y="4474800"/>
            <a:ext cx="12190413" cy="23832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0"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1" name="Fußzeile"/>
          <p:cNvSpPr>
            <a:spLocks noGrp="1"/>
          </p:cNvSpPr>
          <p:nvPr>
            <p:ph type="ftr" sz="quarter" idx="15"/>
          </p:nvPr>
        </p:nvSpPr>
        <p:spPr bwMode="gray">
          <a:xfrm>
            <a:off x="1260000" y="6436800"/>
            <a:ext cx="4320000" cy="360000"/>
          </a:xfrm>
        </p:spPr>
        <p:txBody>
          <a:bodyPr/>
          <a:lstStyle/>
          <a:p>
            <a:r>
              <a:rPr lang="en-US" noProof="0"/>
              <a:t>DESIGN THINKING - BUSINESS MODEL INNOVATION - CPS</a:t>
            </a:r>
            <a:endParaRPr lang="de-DE" noProof="0"/>
          </a:p>
        </p:txBody>
      </p:sp>
    </p:spTree>
    <p:extLst>
      <p:ext uri="{BB962C8B-B14F-4D97-AF65-F5344CB8AC3E}">
        <p14:creationId xmlns:p14="http://schemas.microsoft.com/office/powerpoint/2010/main" val="27960854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2_TEXT &amp; BILD">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Titelmasterformat durch Klicken bearbeiten</a:t>
            </a:r>
          </a:p>
        </p:txBody>
      </p:sp>
      <p:sp>
        <p:nvSpPr>
          <p:cNvPr id="13"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 name="Inhalt"/>
          <p:cNvSpPr>
            <a:spLocks noGrp="1"/>
          </p:cNvSpPr>
          <p:nvPr>
            <p:ph idx="1"/>
          </p:nvPr>
        </p:nvSpPr>
        <p:spPr bwMode="gray">
          <a:xfrm>
            <a:off x="540000" y="1512000"/>
            <a:ext cx="11109600" cy="2818800"/>
          </a:xfrm>
        </p:spPr>
        <p:txBody>
          <a:bodyPr/>
          <a:lstStyle>
            <a:lvl1pPr marL="270000" indent="-270000">
              <a:buSzPct val="80000"/>
              <a:buFont typeface="Wingdings" panose="05000000000000000000" pitchFamily="2" charset="2"/>
              <a:buChar char="§"/>
              <a:defRPr/>
            </a:lvl1pPr>
            <a:lvl2pPr marL="720000" indent="-270000">
              <a:buSzPct val="80000"/>
              <a:buFont typeface="Wingdings" panose="05000000000000000000" pitchFamily="2" charset="2"/>
              <a:buChar char="§"/>
              <a:defRPr/>
            </a:lvl2pPr>
            <a:lvl3pPr marL="1080000" indent="-270000">
              <a:buSzPct val="80000"/>
              <a:buFont typeface="Wingdings" panose="05000000000000000000" pitchFamily="2" charset="2"/>
              <a:buChar char="§"/>
              <a:defRPr/>
            </a:lvl3pPr>
            <a:lvl4pPr marL="1440000" indent="-270000">
              <a:buSzPct val="80000"/>
              <a:buFont typeface="Wingdings" panose="05000000000000000000" pitchFamily="2" charset="2"/>
              <a:buChar char="§"/>
              <a:defRPr/>
            </a:lvl4pPr>
            <a:lvl5pPr marL="1800000" indent="-270000">
              <a:buSzPct val="80000"/>
              <a:buFont typeface="Wingdings" panose="05000000000000000000" pitchFamily="2" charset="2"/>
              <a:buChar char="§"/>
              <a:defRPr/>
            </a:lvl5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9" name="Bild"/>
          <p:cNvSpPr>
            <a:spLocks noGrp="1" noChangeAspect="1"/>
          </p:cNvSpPr>
          <p:nvPr>
            <p:ph type="pic" sz="quarter" idx="14"/>
          </p:nvPr>
        </p:nvSpPr>
        <p:spPr bwMode="gray">
          <a:xfrm>
            <a:off x="1200" y="4474800"/>
            <a:ext cx="12190413" cy="20052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0"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1" name="Fußzeile"/>
          <p:cNvSpPr>
            <a:spLocks noGrp="1"/>
          </p:cNvSpPr>
          <p:nvPr>
            <p:ph type="ftr" sz="quarter" idx="15"/>
          </p:nvPr>
        </p:nvSpPr>
        <p:spPr bwMode="gray">
          <a:xfrm>
            <a:off x="1260000" y="6436800"/>
            <a:ext cx="4320000" cy="360000"/>
          </a:xfrm>
        </p:spPr>
        <p:txBody>
          <a:bodyPr/>
          <a:lstStyle/>
          <a:p>
            <a:r>
              <a:rPr lang="en-US" noProof="0"/>
              <a:t>DESIGN THINKING - BUSINESS MODEL INNOVATION - CPS</a:t>
            </a:r>
            <a:endParaRPr lang="de-DE" noProof="0"/>
          </a:p>
        </p:txBody>
      </p:sp>
    </p:spTree>
    <p:extLst>
      <p:ext uri="{BB962C8B-B14F-4D97-AF65-F5344CB8AC3E}">
        <p14:creationId xmlns:p14="http://schemas.microsoft.com/office/powerpoint/2010/main" val="16444409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3_TEXT &amp; BILD">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Titelmasterformat durch Klicken bearbeiten</a:t>
            </a:r>
          </a:p>
        </p:txBody>
      </p:sp>
      <p:sp>
        <p:nvSpPr>
          <p:cNvPr id="13"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 name="Inhalt"/>
          <p:cNvSpPr>
            <a:spLocks noGrp="1"/>
          </p:cNvSpPr>
          <p:nvPr>
            <p:ph idx="1"/>
          </p:nvPr>
        </p:nvSpPr>
        <p:spPr bwMode="gray">
          <a:xfrm>
            <a:off x="540000" y="1511999"/>
            <a:ext cx="11109600" cy="1576800"/>
          </a:xfrm>
        </p:spPr>
        <p:txBody>
          <a:bodyPr/>
          <a:lstStyle>
            <a:lvl1pPr marL="270000" indent="-270000">
              <a:buSzPct val="80000"/>
              <a:buFont typeface="Wingdings" panose="05000000000000000000" pitchFamily="2" charset="2"/>
              <a:buChar char="§"/>
              <a:defRPr/>
            </a:lvl1pPr>
            <a:lvl2pPr marL="720000" indent="-270000">
              <a:buSzPct val="80000"/>
              <a:buFont typeface="Wingdings" panose="05000000000000000000" pitchFamily="2" charset="2"/>
              <a:buChar char="§"/>
              <a:defRPr/>
            </a:lvl2pPr>
            <a:lvl3pPr marL="1080000" indent="-270000">
              <a:buSzPct val="80000"/>
              <a:buFont typeface="Wingdings" panose="05000000000000000000" pitchFamily="2" charset="2"/>
              <a:buChar char="§"/>
              <a:defRPr/>
            </a:lvl3pPr>
            <a:lvl4pPr marL="1440000" indent="-270000">
              <a:buSzPct val="80000"/>
              <a:buFont typeface="Wingdings" panose="05000000000000000000" pitchFamily="2" charset="2"/>
              <a:buChar char="§"/>
              <a:defRPr/>
            </a:lvl4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p:txBody>
      </p:sp>
      <p:sp>
        <p:nvSpPr>
          <p:cNvPr id="12" name="Bild 1"/>
          <p:cNvSpPr>
            <a:spLocks noGrp="1" noChangeAspect="1"/>
          </p:cNvSpPr>
          <p:nvPr>
            <p:ph type="pic" sz="quarter" idx="15"/>
          </p:nvPr>
        </p:nvSpPr>
        <p:spPr bwMode="gray">
          <a:xfrm>
            <a:off x="0" y="3445050"/>
            <a:ext cx="6087600" cy="23652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4" name="Bild 2"/>
          <p:cNvSpPr>
            <a:spLocks noGrp="1" noChangeAspect="1"/>
          </p:cNvSpPr>
          <p:nvPr>
            <p:ph type="pic" sz="quarter" idx="24"/>
          </p:nvPr>
        </p:nvSpPr>
        <p:spPr bwMode="gray">
          <a:xfrm>
            <a:off x="6102813" y="3445050"/>
            <a:ext cx="6087600" cy="23652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1" name="Text"/>
          <p:cNvSpPr>
            <a:spLocks noGrp="1" noChangeAspect="1"/>
          </p:cNvSpPr>
          <p:nvPr>
            <p:ph type="body" sz="quarter" idx="23" hasCustomPrompt="1"/>
          </p:nvPr>
        </p:nvSpPr>
        <p:spPr bwMode="gray">
          <a:xfrm>
            <a:off x="5302800" y="3835650"/>
            <a:ext cx="1584000" cy="1584000"/>
          </a:xfrm>
          <a:prstGeom prst="ellipse">
            <a:avLst/>
          </a:prstGeom>
          <a:solidFill>
            <a:schemeClr val="accent6">
              <a:alpha val="80000"/>
            </a:schemeClr>
          </a:solidFill>
        </p:spPr>
        <p:txBody>
          <a:bodyPr lIns="36000" tIns="36000" rIns="36000" bIns="36000" anchor="ctr" anchorCtr="0"/>
          <a:lstStyle>
            <a:lvl1pPr marL="0" indent="0" algn="ctr">
              <a:buNone/>
              <a:defRPr sz="1800">
                <a:solidFill>
                  <a:schemeClr val="bg1"/>
                </a:solidFill>
              </a:defRPr>
            </a:lvl1pPr>
          </a:lstStyle>
          <a:p>
            <a:pPr lvl="0"/>
            <a:r>
              <a:rPr lang="de-DE"/>
              <a:t>Textmaster</a:t>
            </a:r>
            <a:br>
              <a:rPr lang="de-DE"/>
            </a:br>
            <a:r>
              <a:rPr lang="de-DE"/>
              <a:t>durch Klicken bearbeiten</a:t>
            </a:r>
          </a:p>
        </p:txBody>
      </p:sp>
      <p:sp>
        <p:nvSpPr>
          <p:cNvPr id="10"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5" name="Fußzeile"/>
          <p:cNvSpPr>
            <a:spLocks noGrp="1"/>
          </p:cNvSpPr>
          <p:nvPr>
            <p:ph type="ftr" sz="quarter" idx="25"/>
          </p:nvPr>
        </p:nvSpPr>
        <p:spPr bwMode="gray">
          <a:xfrm>
            <a:off x="1260000" y="6436800"/>
            <a:ext cx="4320000" cy="360000"/>
          </a:xfrm>
        </p:spPr>
        <p:txBody>
          <a:bodyPr/>
          <a:lstStyle/>
          <a:p>
            <a:r>
              <a:rPr lang="en-US"/>
              <a:t>DESIGN THINKING - BUSINESS MODEL INNOVATION - CPS</a:t>
            </a:r>
            <a:endParaRPr lang="de-DE"/>
          </a:p>
        </p:txBody>
      </p:sp>
    </p:spTree>
    <p:extLst>
      <p:ext uri="{BB962C8B-B14F-4D97-AF65-F5344CB8AC3E}">
        <p14:creationId xmlns:p14="http://schemas.microsoft.com/office/powerpoint/2010/main" val="5787704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14_TITEL &amp; INHALT">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Titelmasterformat durch Klicken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 name="Inhalt 1"/>
          <p:cNvSpPr>
            <a:spLocks noGrp="1"/>
          </p:cNvSpPr>
          <p:nvPr>
            <p:ph sz="half" idx="1"/>
          </p:nvPr>
        </p:nvSpPr>
        <p:spPr bwMode="gray">
          <a:xfrm>
            <a:off x="540000" y="1512000"/>
            <a:ext cx="5338800" cy="4298400"/>
          </a:xfrm>
        </p:spPr>
        <p:txBody>
          <a:bodyPr/>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4" name="Inhalt 2"/>
          <p:cNvSpPr>
            <a:spLocks noGrp="1"/>
          </p:cNvSpPr>
          <p:nvPr>
            <p:ph sz="half" idx="2"/>
          </p:nvPr>
        </p:nvSpPr>
        <p:spPr bwMode="gray">
          <a:xfrm>
            <a:off x="6310800" y="1512000"/>
            <a:ext cx="5338800" cy="4298400"/>
          </a:xfrm>
        </p:spPr>
        <p:txBody>
          <a:bodyPr/>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5" name="Fußzeile"/>
          <p:cNvSpPr>
            <a:spLocks noGrp="1"/>
          </p:cNvSpPr>
          <p:nvPr>
            <p:ph type="ftr" sz="quarter" idx="14"/>
          </p:nvPr>
        </p:nvSpPr>
        <p:spPr bwMode="gray"/>
        <p:txBody>
          <a:bodyPr/>
          <a:lstStyle/>
          <a:p>
            <a:r>
              <a:rPr lang="en-US"/>
              <a:t>DESIGN THINKING - BUSINESS MODEL INNOVATION - CPS</a:t>
            </a:r>
            <a:endParaRPr lang="de-DE"/>
          </a:p>
        </p:txBody>
      </p:sp>
      <p:sp>
        <p:nvSpPr>
          <p:cNvPr id="6" name="Foliennummer"/>
          <p:cNvSpPr>
            <a:spLocks noGrp="1"/>
          </p:cNvSpPr>
          <p:nvPr>
            <p:ph type="sldNum" sz="quarter" idx="15"/>
          </p:nvPr>
        </p:nvSpPr>
        <p:spPr/>
        <p:txBody>
          <a:bodyPr/>
          <a:lstStyle>
            <a:lvl1pPr>
              <a:defRPr b="1"/>
            </a:lvl1pPr>
          </a:lstStyle>
          <a:p>
            <a:fld id="{02CEFE82-39F2-4F47-8A0C-D5AB3496FA5C}" type="slidenum">
              <a:rPr lang="de-DE" smtClean="0"/>
              <a:pPr/>
              <a:t>‹Nr.›</a:t>
            </a:fld>
            <a:r>
              <a:rPr lang="de-DE"/>
              <a:t> </a:t>
            </a:r>
          </a:p>
        </p:txBody>
      </p:sp>
    </p:spTree>
    <p:extLst>
      <p:ext uri="{BB962C8B-B14F-4D97-AF65-F5344CB8AC3E}">
        <p14:creationId xmlns:p14="http://schemas.microsoft.com/office/powerpoint/2010/main" val="10799146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15_TEXT &amp; BILD">
    <p:spTree>
      <p:nvGrpSpPr>
        <p:cNvPr id="1" name=""/>
        <p:cNvGrpSpPr/>
        <p:nvPr/>
      </p:nvGrpSpPr>
      <p:grpSpPr>
        <a:xfrm>
          <a:off x="0" y="0"/>
          <a:ext cx="0" cy="0"/>
          <a:chOff x="0" y="0"/>
          <a:chExt cx="0" cy="0"/>
        </a:xfrm>
      </p:grpSpPr>
      <p:sp>
        <p:nvSpPr>
          <p:cNvPr id="2" name="Titel"/>
          <p:cNvSpPr>
            <a:spLocks noGrp="1"/>
          </p:cNvSpPr>
          <p:nvPr>
            <p:ph type="title"/>
          </p:nvPr>
        </p:nvSpPr>
        <p:spPr bwMode="gray"/>
        <p:txBody>
          <a:bodyPr/>
          <a:lstStyle/>
          <a:p>
            <a:r>
              <a:rPr lang="de-DE" noProof="0"/>
              <a:t>Titelmasterformat durch Klicken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 name="Inhalt"/>
          <p:cNvSpPr>
            <a:spLocks noGrp="1"/>
          </p:cNvSpPr>
          <p:nvPr>
            <p:ph sz="half" idx="1"/>
          </p:nvPr>
        </p:nvSpPr>
        <p:spPr bwMode="gray">
          <a:xfrm>
            <a:off x="540000" y="1512000"/>
            <a:ext cx="5338800" cy="4298400"/>
          </a:xfrm>
        </p:spPr>
        <p:txBody>
          <a:bodyPr/>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12" name="Bild"/>
          <p:cNvSpPr>
            <a:spLocks noGrp="1" noChangeAspect="1"/>
          </p:cNvSpPr>
          <p:nvPr>
            <p:ph type="pic" sz="quarter" idx="14"/>
          </p:nvPr>
        </p:nvSpPr>
        <p:spPr bwMode="gray">
          <a:xfrm>
            <a:off x="6310800" y="1512000"/>
            <a:ext cx="5879613"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5" name="Fußzeile"/>
          <p:cNvSpPr>
            <a:spLocks noGrp="1"/>
          </p:cNvSpPr>
          <p:nvPr>
            <p:ph type="ftr" sz="quarter" idx="15"/>
          </p:nvPr>
        </p:nvSpPr>
        <p:spPr bwMode="gray"/>
        <p:txBody>
          <a:bodyPr/>
          <a:lstStyle/>
          <a:p>
            <a:r>
              <a:rPr lang="en-US"/>
              <a:t>DESIGN THINKING - BUSINESS MODEL INNOVATION - CPS</a:t>
            </a:r>
            <a:endParaRPr lang="de-DE"/>
          </a:p>
        </p:txBody>
      </p:sp>
      <p:sp>
        <p:nvSpPr>
          <p:cNvPr id="6" name="Foliennummer"/>
          <p:cNvSpPr>
            <a:spLocks noGrp="1"/>
          </p:cNvSpPr>
          <p:nvPr>
            <p:ph type="sldNum" sz="quarter" idx="16"/>
          </p:nvPr>
        </p:nvSpPr>
        <p:spPr/>
        <p:txBody>
          <a:bodyPr/>
          <a:lstStyle>
            <a:lvl1pPr>
              <a:defRPr b="1"/>
            </a:lvl1pPr>
          </a:lstStyle>
          <a:p>
            <a:fld id="{02CEFE82-39F2-4F47-8A0C-D5AB3496FA5C}" type="slidenum">
              <a:rPr lang="de-DE" smtClean="0"/>
              <a:pPr/>
              <a:t>‹Nr.›</a:t>
            </a:fld>
            <a:r>
              <a:rPr lang="de-DE"/>
              <a:t> </a:t>
            </a:r>
          </a:p>
        </p:txBody>
      </p:sp>
    </p:spTree>
    <p:extLst>
      <p:ext uri="{BB962C8B-B14F-4D97-AF65-F5344CB8AC3E}">
        <p14:creationId xmlns:p14="http://schemas.microsoft.com/office/powerpoint/2010/main" val="28807254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16_TEXT &amp; BILD">
    <p:spTree>
      <p:nvGrpSpPr>
        <p:cNvPr id="1" name=""/>
        <p:cNvGrpSpPr/>
        <p:nvPr/>
      </p:nvGrpSpPr>
      <p:grpSpPr>
        <a:xfrm>
          <a:off x="0" y="0"/>
          <a:ext cx="0" cy="0"/>
          <a:chOff x="0" y="0"/>
          <a:chExt cx="0" cy="0"/>
        </a:xfrm>
      </p:grpSpPr>
      <p:sp>
        <p:nvSpPr>
          <p:cNvPr id="12" name="Bild"/>
          <p:cNvSpPr>
            <a:spLocks noGrp="1" noChangeAspect="1"/>
          </p:cNvSpPr>
          <p:nvPr>
            <p:ph type="pic" sz="quarter" idx="14"/>
          </p:nvPr>
        </p:nvSpPr>
        <p:spPr bwMode="gray">
          <a:xfrm>
            <a:off x="0" y="1512000"/>
            <a:ext cx="5879613"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3" name="Inhalt"/>
          <p:cNvSpPr>
            <a:spLocks noGrp="1"/>
          </p:cNvSpPr>
          <p:nvPr>
            <p:ph sz="half" idx="1"/>
          </p:nvPr>
        </p:nvSpPr>
        <p:spPr bwMode="gray">
          <a:xfrm>
            <a:off x="6310800" y="1512000"/>
            <a:ext cx="5338800" cy="4298400"/>
          </a:xfrm>
        </p:spPr>
        <p:txBody>
          <a:bodyPr/>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2" name="Titel"/>
          <p:cNvSpPr>
            <a:spLocks noGrp="1"/>
          </p:cNvSpPr>
          <p:nvPr>
            <p:ph type="title"/>
          </p:nvPr>
        </p:nvSpPr>
        <p:spPr bwMode="gray"/>
        <p:txBody>
          <a:bodyPr/>
          <a:lstStyle/>
          <a:p>
            <a:r>
              <a:rPr lang="de-DE" noProof="0"/>
              <a:t>Titelmasterformat durch Klicken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5" name="Fußzeile"/>
          <p:cNvSpPr>
            <a:spLocks noGrp="1"/>
          </p:cNvSpPr>
          <p:nvPr>
            <p:ph type="ftr" sz="quarter" idx="15"/>
          </p:nvPr>
        </p:nvSpPr>
        <p:spPr bwMode="gray"/>
        <p:txBody>
          <a:bodyPr/>
          <a:lstStyle/>
          <a:p>
            <a:r>
              <a:rPr lang="en-US"/>
              <a:t>DESIGN THINKING - BUSINESS MODEL INNOVATION - CPS</a:t>
            </a:r>
            <a:endParaRPr lang="de-DE"/>
          </a:p>
        </p:txBody>
      </p:sp>
      <p:sp>
        <p:nvSpPr>
          <p:cNvPr id="6" name="Foliennummer"/>
          <p:cNvSpPr>
            <a:spLocks noGrp="1"/>
          </p:cNvSpPr>
          <p:nvPr>
            <p:ph type="sldNum" sz="quarter" idx="16"/>
          </p:nvPr>
        </p:nvSpPr>
        <p:spPr/>
        <p:txBody>
          <a:bodyPr/>
          <a:lstStyle>
            <a:lvl1pPr>
              <a:defRPr b="1"/>
            </a:lvl1pPr>
          </a:lstStyle>
          <a:p>
            <a:fld id="{02CEFE82-39F2-4F47-8A0C-D5AB3496FA5C}" type="slidenum">
              <a:rPr lang="de-DE" smtClean="0"/>
              <a:pPr/>
              <a:t>‹Nr.›</a:t>
            </a:fld>
            <a:r>
              <a:rPr lang="de-DE"/>
              <a:t> </a:t>
            </a:r>
          </a:p>
        </p:txBody>
      </p:sp>
    </p:spTree>
    <p:extLst>
      <p:ext uri="{BB962C8B-B14F-4D97-AF65-F5344CB8AC3E}">
        <p14:creationId xmlns:p14="http://schemas.microsoft.com/office/powerpoint/2010/main" val="41377275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17_TITEL &amp; INHALT">
    <p:spTree>
      <p:nvGrpSpPr>
        <p:cNvPr id="1" name=""/>
        <p:cNvGrpSpPr/>
        <p:nvPr/>
      </p:nvGrpSpPr>
      <p:grpSpPr>
        <a:xfrm>
          <a:off x="0" y="0"/>
          <a:ext cx="0" cy="0"/>
          <a:chOff x="0" y="0"/>
          <a:chExt cx="0" cy="0"/>
        </a:xfrm>
      </p:grpSpPr>
      <p:sp>
        <p:nvSpPr>
          <p:cNvPr id="10"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2" name="Titel"/>
          <p:cNvSpPr>
            <a:spLocks noGrp="1"/>
          </p:cNvSpPr>
          <p:nvPr>
            <p:ph type="title"/>
          </p:nvPr>
        </p:nvSpPr>
        <p:spPr bwMode="gray">
          <a:xfrm>
            <a:off x="540000" y="432000"/>
            <a:ext cx="11109600" cy="1080000"/>
          </a:xfrm>
        </p:spPr>
        <p:txBody>
          <a:bodyPr/>
          <a:lstStyle>
            <a:lvl1pPr>
              <a:defRPr/>
            </a:lvl1pPr>
          </a:lstStyle>
          <a:p>
            <a:r>
              <a:rPr lang="de-DE" noProof="0"/>
              <a:t>Titelmasterformat durch Klicken bearbeiten</a:t>
            </a:r>
          </a:p>
        </p:txBody>
      </p:sp>
      <p:sp>
        <p:nvSpPr>
          <p:cNvPr id="15" name="Inhalt 1"/>
          <p:cNvSpPr>
            <a:spLocks noGrp="1"/>
          </p:cNvSpPr>
          <p:nvPr>
            <p:ph sz="half" idx="24"/>
          </p:nvPr>
        </p:nvSpPr>
        <p:spPr bwMode="gray">
          <a:xfrm>
            <a:off x="540000" y="1512000"/>
            <a:ext cx="5338800" cy="1933200"/>
          </a:xfrm>
          <a:solidFill>
            <a:schemeClr val="bg1"/>
          </a:solidFill>
          <a:ln>
            <a:solidFill>
              <a:schemeClr val="accent5"/>
            </a:solidFill>
            <a:miter lim="800000"/>
          </a:ln>
        </p:spPr>
        <p:txBody>
          <a:bodyPr lIns="252000" tIns="252000" rIns="252000" bIns="252000"/>
          <a:lstStyle>
            <a:lvl1pPr marL="285750" indent="-28575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16" name="Inhalt 2"/>
          <p:cNvSpPr>
            <a:spLocks noGrp="1"/>
          </p:cNvSpPr>
          <p:nvPr>
            <p:ph sz="half" idx="25"/>
          </p:nvPr>
        </p:nvSpPr>
        <p:spPr bwMode="gray">
          <a:xfrm>
            <a:off x="6310800" y="1512000"/>
            <a:ext cx="5338800" cy="1933200"/>
          </a:xfrm>
          <a:solidFill>
            <a:schemeClr val="bg1"/>
          </a:solidFill>
          <a:ln>
            <a:solidFill>
              <a:schemeClr val="accent5"/>
            </a:solidFill>
            <a:miter lim="800000"/>
          </a:ln>
        </p:spPr>
        <p:txBody>
          <a:bodyPr lIns="252000" tIns="252000" rIns="252000" bIns="252000"/>
          <a:lstStyle>
            <a:lvl1pPr marL="285750" indent="-28575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18" name="Inhalt 3"/>
          <p:cNvSpPr>
            <a:spLocks noGrp="1"/>
          </p:cNvSpPr>
          <p:nvPr>
            <p:ph sz="half" idx="1"/>
          </p:nvPr>
        </p:nvSpPr>
        <p:spPr bwMode="gray">
          <a:xfrm>
            <a:off x="540000" y="3877200"/>
            <a:ext cx="5338800" cy="1933200"/>
          </a:xfrm>
          <a:solidFill>
            <a:schemeClr val="bg1"/>
          </a:solidFill>
          <a:ln>
            <a:solidFill>
              <a:schemeClr val="accent5"/>
            </a:solidFill>
            <a:miter lim="800000"/>
          </a:ln>
        </p:spPr>
        <p:txBody>
          <a:bodyPr lIns="252000" tIns="252000" rIns="252000" bIns="252000"/>
          <a:lstStyle>
            <a:lvl1pPr marL="285750" indent="-28575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17" name="Inhalt 4"/>
          <p:cNvSpPr>
            <a:spLocks noGrp="1"/>
          </p:cNvSpPr>
          <p:nvPr>
            <p:ph sz="half" idx="2"/>
          </p:nvPr>
        </p:nvSpPr>
        <p:spPr bwMode="gray">
          <a:xfrm>
            <a:off x="6310800" y="3877200"/>
            <a:ext cx="5338800" cy="1933200"/>
          </a:xfrm>
          <a:solidFill>
            <a:schemeClr val="bg1"/>
          </a:solidFill>
          <a:ln>
            <a:solidFill>
              <a:schemeClr val="accent5"/>
            </a:solidFill>
            <a:miter lim="800000"/>
          </a:ln>
        </p:spPr>
        <p:txBody>
          <a:bodyPr lIns="252000" tIns="252000" rIns="252000" bIns="252000"/>
          <a:lstStyle>
            <a:lvl1pPr marL="285750" indent="-28575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23" name="Text"/>
          <p:cNvSpPr>
            <a:spLocks noGrp="1" noChangeAspect="1"/>
          </p:cNvSpPr>
          <p:nvPr>
            <p:ph type="body" sz="quarter" idx="22" hasCustomPrompt="1"/>
          </p:nvPr>
        </p:nvSpPr>
        <p:spPr bwMode="gray">
          <a:xfrm>
            <a:off x="5302800" y="2869200"/>
            <a:ext cx="1584000" cy="1584000"/>
          </a:xfrm>
          <a:prstGeom prst="ellipse">
            <a:avLst/>
          </a:prstGeom>
          <a:solidFill>
            <a:schemeClr val="accent6">
              <a:alpha val="80000"/>
            </a:schemeClr>
          </a:solidFill>
        </p:spPr>
        <p:txBody>
          <a:bodyPr lIns="36000" tIns="36000" rIns="36000" bIns="36000" anchor="ctr" anchorCtr="0"/>
          <a:lstStyle>
            <a:lvl1pPr marL="0" indent="0" algn="ctr">
              <a:buNone/>
              <a:defRPr sz="1800">
                <a:solidFill>
                  <a:schemeClr val="bg1"/>
                </a:solidFill>
              </a:defRPr>
            </a:lvl1pPr>
          </a:lstStyle>
          <a:p>
            <a:pPr lvl="0"/>
            <a:r>
              <a:rPr lang="de-DE"/>
              <a:t>Textmaster</a:t>
            </a:r>
            <a:br>
              <a:rPr lang="de-DE"/>
            </a:br>
            <a:r>
              <a:rPr lang="de-DE"/>
              <a:t>durch Klicken bearbeiten</a:t>
            </a:r>
          </a:p>
        </p:txBody>
      </p:sp>
      <p:sp>
        <p:nvSpPr>
          <p:cNvPr id="11"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2" name="Fußzeile"/>
          <p:cNvSpPr>
            <a:spLocks noGrp="1"/>
          </p:cNvSpPr>
          <p:nvPr>
            <p:ph type="ftr" sz="quarter" idx="23"/>
          </p:nvPr>
        </p:nvSpPr>
        <p:spPr bwMode="gray">
          <a:xfrm>
            <a:off x="1260000" y="6436800"/>
            <a:ext cx="4320000" cy="360000"/>
          </a:xfrm>
        </p:spPr>
        <p:txBody>
          <a:bodyPr/>
          <a:lstStyle/>
          <a:p>
            <a:r>
              <a:rPr lang="en-US"/>
              <a:t>DESIGN THINKING - BUSINESS MODEL INNOVATION - CPS</a:t>
            </a:r>
            <a:endParaRPr lang="de-DE"/>
          </a:p>
        </p:txBody>
      </p:sp>
    </p:spTree>
    <p:extLst>
      <p:ext uri="{BB962C8B-B14F-4D97-AF65-F5344CB8AC3E}">
        <p14:creationId xmlns:p14="http://schemas.microsoft.com/office/powerpoint/2010/main" val="16465408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8_TEXT &amp; BILD">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lvl1pPr>
              <a:defRPr/>
            </a:lvl1pPr>
          </a:lstStyle>
          <a:p>
            <a:r>
              <a:rPr lang="de-DE" noProof="0"/>
              <a:t>Titelmasterformat durch Klicken bearbeiten</a:t>
            </a:r>
          </a:p>
        </p:txBody>
      </p:sp>
      <p:sp>
        <p:nvSpPr>
          <p:cNvPr id="10"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9" name="Bild 1"/>
          <p:cNvSpPr>
            <a:spLocks noGrp="1" noChangeAspect="1"/>
          </p:cNvSpPr>
          <p:nvPr>
            <p:ph type="pic" sz="quarter" idx="15"/>
          </p:nvPr>
        </p:nvSpPr>
        <p:spPr bwMode="gray">
          <a:xfrm>
            <a:off x="540000" y="1512000"/>
            <a:ext cx="5338800" cy="19332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8" name="Inhalt 1"/>
          <p:cNvSpPr>
            <a:spLocks noGrp="1"/>
          </p:cNvSpPr>
          <p:nvPr>
            <p:ph sz="half" idx="1"/>
          </p:nvPr>
        </p:nvSpPr>
        <p:spPr bwMode="gray">
          <a:xfrm>
            <a:off x="540000" y="3877200"/>
            <a:ext cx="5338800" cy="1933200"/>
          </a:xfrm>
        </p:spPr>
        <p:txBody>
          <a:bodyPr/>
          <a:lstStyle>
            <a:lvl1pPr marL="285750" indent="-28575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20" name="Bild 2"/>
          <p:cNvSpPr>
            <a:spLocks noGrp="1" noChangeAspect="1"/>
          </p:cNvSpPr>
          <p:nvPr>
            <p:ph type="pic" sz="quarter" idx="20"/>
          </p:nvPr>
        </p:nvSpPr>
        <p:spPr bwMode="gray">
          <a:xfrm>
            <a:off x="6310800" y="1512000"/>
            <a:ext cx="5338800" cy="19332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7" name="Inhalt 2"/>
          <p:cNvSpPr>
            <a:spLocks noGrp="1"/>
          </p:cNvSpPr>
          <p:nvPr>
            <p:ph sz="half" idx="2"/>
          </p:nvPr>
        </p:nvSpPr>
        <p:spPr bwMode="gray">
          <a:xfrm>
            <a:off x="6310800" y="3877200"/>
            <a:ext cx="5338800" cy="1933200"/>
          </a:xfrm>
        </p:spPr>
        <p:txBody>
          <a:bodyPr/>
          <a:lstStyle>
            <a:lvl1pPr marL="285750" indent="-28575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23" name="Text"/>
          <p:cNvSpPr>
            <a:spLocks noGrp="1" noChangeAspect="1"/>
          </p:cNvSpPr>
          <p:nvPr>
            <p:ph type="body" sz="quarter" idx="22" hasCustomPrompt="1"/>
          </p:nvPr>
        </p:nvSpPr>
        <p:spPr bwMode="gray">
          <a:xfrm>
            <a:off x="5302800" y="1686600"/>
            <a:ext cx="1584000" cy="1584000"/>
          </a:xfrm>
          <a:prstGeom prst="ellipse">
            <a:avLst/>
          </a:prstGeom>
          <a:solidFill>
            <a:schemeClr val="accent6">
              <a:alpha val="80000"/>
            </a:schemeClr>
          </a:solidFill>
        </p:spPr>
        <p:txBody>
          <a:bodyPr lIns="36000" tIns="36000" rIns="36000" bIns="36000" anchor="ctr" anchorCtr="0"/>
          <a:lstStyle>
            <a:lvl1pPr marL="0" indent="0" algn="ctr">
              <a:buNone/>
              <a:defRPr sz="1800">
                <a:solidFill>
                  <a:schemeClr val="bg1"/>
                </a:solidFill>
              </a:defRPr>
            </a:lvl1pPr>
          </a:lstStyle>
          <a:p>
            <a:pPr lvl="0"/>
            <a:r>
              <a:rPr lang="de-DE"/>
              <a:t>Textmaster</a:t>
            </a:r>
            <a:br>
              <a:rPr lang="de-DE"/>
            </a:br>
            <a:r>
              <a:rPr lang="de-DE"/>
              <a:t>durch Klicken bearbeiten</a:t>
            </a:r>
          </a:p>
        </p:txBody>
      </p:sp>
      <p:sp>
        <p:nvSpPr>
          <p:cNvPr id="11"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2" name="Fußzeile"/>
          <p:cNvSpPr>
            <a:spLocks noGrp="1"/>
          </p:cNvSpPr>
          <p:nvPr>
            <p:ph type="ftr" sz="quarter" idx="23"/>
          </p:nvPr>
        </p:nvSpPr>
        <p:spPr bwMode="gray">
          <a:xfrm>
            <a:off x="1260000" y="6436800"/>
            <a:ext cx="4320000" cy="360000"/>
          </a:xfrm>
        </p:spPr>
        <p:txBody>
          <a:bodyPr/>
          <a:lstStyle/>
          <a:p>
            <a:r>
              <a:rPr lang="en-US"/>
              <a:t>DESIGN THINKING - BUSINESS MODEL INNOVATION - CPS</a:t>
            </a:r>
            <a:endParaRPr lang="de-DE"/>
          </a:p>
        </p:txBody>
      </p:sp>
    </p:spTree>
    <p:extLst>
      <p:ext uri="{BB962C8B-B14F-4D97-AF65-F5344CB8AC3E}">
        <p14:creationId xmlns:p14="http://schemas.microsoft.com/office/powerpoint/2010/main" val="13768358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19_TEXT &amp; BILD">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lvl1pPr>
              <a:defRPr/>
            </a:lvl1pPr>
          </a:lstStyle>
          <a:p>
            <a:r>
              <a:rPr lang="de-DE" noProof="0"/>
              <a:t>Titelmasterformat durch Klicken bearbeiten</a:t>
            </a:r>
          </a:p>
        </p:txBody>
      </p:sp>
      <p:sp>
        <p:nvSpPr>
          <p:cNvPr id="10"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3" name="Bild 1"/>
          <p:cNvSpPr>
            <a:spLocks noGrp="1" noChangeAspect="1"/>
          </p:cNvSpPr>
          <p:nvPr>
            <p:ph type="pic" sz="quarter" idx="15"/>
          </p:nvPr>
        </p:nvSpPr>
        <p:spPr bwMode="gray">
          <a:xfrm>
            <a:off x="540000" y="1512000"/>
            <a:ext cx="5338800" cy="19332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4" name="Bild 2"/>
          <p:cNvSpPr>
            <a:spLocks noGrp="1" noChangeAspect="1"/>
          </p:cNvSpPr>
          <p:nvPr>
            <p:ph type="pic" sz="quarter" idx="20"/>
          </p:nvPr>
        </p:nvSpPr>
        <p:spPr bwMode="gray">
          <a:xfrm>
            <a:off x="540000" y="3877200"/>
            <a:ext cx="5338800" cy="19332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23" name="Text"/>
          <p:cNvSpPr>
            <a:spLocks noGrp="1" noChangeAspect="1"/>
          </p:cNvSpPr>
          <p:nvPr>
            <p:ph type="body" sz="quarter" idx="22" hasCustomPrompt="1"/>
          </p:nvPr>
        </p:nvSpPr>
        <p:spPr bwMode="gray">
          <a:xfrm>
            <a:off x="5302800" y="2869200"/>
            <a:ext cx="1584000" cy="1584000"/>
          </a:xfrm>
          <a:prstGeom prst="ellipse">
            <a:avLst/>
          </a:prstGeom>
          <a:solidFill>
            <a:schemeClr val="accent6">
              <a:alpha val="80000"/>
            </a:schemeClr>
          </a:solidFill>
        </p:spPr>
        <p:txBody>
          <a:bodyPr lIns="36000" tIns="36000" rIns="36000" bIns="36000" anchor="ctr" anchorCtr="0"/>
          <a:lstStyle>
            <a:lvl1pPr marL="0" indent="0" algn="ctr">
              <a:buNone/>
              <a:defRPr sz="1800">
                <a:solidFill>
                  <a:schemeClr val="bg1"/>
                </a:solidFill>
              </a:defRPr>
            </a:lvl1pPr>
          </a:lstStyle>
          <a:p>
            <a:pPr lvl="0"/>
            <a:r>
              <a:rPr lang="de-DE"/>
              <a:t>Textmaster</a:t>
            </a:r>
            <a:br>
              <a:rPr lang="de-DE"/>
            </a:br>
            <a:r>
              <a:rPr lang="de-DE"/>
              <a:t>durch Klicken bearbeiten</a:t>
            </a:r>
          </a:p>
        </p:txBody>
      </p:sp>
      <p:sp>
        <p:nvSpPr>
          <p:cNvPr id="16" name="Inhalt 1"/>
          <p:cNvSpPr>
            <a:spLocks noGrp="1"/>
          </p:cNvSpPr>
          <p:nvPr>
            <p:ph sz="half" idx="25"/>
          </p:nvPr>
        </p:nvSpPr>
        <p:spPr bwMode="gray">
          <a:xfrm>
            <a:off x="6310800" y="1512000"/>
            <a:ext cx="5338800" cy="1933200"/>
          </a:xfrm>
        </p:spPr>
        <p:txBody>
          <a:bodyPr/>
          <a:lstStyle>
            <a:lvl1pPr marL="285750" indent="-28575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17" name="Inhalt 2"/>
          <p:cNvSpPr>
            <a:spLocks noGrp="1"/>
          </p:cNvSpPr>
          <p:nvPr>
            <p:ph sz="half" idx="2"/>
          </p:nvPr>
        </p:nvSpPr>
        <p:spPr bwMode="gray">
          <a:xfrm>
            <a:off x="6310800" y="3877200"/>
            <a:ext cx="5338800" cy="1933200"/>
          </a:xfrm>
        </p:spPr>
        <p:txBody>
          <a:bodyPr/>
          <a:lstStyle>
            <a:lvl1pPr marL="285750" indent="-28575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11"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2" name="Fußzeile"/>
          <p:cNvSpPr>
            <a:spLocks noGrp="1"/>
          </p:cNvSpPr>
          <p:nvPr>
            <p:ph type="ftr" sz="quarter" idx="23"/>
          </p:nvPr>
        </p:nvSpPr>
        <p:spPr bwMode="gray">
          <a:xfrm>
            <a:off x="1260000" y="6436800"/>
            <a:ext cx="4320000" cy="360000"/>
          </a:xfrm>
        </p:spPr>
        <p:txBody>
          <a:bodyPr/>
          <a:lstStyle/>
          <a:p>
            <a:r>
              <a:rPr lang="en-US"/>
              <a:t>DESIGN THINKING - BUSINESS MODEL INNOVATION - CPS</a:t>
            </a:r>
            <a:endParaRPr lang="de-DE"/>
          </a:p>
        </p:txBody>
      </p:sp>
    </p:spTree>
    <p:extLst>
      <p:ext uri="{BB962C8B-B14F-4D97-AF65-F5344CB8AC3E}">
        <p14:creationId xmlns:p14="http://schemas.microsoft.com/office/powerpoint/2010/main" val="17302159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20_TEXT &amp; BILD">
    <p:spTree>
      <p:nvGrpSpPr>
        <p:cNvPr id="1" name=""/>
        <p:cNvGrpSpPr/>
        <p:nvPr/>
      </p:nvGrpSpPr>
      <p:grpSpPr>
        <a:xfrm>
          <a:off x="0" y="0"/>
          <a:ext cx="0" cy="0"/>
          <a:chOff x="0" y="0"/>
          <a:chExt cx="0" cy="0"/>
        </a:xfrm>
      </p:grpSpPr>
      <p:sp>
        <p:nvSpPr>
          <p:cNvPr id="2" name="Titel"/>
          <p:cNvSpPr>
            <a:spLocks noGrp="1"/>
          </p:cNvSpPr>
          <p:nvPr>
            <p:ph type="title" hasCustomPrompt="1"/>
          </p:nvPr>
        </p:nvSpPr>
        <p:spPr bwMode="gray">
          <a:xfrm>
            <a:off x="6310800" y="432000"/>
            <a:ext cx="5338800" cy="1080000"/>
          </a:xfrm>
        </p:spPr>
        <p:txBody>
          <a:bodyPr/>
          <a:lstStyle/>
          <a:p>
            <a:r>
              <a:rPr lang="de-DE" noProof="0"/>
              <a:t>Titelformat bearbeiten</a:t>
            </a:r>
          </a:p>
        </p:txBody>
      </p:sp>
      <p:sp>
        <p:nvSpPr>
          <p:cNvPr id="8" name="Untertitel"/>
          <p:cNvSpPr>
            <a:spLocks noGrp="1"/>
          </p:cNvSpPr>
          <p:nvPr>
            <p:ph type="body" sz="quarter" idx="13" hasCustomPrompt="1"/>
          </p:nvPr>
        </p:nvSpPr>
        <p:spPr bwMode="gray">
          <a:xfrm>
            <a:off x="6310800" y="972000"/>
            <a:ext cx="53388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9" name="Bild"/>
          <p:cNvSpPr>
            <a:spLocks noGrp="1" noChangeAspect="1"/>
          </p:cNvSpPr>
          <p:nvPr>
            <p:ph type="pic" sz="quarter" idx="14"/>
          </p:nvPr>
        </p:nvSpPr>
        <p:spPr bwMode="gray">
          <a:xfrm>
            <a:off x="0" y="0"/>
            <a:ext cx="5878800" cy="64800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4" name="Inhalt"/>
          <p:cNvSpPr>
            <a:spLocks noGrp="1"/>
          </p:cNvSpPr>
          <p:nvPr>
            <p:ph sz="half" idx="2"/>
          </p:nvPr>
        </p:nvSpPr>
        <p:spPr bwMode="gray">
          <a:xfrm>
            <a:off x="6310800" y="1512000"/>
            <a:ext cx="5338800" cy="4298400"/>
          </a:xfrm>
        </p:spPr>
        <p:txBody>
          <a:bodyPr/>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11"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2" name="Fußzeile"/>
          <p:cNvSpPr>
            <a:spLocks noGrp="1"/>
          </p:cNvSpPr>
          <p:nvPr>
            <p:ph type="ftr" sz="quarter" idx="15"/>
          </p:nvPr>
        </p:nvSpPr>
        <p:spPr bwMode="gray">
          <a:xfrm>
            <a:off x="1260000" y="6436800"/>
            <a:ext cx="4320000" cy="360000"/>
          </a:xfrm>
        </p:spPr>
        <p:txBody>
          <a:bodyPr/>
          <a:lstStyle/>
          <a:p>
            <a:r>
              <a:rPr lang="en-US"/>
              <a:t>DESIGN THINKING - BUSINESS MODEL INNOVATION - CPS</a:t>
            </a:r>
            <a:endParaRPr lang="de-DE"/>
          </a:p>
        </p:txBody>
      </p:sp>
    </p:spTree>
    <p:extLst>
      <p:ext uri="{BB962C8B-B14F-4D97-AF65-F5344CB8AC3E}">
        <p14:creationId xmlns:p14="http://schemas.microsoft.com/office/powerpoint/2010/main" val="32575326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21_TITEL &amp; INHALT">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Titelmasterformat durch Klicken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 name="Inhalt 1"/>
          <p:cNvSpPr>
            <a:spLocks noGrp="1"/>
          </p:cNvSpPr>
          <p:nvPr>
            <p:ph sz="half" idx="1"/>
          </p:nvPr>
        </p:nvSpPr>
        <p:spPr bwMode="gray">
          <a:xfrm>
            <a:off x="540000" y="1512000"/>
            <a:ext cx="3416400" cy="4298400"/>
          </a:xfrm>
        </p:spPr>
        <p:txBody>
          <a:bodyPr/>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37" name="Inhalt 2"/>
          <p:cNvSpPr>
            <a:spLocks noGrp="1"/>
          </p:cNvSpPr>
          <p:nvPr>
            <p:ph sz="half" idx="14"/>
          </p:nvPr>
        </p:nvSpPr>
        <p:spPr bwMode="gray">
          <a:xfrm>
            <a:off x="4386600" y="1512000"/>
            <a:ext cx="3416400" cy="4298400"/>
          </a:xfrm>
        </p:spPr>
        <p:txBody>
          <a:bodyPr/>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4" name="Inhalt 3"/>
          <p:cNvSpPr>
            <a:spLocks noGrp="1"/>
          </p:cNvSpPr>
          <p:nvPr>
            <p:ph sz="half" idx="2"/>
          </p:nvPr>
        </p:nvSpPr>
        <p:spPr bwMode="gray">
          <a:xfrm>
            <a:off x="8233200" y="1512000"/>
            <a:ext cx="3416400" cy="4298400"/>
          </a:xfrm>
        </p:spPr>
        <p:txBody>
          <a:bodyPr/>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6" name="Foliennummer"/>
          <p:cNvSpPr>
            <a:spLocks noGrp="1"/>
          </p:cNvSpPr>
          <p:nvPr>
            <p:ph type="sldNum" sz="quarter" idx="16"/>
          </p:nvPr>
        </p:nvSpPr>
        <p:spPr/>
        <p:txBody>
          <a:bodyPr/>
          <a:lstStyle>
            <a:lvl1pPr>
              <a:defRPr b="1"/>
            </a:lvl1pPr>
          </a:lstStyle>
          <a:p>
            <a:fld id="{02CEFE82-39F2-4F47-8A0C-D5AB3496FA5C}" type="slidenum">
              <a:rPr lang="de-DE" smtClean="0"/>
              <a:pPr/>
              <a:t>‹Nr.›</a:t>
            </a:fld>
            <a:r>
              <a:rPr lang="de-DE"/>
              <a:t> </a:t>
            </a:r>
          </a:p>
        </p:txBody>
      </p:sp>
      <p:sp>
        <p:nvSpPr>
          <p:cNvPr id="5" name="Fußzeile"/>
          <p:cNvSpPr>
            <a:spLocks noGrp="1"/>
          </p:cNvSpPr>
          <p:nvPr>
            <p:ph type="ftr" sz="quarter" idx="15"/>
          </p:nvPr>
        </p:nvSpPr>
        <p:spPr bwMode="gray"/>
        <p:txBody>
          <a:bodyPr/>
          <a:lstStyle/>
          <a:p>
            <a:r>
              <a:rPr lang="en-US"/>
              <a:t>DESIGN THINKING - BUSINESS MODEL INNOVATION - CPS</a:t>
            </a:r>
            <a:endParaRPr lang="de-DE"/>
          </a:p>
        </p:txBody>
      </p:sp>
    </p:spTree>
    <p:extLst>
      <p:ext uri="{BB962C8B-B14F-4D97-AF65-F5344CB8AC3E}">
        <p14:creationId xmlns:p14="http://schemas.microsoft.com/office/powerpoint/2010/main" val="36899042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22_TEXT &amp; BILD">
    <p:spTree>
      <p:nvGrpSpPr>
        <p:cNvPr id="1" name=""/>
        <p:cNvGrpSpPr/>
        <p:nvPr/>
      </p:nvGrpSpPr>
      <p:grpSpPr>
        <a:xfrm>
          <a:off x="0" y="0"/>
          <a:ext cx="0" cy="0"/>
          <a:chOff x="0" y="0"/>
          <a:chExt cx="0" cy="0"/>
        </a:xfrm>
      </p:grpSpPr>
      <p:sp>
        <p:nvSpPr>
          <p:cNvPr id="10" name="Bild"/>
          <p:cNvSpPr>
            <a:spLocks noGrp="1" noChangeAspect="1"/>
          </p:cNvSpPr>
          <p:nvPr>
            <p:ph type="pic" sz="quarter" idx="23"/>
          </p:nvPr>
        </p:nvSpPr>
        <p:spPr bwMode="gray">
          <a:xfrm>
            <a:off x="0" y="1512000"/>
            <a:ext cx="3956399"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2" name="Titel"/>
          <p:cNvSpPr>
            <a:spLocks noGrp="1"/>
          </p:cNvSpPr>
          <p:nvPr>
            <p:ph type="title"/>
          </p:nvPr>
        </p:nvSpPr>
        <p:spPr bwMode="gray">
          <a:xfrm>
            <a:off x="540000" y="432000"/>
            <a:ext cx="11109600" cy="1080000"/>
          </a:xfrm>
        </p:spPr>
        <p:txBody>
          <a:bodyPr/>
          <a:lstStyle/>
          <a:p>
            <a:r>
              <a:rPr lang="de-DE" noProof="0"/>
              <a:t>Titelmasterformat durch Klicken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7" name="Inhalt 1"/>
          <p:cNvSpPr>
            <a:spLocks noGrp="1"/>
          </p:cNvSpPr>
          <p:nvPr>
            <p:ph sz="half" idx="14"/>
          </p:nvPr>
        </p:nvSpPr>
        <p:spPr bwMode="gray">
          <a:xfrm>
            <a:off x="4386600" y="1512000"/>
            <a:ext cx="3416400" cy="4298400"/>
          </a:xfrm>
          <a:solidFill>
            <a:srgbClr val="FDFDFD"/>
          </a:solidFill>
          <a:ln>
            <a:solidFill>
              <a:schemeClr val="accent1"/>
            </a:solidFill>
          </a:ln>
        </p:spPr>
        <p:txBody>
          <a:bodyPr lIns="252000" tIns="252000" rIns="252000" bIns="252000"/>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4" name="Inhalt 2"/>
          <p:cNvSpPr>
            <a:spLocks noGrp="1"/>
          </p:cNvSpPr>
          <p:nvPr>
            <p:ph sz="half" idx="2"/>
          </p:nvPr>
        </p:nvSpPr>
        <p:spPr bwMode="gray">
          <a:xfrm>
            <a:off x="8233200" y="1512000"/>
            <a:ext cx="3416400" cy="4298400"/>
          </a:xfrm>
          <a:solidFill>
            <a:srgbClr val="FDFDFD"/>
          </a:solidFill>
          <a:ln>
            <a:solidFill>
              <a:schemeClr val="accent1"/>
            </a:solidFill>
          </a:ln>
        </p:spPr>
        <p:txBody>
          <a:bodyPr lIns="252000" tIns="252000" rIns="252000" bIns="252000"/>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6" name="Foliennummer"/>
          <p:cNvSpPr>
            <a:spLocks noGrp="1"/>
          </p:cNvSpPr>
          <p:nvPr>
            <p:ph type="sldNum" sz="quarter" idx="16"/>
          </p:nvPr>
        </p:nvSpPr>
        <p:spPr/>
        <p:txBody>
          <a:bodyPr/>
          <a:lstStyle>
            <a:lvl1pPr>
              <a:defRPr b="1"/>
            </a:lvl1pPr>
          </a:lstStyle>
          <a:p>
            <a:fld id="{02CEFE82-39F2-4F47-8A0C-D5AB3496FA5C}" type="slidenum">
              <a:rPr lang="de-DE" smtClean="0"/>
              <a:pPr/>
              <a:t>‹Nr.›</a:t>
            </a:fld>
            <a:r>
              <a:rPr lang="de-DE"/>
              <a:t> </a:t>
            </a:r>
          </a:p>
        </p:txBody>
      </p:sp>
      <p:sp>
        <p:nvSpPr>
          <p:cNvPr id="5" name="Fußzeile"/>
          <p:cNvSpPr>
            <a:spLocks noGrp="1"/>
          </p:cNvSpPr>
          <p:nvPr>
            <p:ph type="ftr" sz="quarter" idx="15"/>
          </p:nvPr>
        </p:nvSpPr>
        <p:spPr bwMode="gray"/>
        <p:txBody>
          <a:bodyPr/>
          <a:lstStyle/>
          <a:p>
            <a:r>
              <a:rPr lang="en-US"/>
              <a:t>DESIGN THINKING - BUSINESS MODEL INNOVATION - CPS</a:t>
            </a:r>
            <a:endParaRPr lang="de-DE"/>
          </a:p>
        </p:txBody>
      </p:sp>
    </p:spTree>
    <p:extLst>
      <p:ext uri="{BB962C8B-B14F-4D97-AF65-F5344CB8AC3E}">
        <p14:creationId xmlns:p14="http://schemas.microsoft.com/office/powerpoint/2010/main" val="15134994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23_TITEL &amp; INHALT">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Titelmasterformat durch Klicken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 name="Inhalt 1"/>
          <p:cNvSpPr>
            <a:spLocks noGrp="1"/>
          </p:cNvSpPr>
          <p:nvPr>
            <p:ph sz="half" idx="1"/>
          </p:nvPr>
        </p:nvSpPr>
        <p:spPr bwMode="gray">
          <a:xfrm>
            <a:off x="540000" y="1512000"/>
            <a:ext cx="3416400" cy="4298400"/>
          </a:xfrm>
          <a:solidFill>
            <a:srgbClr val="FDFDFD"/>
          </a:solidFill>
          <a:ln cap="flat">
            <a:solidFill>
              <a:schemeClr val="accent5"/>
            </a:solidFill>
            <a:miter lim="800000"/>
          </a:ln>
        </p:spPr>
        <p:txBody>
          <a:bodyPr lIns="252000" tIns="252000" rIns="252000" bIns="252000"/>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37" name="Inhalt 2"/>
          <p:cNvSpPr>
            <a:spLocks noGrp="1"/>
          </p:cNvSpPr>
          <p:nvPr>
            <p:ph sz="half" idx="14"/>
          </p:nvPr>
        </p:nvSpPr>
        <p:spPr bwMode="gray">
          <a:xfrm>
            <a:off x="4386600" y="1512000"/>
            <a:ext cx="3416400" cy="4298400"/>
          </a:xfrm>
          <a:solidFill>
            <a:srgbClr val="FDFDFD"/>
          </a:solidFill>
          <a:ln cap="flat">
            <a:solidFill>
              <a:schemeClr val="accent5"/>
            </a:solidFill>
            <a:miter lim="800000"/>
          </a:ln>
        </p:spPr>
        <p:txBody>
          <a:bodyPr lIns="252000" tIns="252000" rIns="252000" bIns="252000"/>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4" name="Inhalt 3"/>
          <p:cNvSpPr>
            <a:spLocks noGrp="1"/>
          </p:cNvSpPr>
          <p:nvPr>
            <p:ph sz="half" idx="2"/>
          </p:nvPr>
        </p:nvSpPr>
        <p:spPr bwMode="gray">
          <a:xfrm>
            <a:off x="8233200" y="1512000"/>
            <a:ext cx="3416400" cy="4298400"/>
          </a:xfrm>
          <a:solidFill>
            <a:srgbClr val="FDFDFD"/>
          </a:solidFill>
          <a:ln cap="flat">
            <a:solidFill>
              <a:schemeClr val="accent5"/>
            </a:solidFill>
            <a:miter lim="800000"/>
          </a:ln>
        </p:spPr>
        <p:txBody>
          <a:bodyPr lIns="252000" tIns="252000" rIns="252000" bIns="252000"/>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6" name="Foliennummer"/>
          <p:cNvSpPr>
            <a:spLocks noGrp="1"/>
          </p:cNvSpPr>
          <p:nvPr>
            <p:ph type="sldNum" sz="quarter" idx="16"/>
          </p:nvPr>
        </p:nvSpPr>
        <p:spPr/>
        <p:txBody>
          <a:bodyPr/>
          <a:lstStyle>
            <a:lvl1pPr>
              <a:defRPr b="1"/>
            </a:lvl1pPr>
          </a:lstStyle>
          <a:p>
            <a:fld id="{02CEFE82-39F2-4F47-8A0C-D5AB3496FA5C}" type="slidenum">
              <a:rPr lang="de-DE" smtClean="0"/>
              <a:pPr/>
              <a:t>‹Nr.›</a:t>
            </a:fld>
            <a:r>
              <a:rPr lang="de-DE"/>
              <a:t> </a:t>
            </a:r>
          </a:p>
        </p:txBody>
      </p:sp>
      <p:sp>
        <p:nvSpPr>
          <p:cNvPr id="5" name="Fußzeile"/>
          <p:cNvSpPr>
            <a:spLocks noGrp="1"/>
          </p:cNvSpPr>
          <p:nvPr>
            <p:ph type="ftr" sz="quarter" idx="15"/>
          </p:nvPr>
        </p:nvSpPr>
        <p:spPr bwMode="gray"/>
        <p:txBody>
          <a:bodyPr/>
          <a:lstStyle/>
          <a:p>
            <a:r>
              <a:rPr lang="en-US"/>
              <a:t>DESIGN THINKING - BUSINESS MODEL INNOVATION - CPS</a:t>
            </a:r>
            <a:endParaRPr lang="de-DE"/>
          </a:p>
        </p:txBody>
      </p:sp>
    </p:spTree>
    <p:extLst>
      <p:ext uri="{BB962C8B-B14F-4D97-AF65-F5344CB8AC3E}">
        <p14:creationId xmlns:p14="http://schemas.microsoft.com/office/powerpoint/2010/main" val="31691659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24_TEXT &amp; BILD">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Titelmasterformat durch Klicken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1" name="Bild 1"/>
          <p:cNvSpPr>
            <a:spLocks noGrp="1" noChangeAspect="1"/>
          </p:cNvSpPr>
          <p:nvPr>
            <p:ph type="pic" sz="quarter" idx="15"/>
          </p:nvPr>
        </p:nvSpPr>
        <p:spPr bwMode="gray">
          <a:xfrm>
            <a:off x="540000" y="1512000"/>
            <a:ext cx="3607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4" name="Text 1"/>
          <p:cNvSpPr>
            <a:spLocks noGrp="1"/>
          </p:cNvSpPr>
          <p:nvPr>
            <p:ph type="body" sz="quarter" idx="27"/>
          </p:nvPr>
        </p:nvSpPr>
        <p:spPr bwMode="gray">
          <a:xfrm>
            <a:off x="540000" y="3733200"/>
            <a:ext cx="3607200" cy="2077200"/>
          </a:xfrm>
          <a:solidFill>
            <a:srgbClr val="FDFDFD">
              <a:alpha val="80000"/>
            </a:srgbClr>
          </a:solidFill>
        </p:spPr>
        <p:txBody>
          <a:bodyPr vert="horz" lIns="180000" tIns="180000" rIns="180000" bIns="180000" rtlCol="0" anchor="t" anchorCtr="0">
            <a:noAutofit/>
          </a:bodyPr>
          <a:lstStyle>
            <a:lvl1pPr marL="0" indent="0" algn="l">
              <a:buNone/>
              <a:defRPr lang="en-US" sz="1600" dirty="0">
                <a:solidFill>
                  <a:schemeClr val="tx1"/>
                </a:solidFill>
                <a:latin typeface="+mn-lt"/>
              </a:defRPr>
            </a:lvl1pPr>
          </a:lstStyle>
          <a:p>
            <a:pPr lvl="0"/>
            <a:r>
              <a:rPr lang="de-DE" noProof="0"/>
              <a:t>Textmasterformate durch Klicken bearbeiten</a:t>
            </a:r>
          </a:p>
        </p:txBody>
      </p:sp>
      <p:sp>
        <p:nvSpPr>
          <p:cNvPr id="51" name="Bild 2"/>
          <p:cNvSpPr>
            <a:spLocks noGrp="1" noChangeAspect="1"/>
          </p:cNvSpPr>
          <p:nvPr>
            <p:ph type="pic" sz="quarter" idx="20"/>
          </p:nvPr>
        </p:nvSpPr>
        <p:spPr bwMode="gray">
          <a:xfrm>
            <a:off x="4291200" y="1512000"/>
            <a:ext cx="3607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4" name="Text 2"/>
          <p:cNvSpPr>
            <a:spLocks noGrp="1"/>
          </p:cNvSpPr>
          <p:nvPr>
            <p:ph type="body" sz="quarter" idx="28"/>
          </p:nvPr>
        </p:nvSpPr>
        <p:spPr bwMode="gray">
          <a:xfrm>
            <a:off x="4291200" y="3733200"/>
            <a:ext cx="3607200" cy="2077200"/>
          </a:xfrm>
          <a:solidFill>
            <a:srgbClr val="FDFDFD">
              <a:alpha val="80000"/>
            </a:srgbClr>
          </a:solidFill>
        </p:spPr>
        <p:txBody>
          <a:bodyPr vert="horz" lIns="180000" tIns="180000" rIns="180000" bIns="180000" rtlCol="0" anchor="t" anchorCtr="0">
            <a:noAutofit/>
          </a:bodyPr>
          <a:lstStyle>
            <a:lvl1pPr marL="0" indent="0" algn="l">
              <a:buNone/>
              <a:defRPr lang="en-US" sz="1600" dirty="0">
                <a:solidFill>
                  <a:schemeClr val="tx1"/>
                </a:solidFill>
                <a:latin typeface="+mn-lt"/>
              </a:defRPr>
            </a:lvl1pPr>
          </a:lstStyle>
          <a:p>
            <a:pPr lvl="0"/>
            <a:r>
              <a:rPr lang="de-DE" noProof="0"/>
              <a:t>Textmasterformate durch Klicken bearbeiten</a:t>
            </a:r>
          </a:p>
        </p:txBody>
      </p:sp>
      <p:sp>
        <p:nvSpPr>
          <p:cNvPr id="58" name="Bild 3"/>
          <p:cNvSpPr>
            <a:spLocks noGrp="1" noChangeAspect="1"/>
          </p:cNvSpPr>
          <p:nvPr>
            <p:ph type="pic" sz="quarter" idx="22"/>
          </p:nvPr>
        </p:nvSpPr>
        <p:spPr bwMode="gray">
          <a:xfrm>
            <a:off x="8042400" y="1512000"/>
            <a:ext cx="3607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5" name="Text 3"/>
          <p:cNvSpPr>
            <a:spLocks noGrp="1"/>
          </p:cNvSpPr>
          <p:nvPr>
            <p:ph type="body" sz="quarter" idx="29"/>
          </p:nvPr>
        </p:nvSpPr>
        <p:spPr bwMode="gray">
          <a:xfrm>
            <a:off x="8042400" y="3733200"/>
            <a:ext cx="3607200" cy="2077200"/>
          </a:xfrm>
          <a:solidFill>
            <a:srgbClr val="FDFDFD">
              <a:alpha val="80000"/>
            </a:srgbClr>
          </a:solidFill>
        </p:spPr>
        <p:txBody>
          <a:bodyPr vert="horz" lIns="180000" tIns="180000" rIns="180000" bIns="180000" rtlCol="0" anchor="t" anchorCtr="0">
            <a:noAutofit/>
          </a:bodyPr>
          <a:lstStyle>
            <a:lvl1pPr marL="0" indent="0" algn="l">
              <a:buNone/>
              <a:defRPr lang="en-US" sz="1600" dirty="0">
                <a:solidFill>
                  <a:schemeClr val="tx1"/>
                </a:solidFill>
                <a:latin typeface="+mn-lt"/>
              </a:defRPr>
            </a:lvl1pPr>
          </a:lstStyle>
          <a:p>
            <a:pPr lvl="0"/>
            <a:r>
              <a:rPr lang="de-DE" noProof="0"/>
              <a:t>Textmasterformate durch Klicken bearbeiten</a:t>
            </a:r>
          </a:p>
        </p:txBody>
      </p:sp>
      <p:sp>
        <p:nvSpPr>
          <p:cNvPr id="12"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3" name="Fußzeile"/>
          <p:cNvSpPr>
            <a:spLocks noGrp="1"/>
          </p:cNvSpPr>
          <p:nvPr>
            <p:ph type="ftr" sz="quarter" idx="30"/>
          </p:nvPr>
        </p:nvSpPr>
        <p:spPr bwMode="gray">
          <a:xfrm>
            <a:off x="1260000" y="6436800"/>
            <a:ext cx="4320000" cy="360000"/>
          </a:xfrm>
        </p:spPr>
        <p:txBody>
          <a:bodyPr/>
          <a:lstStyle/>
          <a:p>
            <a:r>
              <a:rPr lang="en-US"/>
              <a:t>DESIGN THINKING - BUSINESS MODEL INNOVATION - CPS</a:t>
            </a:r>
            <a:endParaRPr lang="de-DE"/>
          </a:p>
        </p:txBody>
      </p:sp>
    </p:spTree>
    <p:extLst>
      <p:ext uri="{BB962C8B-B14F-4D97-AF65-F5344CB8AC3E}">
        <p14:creationId xmlns:p14="http://schemas.microsoft.com/office/powerpoint/2010/main" val="35085628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25_TEXT &amp; BILD">
    <p:spTree>
      <p:nvGrpSpPr>
        <p:cNvPr id="1" name=""/>
        <p:cNvGrpSpPr/>
        <p:nvPr/>
      </p:nvGrpSpPr>
      <p:grpSpPr>
        <a:xfrm>
          <a:off x="0" y="0"/>
          <a:ext cx="0" cy="0"/>
          <a:chOff x="0" y="0"/>
          <a:chExt cx="0" cy="0"/>
        </a:xfrm>
      </p:grpSpPr>
      <p:sp>
        <p:nvSpPr>
          <p:cNvPr id="12" name="Bild"/>
          <p:cNvSpPr>
            <a:spLocks noGrp="1" noChangeAspect="1"/>
          </p:cNvSpPr>
          <p:nvPr>
            <p:ph type="pic" sz="quarter" idx="15"/>
          </p:nvPr>
        </p:nvSpPr>
        <p:spPr bwMode="gray">
          <a:xfrm>
            <a:off x="540000" y="1511850"/>
            <a:ext cx="3607200" cy="1335600"/>
          </a:xfrm>
          <a:solidFill>
            <a:schemeClr val="accent5">
              <a:lumMod val="20000"/>
              <a:lumOff val="80000"/>
            </a:schemeClr>
          </a:solidFill>
        </p:spPr>
        <p:txBody>
          <a:bodyPr lIns="144000" tIns="144000" rIns="144000" bIns="144000"/>
          <a:lstStyle>
            <a:lvl1pPr marL="0" marR="0" indent="0" algn="l" defTabSz="914400" rtl="0" eaLnBrk="1" fontAlgn="auto" latinLnBrk="0" hangingPunct="1">
              <a:lnSpc>
                <a:spcPct val="90000"/>
              </a:lnSpc>
              <a:spcBef>
                <a:spcPts val="0"/>
              </a:spcBef>
              <a:spcAft>
                <a:spcPts val="1000"/>
              </a:spcAft>
              <a:buClrTx/>
              <a:buSzTx/>
              <a:buFont typeface="Wingdings" panose="05000000000000000000" pitchFamily="2" charset="2"/>
              <a:buNone/>
              <a:tabLst/>
              <a:defRPr>
                <a:solidFill>
                  <a:schemeClr val="tx1"/>
                </a:solidFill>
              </a:defRPr>
            </a:lvl1pPr>
          </a:lstStyle>
          <a:p>
            <a:r>
              <a:rPr lang="de-DE" noProof="0"/>
              <a:t>Bild durch Klicken auf Symbol hinzufügen</a:t>
            </a:r>
          </a:p>
        </p:txBody>
      </p:sp>
      <p:sp>
        <p:nvSpPr>
          <p:cNvPr id="2" name="Titel"/>
          <p:cNvSpPr>
            <a:spLocks noGrp="1"/>
          </p:cNvSpPr>
          <p:nvPr>
            <p:ph type="title"/>
          </p:nvPr>
        </p:nvSpPr>
        <p:spPr bwMode="gray">
          <a:xfrm>
            <a:off x="540000" y="432000"/>
            <a:ext cx="11109600" cy="1080000"/>
          </a:xfrm>
        </p:spPr>
        <p:txBody>
          <a:bodyPr/>
          <a:lstStyle>
            <a:lvl1pPr>
              <a:defRPr/>
            </a:lvl1pPr>
          </a:lstStyle>
          <a:p>
            <a:r>
              <a:rPr lang="de-DE" noProof="0"/>
              <a:t>Titelmasterformat durch Klicken bearbeiten</a:t>
            </a:r>
          </a:p>
        </p:txBody>
      </p:sp>
      <p:sp>
        <p:nvSpPr>
          <p:cNvPr id="10"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44" name="Inhalt 1"/>
          <p:cNvSpPr>
            <a:spLocks noGrp="1"/>
          </p:cNvSpPr>
          <p:nvPr>
            <p:ph sz="quarter" idx="25"/>
          </p:nvPr>
        </p:nvSpPr>
        <p:spPr bwMode="gray">
          <a:xfrm>
            <a:off x="4291200" y="1512000"/>
            <a:ext cx="7358399" cy="1335600"/>
          </a:xfrm>
          <a:solidFill>
            <a:srgbClr val="FDFDFD"/>
          </a:solidFill>
          <a:ln cap="flat">
            <a:solidFill>
              <a:schemeClr val="accent5"/>
            </a:solidFill>
            <a:miter lim="800000"/>
          </a:ln>
        </p:spPr>
        <p:txBody>
          <a:bodyPr lIns="252000" tIns="252000" rIns="252000" bIns="252000"/>
          <a:lstStyle>
            <a:lvl1pPr marL="0" indent="0">
              <a:buNone/>
              <a:defRPr sz="1600"/>
            </a:lvl1pPr>
            <a:lvl2pPr>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42" name="Inhalt 2"/>
          <p:cNvSpPr>
            <a:spLocks noGrp="1"/>
          </p:cNvSpPr>
          <p:nvPr>
            <p:ph sz="quarter" idx="23"/>
          </p:nvPr>
        </p:nvSpPr>
        <p:spPr bwMode="gray">
          <a:xfrm>
            <a:off x="4291200" y="2993325"/>
            <a:ext cx="7358399" cy="1335600"/>
          </a:xfrm>
          <a:solidFill>
            <a:srgbClr val="FDFDFD"/>
          </a:solidFill>
          <a:ln cap="flat">
            <a:solidFill>
              <a:schemeClr val="accent5"/>
            </a:solidFill>
            <a:miter lim="800000"/>
          </a:ln>
        </p:spPr>
        <p:txBody>
          <a:bodyPr lIns="252000" tIns="252000" rIns="252000" bIns="252000"/>
          <a:lstStyle>
            <a:lvl1pPr marL="0" indent="0">
              <a:buNone/>
              <a:defRPr sz="1600"/>
            </a:lvl1pPr>
            <a:lvl2pPr>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18" name="Inhalt 3"/>
          <p:cNvSpPr>
            <a:spLocks noGrp="1"/>
          </p:cNvSpPr>
          <p:nvPr>
            <p:ph sz="quarter" idx="21"/>
          </p:nvPr>
        </p:nvSpPr>
        <p:spPr bwMode="gray">
          <a:xfrm>
            <a:off x="4291200" y="4474650"/>
            <a:ext cx="7358399" cy="1335600"/>
          </a:xfrm>
          <a:solidFill>
            <a:srgbClr val="FDFDFD"/>
          </a:solidFill>
          <a:ln cap="flat">
            <a:solidFill>
              <a:schemeClr val="accent5"/>
            </a:solidFill>
            <a:miter lim="800000"/>
          </a:ln>
        </p:spPr>
        <p:txBody>
          <a:bodyPr lIns="252000" tIns="252000" rIns="252000" bIns="252000"/>
          <a:lstStyle>
            <a:lvl1pPr marL="0" indent="0">
              <a:buNone/>
              <a:defRPr sz="1600"/>
            </a:lvl1pPr>
            <a:lvl2pPr>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14" name="Bild"/>
          <p:cNvSpPr>
            <a:spLocks noGrp="1" noChangeAspect="1"/>
          </p:cNvSpPr>
          <p:nvPr>
            <p:ph type="pic" sz="quarter" idx="28"/>
          </p:nvPr>
        </p:nvSpPr>
        <p:spPr bwMode="gray">
          <a:xfrm>
            <a:off x="540000" y="2993325"/>
            <a:ext cx="3607200" cy="1335600"/>
          </a:xfrm>
          <a:solidFill>
            <a:schemeClr val="accent5">
              <a:lumMod val="20000"/>
              <a:lumOff val="80000"/>
            </a:schemeClr>
          </a:solidFill>
        </p:spPr>
        <p:txBody>
          <a:bodyPr lIns="144000" tIns="144000" rIns="144000" bIns="144000"/>
          <a:lstStyle>
            <a:lvl1pPr marL="0" marR="0" indent="0" algn="l" defTabSz="914400" rtl="0" eaLnBrk="1" fontAlgn="auto" latinLnBrk="0" hangingPunct="1">
              <a:lnSpc>
                <a:spcPct val="90000"/>
              </a:lnSpc>
              <a:spcBef>
                <a:spcPts val="0"/>
              </a:spcBef>
              <a:spcAft>
                <a:spcPts val="1000"/>
              </a:spcAft>
              <a:buClrTx/>
              <a:buSzTx/>
              <a:buFont typeface="Wingdings" panose="05000000000000000000" pitchFamily="2" charset="2"/>
              <a:buNone/>
              <a:tabLst/>
              <a:defRPr>
                <a:solidFill>
                  <a:schemeClr val="tx1"/>
                </a:solidFill>
              </a:defRPr>
            </a:lvl1pPr>
          </a:lstStyle>
          <a:p>
            <a:r>
              <a:rPr lang="de-DE" noProof="0"/>
              <a:t>Bild durch Klicken auf Symbol hinzufügen</a:t>
            </a:r>
          </a:p>
        </p:txBody>
      </p:sp>
      <p:sp>
        <p:nvSpPr>
          <p:cNvPr id="16" name="Bild"/>
          <p:cNvSpPr>
            <a:spLocks noGrp="1" noChangeAspect="1"/>
          </p:cNvSpPr>
          <p:nvPr>
            <p:ph type="pic" sz="quarter" idx="29"/>
          </p:nvPr>
        </p:nvSpPr>
        <p:spPr bwMode="gray">
          <a:xfrm>
            <a:off x="540000" y="4474650"/>
            <a:ext cx="3607200" cy="1335600"/>
          </a:xfrm>
          <a:solidFill>
            <a:schemeClr val="accent5">
              <a:lumMod val="20000"/>
              <a:lumOff val="80000"/>
            </a:schemeClr>
          </a:solidFill>
        </p:spPr>
        <p:txBody>
          <a:bodyPr lIns="144000" tIns="144000" rIns="144000" bIns="144000"/>
          <a:lstStyle>
            <a:lvl1pPr marL="0" marR="0" indent="0" algn="l" defTabSz="914400" rtl="0" eaLnBrk="1" fontAlgn="auto" latinLnBrk="0" hangingPunct="1">
              <a:lnSpc>
                <a:spcPct val="90000"/>
              </a:lnSpc>
              <a:spcBef>
                <a:spcPts val="0"/>
              </a:spcBef>
              <a:spcAft>
                <a:spcPts val="1000"/>
              </a:spcAft>
              <a:buClrTx/>
              <a:buSzTx/>
              <a:buFont typeface="Wingdings" panose="05000000000000000000" pitchFamily="2" charset="2"/>
              <a:buNone/>
              <a:tabLst/>
              <a:defRPr>
                <a:solidFill>
                  <a:schemeClr val="tx1"/>
                </a:solidFill>
              </a:defRPr>
            </a:lvl1pPr>
          </a:lstStyle>
          <a:p>
            <a:r>
              <a:rPr lang="de-DE" noProof="0"/>
              <a:t>Bild durch Klicken auf Symbol hinzufügen</a:t>
            </a:r>
          </a:p>
        </p:txBody>
      </p:sp>
      <p:sp>
        <p:nvSpPr>
          <p:cNvPr id="13"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5" name="Fußzeile"/>
          <p:cNvSpPr>
            <a:spLocks noGrp="1"/>
          </p:cNvSpPr>
          <p:nvPr>
            <p:ph type="ftr" sz="quarter" idx="30"/>
          </p:nvPr>
        </p:nvSpPr>
        <p:spPr bwMode="gray">
          <a:xfrm>
            <a:off x="1260000" y="6436800"/>
            <a:ext cx="4320000" cy="360000"/>
          </a:xfrm>
        </p:spPr>
        <p:txBody>
          <a:bodyPr/>
          <a:lstStyle/>
          <a:p>
            <a:r>
              <a:rPr lang="en-US"/>
              <a:t>DESIGN THINKING - BUSINESS MODEL INNOVATION - CPS</a:t>
            </a:r>
            <a:endParaRPr lang="de-DE"/>
          </a:p>
        </p:txBody>
      </p:sp>
    </p:spTree>
    <p:extLst>
      <p:ext uri="{BB962C8B-B14F-4D97-AF65-F5344CB8AC3E}">
        <p14:creationId xmlns:p14="http://schemas.microsoft.com/office/powerpoint/2010/main" val="9292344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26_TEXT &amp; BILD">
    <p:spTree>
      <p:nvGrpSpPr>
        <p:cNvPr id="1" name=""/>
        <p:cNvGrpSpPr/>
        <p:nvPr/>
      </p:nvGrpSpPr>
      <p:grpSpPr>
        <a:xfrm>
          <a:off x="0" y="0"/>
          <a:ext cx="0" cy="0"/>
          <a:chOff x="0" y="0"/>
          <a:chExt cx="0" cy="0"/>
        </a:xfrm>
      </p:grpSpPr>
      <p:sp>
        <p:nvSpPr>
          <p:cNvPr id="11" name="Bild"/>
          <p:cNvSpPr>
            <a:spLocks noGrp="1" noChangeAspect="1"/>
          </p:cNvSpPr>
          <p:nvPr>
            <p:ph type="pic" sz="quarter" idx="15"/>
          </p:nvPr>
        </p:nvSpPr>
        <p:spPr bwMode="gray">
          <a:xfrm>
            <a:off x="7292700" y="0"/>
            <a:ext cx="4897713" cy="6480000"/>
          </a:xfrm>
          <a:solidFill>
            <a:schemeClr val="accent5">
              <a:lumMod val="20000"/>
              <a:lumOff val="80000"/>
            </a:schemeClr>
          </a:solidFill>
        </p:spPr>
        <p:txBody>
          <a:bodyPr lIns="144000" tIns="144000" rIns="144000" bIns="144000"/>
          <a:lstStyle>
            <a:lvl1pPr marL="0" marR="0" indent="0" algn="l" defTabSz="914400" rtl="0" eaLnBrk="1" fontAlgn="auto" latinLnBrk="0" hangingPunct="1">
              <a:lnSpc>
                <a:spcPct val="90000"/>
              </a:lnSpc>
              <a:spcBef>
                <a:spcPts val="0"/>
              </a:spcBef>
              <a:spcAft>
                <a:spcPts val="1000"/>
              </a:spcAft>
              <a:buClrTx/>
              <a:buSzTx/>
              <a:buFont typeface="Wingdings" panose="05000000000000000000" pitchFamily="2" charset="2"/>
              <a:buNone/>
              <a:tabLst/>
              <a:defRPr>
                <a:solidFill>
                  <a:schemeClr val="tx1"/>
                </a:solidFill>
              </a:defRPr>
            </a:lvl1pPr>
          </a:lstStyle>
          <a:p>
            <a:r>
              <a:rPr lang="de-DE" noProof="0"/>
              <a:t>Bild durch Klicken auf Symbol hinzufügen</a:t>
            </a:r>
          </a:p>
        </p:txBody>
      </p:sp>
      <p:sp>
        <p:nvSpPr>
          <p:cNvPr id="2" name="Titel"/>
          <p:cNvSpPr>
            <a:spLocks noGrp="1"/>
          </p:cNvSpPr>
          <p:nvPr>
            <p:ph type="title" hasCustomPrompt="1"/>
          </p:nvPr>
        </p:nvSpPr>
        <p:spPr bwMode="gray">
          <a:xfrm>
            <a:off x="540000" y="432000"/>
            <a:ext cx="7358400" cy="1080000"/>
          </a:xfrm>
        </p:spPr>
        <p:txBody>
          <a:bodyPr/>
          <a:lstStyle/>
          <a:p>
            <a:r>
              <a:rPr lang="de-DE" noProof="0"/>
              <a:t>Titelmasterformat bearbeiten</a:t>
            </a:r>
          </a:p>
        </p:txBody>
      </p:sp>
      <p:sp>
        <p:nvSpPr>
          <p:cNvPr id="8" name="Untertitel"/>
          <p:cNvSpPr>
            <a:spLocks noGrp="1"/>
          </p:cNvSpPr>
          <p:nvPr>
            <p:ph type="body" sz="quarter" idx="13" hasCustomPrompt="1"/>
          </p:nvPr>
        </p:nvSpPr>
        <p:spPr bwMode="gray">
          <a:xfrm>
            <a:off x="540000" y="972000"/>
            <a:ext cx="73584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8" name="Inhalt 1"/>
          <p:cNvSpPr>
            <a:spLocks noGrp="1"/>
          </p:cNvSpPr>
          <p:nvPr>
            <p:ph sz="half" idx="29"/>
          </p:nvPr>
        </p:nvSpPr>
        <p:spPr bwMode="gray">
          <a:xfrm>
            <a:off x="540000" y="1511999"/>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19" name="Inhalt 2"/>
          <p:cNvSpPr>
            <a:spLocks noGrp="1"/>
          </p:cNvSpPr>
          <p:nvPr>
            <p:ph sz="half" idx="30"/>
          </p:nvPr>
        </p:nvSpPr>
        <p:spPr bwMode="gray">
          <a:xfrm>
            <a:off x="4291201" y="1511999"/>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20" name="Inhalt 3"/>
          <p:cNvSpPr>
            <a:spLocks noGrp="1"/>
          </p:cNvSpPr>
          <p:nvPr>
            <p:ph sz="half" idx="31"/>
          </p:nvPr>
        </p:nvSpPr>
        <p:spPr bwMode="gray">
          <a:xfrm>
            <a:off x="540000" y="2621949"/>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21" name="Inhalt 4"/>
          <p:cNvSpPr>
            <a:spLocks noGrp="1"/>
          </p:cNvSpPr>
          <p:nvPr>
            <p:ph sz="half" idx="32"/>
          </p:nvPr>
        </p:nvSpPr>
        <p:spPr bwMode="gray">
          <a:xfrm>
            <a:off x="4291201" y="2621949"/>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22" name="Inhalt 5"/>
          <p:cNvSpPr>
            <a:spLocks noGrp="1"/>
          </p:cNvSpPr>
          <p:nvPr>
            <p:ph sz="half" idx="33"/>
          </p:nvPr>
        </p:nvSpPr>
        <p:spPr bwMode="gray">
          <a:xfrm>
            <a:off x="540000" y="3731899"/>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23" name="Inhalt 6"/>
          <p:cNvSpPr>
            <a:spLocks noGrp="1"/>
          </p:cNvSpPr>
          <p:nvPr>
            <p:ph sz="half" idx="34"/>
          </p:nvPr>
        </p:nvSpPr>
        <p:spPr bwMode="gray">
          <a:xfrm>
            <a:off x="4291201" y="3731899"/>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24" name="Inhalt 7"/>
          <p:cNvSpPr>
            <a:spLocks noGrp="1"/>
          </p:cNvSpPr>
          <p:nvPr>
            <p:ph sz="half" idx="35"/>
          </p:nvPr>
        </p:nvSpPr>
        <p:spPr bwMode="gray">
          <a:xfrm>
            <a:off x="540000" y="4841850"/>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25" name="Inhalt 8"/>
          <p:cNvSpPr>
            <a:spLocks noGrp="1"/>
          </p:cNvSpPr>
          <p:nvPr>
            <p:ph sz="half" idx="36"/>
          </p:nvPr>
        </p:nvSpPr>
        <p:spPr bwMode="gray">
          <a:xfrm>
            <a:off x="4291201" y="4841850"/>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15"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6" name="Fußzeile"/>
          <p:cNvSpPr>
            <a:spLocks noGrp="1"/>
          </p:cNvSpPr>
          <p:nvPr>
            <p:ph type="ftr" sz="quarter" idx="37"/>
          </p:nvPr>
        </p:nvSpPr>
        <p:spPr bwMode="gray">
          <a:xfrm>
            <a:off x="1260000" y="6436800"/>
            <a:ext cx="4320000" cy="360000"/>
          </a:xfrm>
        </p:spPr>
        <p:txBody>
          <a:bodyPr/>
          <a:lstStyle/>
          <a:p>
            <a:r>
              <a:rPr lang="en-US"/>
              <a:t>DESIGN THINKING - BUSINESS MODEL INNOVATION - CPS</a:t>
            </a:r>
            <a:endParaRPr lang="de-DE"/>
          </a:p>
        </p:txBody>
      </p:sp>
    </p:spTree>
    <p:extLst>
      <p:ext uri="{BB962C8B-B14F-4D97-AF65-F5344CB8AC3E}">
        <p14:creationId xmlns:p14="http://schemas.microsoft.com/office/powerpoint/2010/main" val="31816177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27_TEXT &amp; BILD">
    <p:spTree>
      <p:nvGrpSpPr>
        <p:cNvPr id="1" name=""/>
        <p:cNvGrpSpPr/>
        <p:nvPr/>
      </p:nvGrpSpPr>
      <p:grpSpPr>
        <a:xfrm>
          <a:off x="0" y="0"/>
          <a:ext cx="0" cy="0"/>
          <a:chOff x="0" y="0"/>
          <a:chExt cx="0" cy="0"/>
        </a:xfrm>
      </p:grpSpPr>
      <p:sp>
        <p:nvSpPr>
          <p:cNvPr id="11" name="Bild"/>
          <p:cNvSpPr>
            <a:spLocks noGrp="1" noChangeAspect="1"/>
          </p:cNvSpPr>
          <p:nvPr>
            <p:ph type="pic" sz="quarter" idx="15"/>
          </p:nvPr>
        </p:nvSpPr>
        <p:spPr bwMode="gray">
          <a:xfrm>
            <a:off x="7292700" y="0"/>
            <a:ext cx="4897713" cy="6480000"/>
          </a:xfrm>
          <a:solidFill>
            <a:schemeClr val="accent5">
              <a:lumMod val="20000"/>
              <a:lumOff val="80000"/>
            </a:schemeClr>
          </a:solidFill>
        </p:spPr>
        <p:txBody>
          <a:bodyPr lIns="144000" tIns="144000" rIns="144000" bIns="144000"/>
          <a:lstStyle>
            <a:lvl1pPr marL="0" marR="0" indent="0" algn="l" defTabSz="914400" rtl="0" eaLnBrk="1" fontAlgn="auto" latinLnBrk="0" hangingPunct="1">
              <a:lnSpc>
                <a:spcPct val="90000"/>
              </a:lnSpc>
              <a:spcBef>
                <a:spcPts val="0"/>
              </a:spcBef>
              <a:spcAft>
                <a:spcPts val="1000"/>
              </a:spcAft>
              <a:buClrTx/>
              <a:buSzTx/>
              <a:buFont typeface="Wingdings" panose="05000000000000000000" pitchFamily="2" charset="2"/>
              <a:buNone/>
              <a:tabLst/>
              <a:defRPr>
                <a:solidFill>
                  <a:schemeClr val="tx1"/>
                </a:solidFill>
              </a:defRPr>
            </a:lvl1pPr>
          </a:lstStyle>
          <a:p>
            <a:r>
              <a:rPr lang="de-DE" noProof="0"/>
              <a:t>Bild durch Klicken auf Symbol hinzufügen</a:t>
            </a:r>
          </a:p>
        </p:txBody>
      </p:sp>
      <p:sp>
        <p:nvSpPr>
          <p:cNvPr id="2" name="Titel"/>
          <p:cNvSpPr>
            <a:spLocks noGrp="1"/>
          </p:cNvSpPr>
          <p:nvPr>
            <p:ph type="title" hasCustomPrompt="1"/>
          </p:nvPr>
        </p:nvSpPr>
        <p:spPr bwMode="gray">
          <a:xfrm>
            <a:off x="540000" y="432000"/>
            <a:ext cx="7358400" cy="1080000"/>
          </a:xfrm>
        </p:spPr>
        <p:txBody>
          <a:bodyPr/>
          <a:lstStyle/>
          <a:p>
            <a:r>
              <a:rPr lang="de-DE" noProof="0"/>
              <a:t>Titelmasterformat bearbeiten</a:t>
            </a:r>
          </a:p>
        </p:txBody>
      </p:sp>
      <p:sp>
        <p:nvSpPr>
          <p:cNvPr id="8" name="Untertitel"/>
          <p:cNvSpPr>
            <a:spLocks noGrp="1"/>
          </p:cNvSpPr>
          <p:nvPr>
            <p:ph type="body" sz="quarter" idx="13" hasCustomPrompt="1"/>
          </p:nvPr>
        </p:nvSpPr>
        <p:spPr bwMode="gray">
          <a:xfrm>
            <a:off x="540000" y="972000"/>
            <a:ext cx="73584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8" name="Inhalt 1"/>
          <p:cNvSpPr>
            <a:spLocks noGrp="1"/>
          </p:cNvSpPr>
          <p:nvPr>
            <p:ph sz="half" idx="29"/>
          </p:nvPr>
        </p:nvSpPr>
        <p:spPr bwMode="gray">
          <a:xfrm>
            <a:off x="540000" y="1511999"/>
            <a:ext cx="3607200" cy="2078350"/>
          </a:xfrm>
          <a:solidFill>
            <a:schemeClr val="bg1">
              <a:alpha val="80000"/>
            </a:schemeClr>
          </a:solidFill>
          <a:ln cap="flat">
            <a:solidFill>
              <a:schemeClr val="accent5"/>
            </a:solidFill>
            <a:miter lim="800000"/>
          </a:ln>
        </p:spPr>
        <p:txBody>
          <a:bodyPr lIns="252000" tIns="252000" rIns="252000" bIns="252000"/>
          <a:lstStyle>
            <a:lvl1pPr marL="0" indent="0">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19" name="Inhalt 2"/>
          <p:cNvSpPr>
            <a:spLocks noGrp="1"/>
          </p:cNvSpPr>
          <p:nvPr>
            <p:ph sz="half" idx="30"/>
          </p:nvPr>
        </p:nvSpPr>
        <p:spPr bwMode="gray">
          <a:xfrm>
            <a:off x="4291201" y="1511999"/>
            <a:ext cx="3607200" cy="2077200"/>
          </a:xfrm>
          <a:solidFill>
            <a:schemeClr val="bg1">
              <a:alpha val="80000"/>
            </a:schemeClr>
          </a:solidFill>
          <a:ln cap="flat">
            <a:solidFill>
              <a:schemeClr val="accent5"/>
            </a:solidFill>
            <a:miter lim="800000"/>
          </a:ln>
        </p:spPr>
        <p:txBody>
          <a:bodyPr lIns="252000" tIns="252000" rIns="252000" bIns="252000"/>
          <a:lstStyle>
            <a:lvl1pPr marL="0" indent="0">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22" name="Inhalt 3"/>
          <p:cNvSpPr>
            <a:spLocks noGrp="1"/>
          </p:cNvSpPr>
          <p:nvPr>
            <p:ph sz="half" idx="33"/>
          </p:nvPr>
        </p:nvSpPr>
        <p:spPr bwMode="gray">
          <a:xfrm>
            <a:off x="540000" y="3731899"/>
            <a:ext cx="3607200" cy="2077200"/>
          </a:xfrm>
          <a:solidFill>
            <a:schemeClr val="bg1">
              <a:alpha val="80000"/>
            </a:schemeClr>
          </a:solidFill>
          <a:ln cap="flat">
            <a:solidFill>
              <a:schemeClr val="accent5"/>
            </a:solidFill>
            <a:miter lim="800000"/>
          </a:ln>
        </p:spPr>
        <p:txBody>
          <a:bodyPr lIns="252000" tIns="252000" rIns="252000" bIns="252000"/>
          <a:lstStyle>
            <a:lvl1pPr marL="0" indent="0">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23" name="Inhalt 4"/>
          <p:cNvSpPr>
            <a:spLocks noGrp="1"/>
          </p:cNvSpPr>
          <p:nvPr>
            <p:ph sz="half" idx="34"/>
          </p:nvPr>
        </p:nvSpPr>
        <p:spPr bwMode="gray">
          <a:xfrm>
            <a:off x="4291201" y="3731899"/>
            <a:ext cx="3607200" cy="2077200"/>
          </a:xfrm>
          <a:solidFill>
            <a:schemeClr val="bg1">
              <a:alpha val="80000"/>
            </a:schemeClr>
          </a:solidFill>
          <a:ln cap="flat">
            <a:solidFill>
              <a:schemeClr val="accent5"/>
            </a:solidFill>
            <a:miter lim="800000"/>
          </a:ln>
        </p:spPr>
        <p:txBody>
          <a:bodyPr lIns="252000" tIns="252000" rIns="252000" bIns="252000"/>
          <a:lstStyle>
            <a:lvl1pPr marL="0" indent="0">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26" name="Text"/>
          <p:cNvSpPr>
            <a:spLocks noGrp="1" noChangeAspect="1"/>
          </p:cNvSpPr>
          <p:nvPr>
            <p:ph type="body" sz="quarter" idx="22" hasCustomPrompt="1"/>
          </p:nvPr>
        </p:nvSpPr>
        <p:spPr bwMode="gray">
          <a:xfrm>
            <a:off x="3427201" y="2869200"/>
            <a:ext cx="1584000" cy="1584000"/>
          </a:xfrm>
          <a:prstGeom prst="ellipse">
            <a:avLst/>
          </a:prstGeom>
          <a:solidFill>
            <a:schemeClr val="accent6">
              <a:alpha val="80000"/>
            </a:schemeClr>
          </a:solidFill>
        </p:spPr>
        <p:txBody>
          <a:bodyPr lIns="36000" tIns="36000" rIns="36000" bIns="36000" anchor="ctr" anchorCtr="0"/>
          <a:lstStyle>
            <a:lvl1pPr marL="0" indent="0" algn="ctr">
              <a:buNone/>
              <a:defRPr sz="1800">
                <a:solidFill>
                  <a:schemeClr val="bg1"/>
                </a:solidFill>
              </a:defRPr>
            </a:lvl1pPr>
          </a:lstStyle>
          <a:p>
            <a:pPr lvl="0"/>
            <a:r>
              <a:rPr lang="de-DE"/>
              <a:t>Textmaster</a:t>
            </a:r>
            <a:br>
              <a:rPr lang="de-DE"/>
            </a:br>
            <a:r>
              <a:rPr lang="de-DE"/>
              <a:t>durch Klicken bearbeiten</a:t>
            </a:r>
          </a:p>
        </p:txBody>
      </p:sp>
      <p:sp>
        <p:nvSpPr>
          <p:cNvPr id="15"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6" name="Fußzeile"/>
          <p:cNvSpPr>
            <a:spLocks noGrp="1"/>
          </p:cNvSpPr>
          <p:nvPr>
            <p:ph type="ftr" sz="quarter" idx="37"/>
          </p:nvPr>
        </p:nvSpPr>
        <p:spPr bwMode="gray">
          <a:xfrm>
            <a:off x="1260000" y="6436800"/>
            <a:ext cx="4320000" cy="360000"/>
          </a:xfrm>
        </p:spPr>
        <p:txBody>
          <a:bodyPr/>
          <a:lstStyle/>
          <a:p>
            <a:r>
              <a:rPr lang="en-US"/>
              <a:t>DESIGN THINKING - BUSINESS MODEL INNOVATION - CPS</a:t>
            </a:r>
            <a:endParaRPr lang="de-DE"/>
          </a:p>
        </p:txBody>
      </p:sp>
    </p:spTree>
    <p:extLst>
      <p:ext uri="{BB962C8B-B14F-4D97-AF65-F5344CB8AC3E}">
        <p14:creationId xmlns:p14="http://schemas.microsoft.com/office/powerpoint/2010/main" val="11437020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28_TEXT &amp; BILD">
    <p:spTree>
      <p:nvGrpSpPr>
        <p:cNvPr id="1" name=""/>
        <p:cNvGrpSpPr/>
        <p:nvPr/>
      </p:nvGrpSpPr>
      <p:grpSpPr>
        <a:xfrm>
          <a:off x="0" y="0"/>
          <a:ext cx="0" cy="0"/>
          <a:chOff x="0" y="0"/>
          <a:chExt cx="0" cy="0"/>
        </a:xfrm>
      </p:grpSpPr>
      <p:sp>
        <p:nvSpPr>
          <p:cNvPr id="2" name="Titel"/>
          <p:cNvSpPr>
            <a:spLocks noGrp="1"/>
          </p:cNvSpPr>
          <p:nvPr>
            <p:ph type="title" hasCustomPrompt="1"/>
          </p:nvPr>
        </p:nvSpPr>
        <p:spPr bwMode="gray">
          <a:xfrm>
            <a:off x="540000" y="432000"/>
            <a:ext cx="11109600" cy="1080000"/>
          </a:xfrm>
        </p:spPr>
        <p:txBody>
          <a:bodyPr/>
          <a:lstStyle/>
          <a:p>
            <a:r>
              <a:rPr lang="de-DE" noProof="0"/>
              <a:t>Titelmasterformat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7" name="Inhalt 1"/>
          <p:cNvSpPr>
            <a:spLocks noGrp="1"/>
          </p:cNvSpPr>
          <p:nvPr>
            <p:ph sz="half" idx="29"/>
          </p:nvPr>
        </p:nvSpPr>
        <p:spPr bwMode="gray">
          <a:xfrm>
            <a:off x="540000" y="1511999"/>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26" name="Inhalt 2"/>
          <p:cNvSpPr>
            <a:spLocks noGrp="1"/>
          </p:cNvSpPr>
          <p:nvPr>
            <p:ph sz="half" idx="30"/>
          </p:nvPr>
        </p:nvSpPr>
        <p:spPr bwMode="gray">
          <a:xfrm>
            <a:off x="4291201" y="1511999"/>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27" name="Inhalt 3"/>
          <p:cNvSpPr>
            <a:spLocks noGrp="1"/>
          </p:cNvSpPr>
          <p:nvPr>
            <p:ph sz="half" idx="31"/>
          </p:nvPr>
        </p:nvSpPr>
        <p:spPr bwMode="gray">
          <a:xfrm>
            <a:off x="540000" y="2621949"/>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28" name="Inhalt 4"/>
          <p:cNvSpPr>
            <a:spLocks noGrp="1"/>
          </p:cNvSpPr>
          <p:nvPr>
            <p:ph sz="half" idx="32"/>
          </p:nvPr>
        </p:nvSpPr>
        <p:spPr bwMode="gray">
          <a:xfrm>
            <a:off x="4291201" y="2621949"/>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29" name="Inhalt 5"/>
          <p:cNvSpPr>
            <a:spLocks noGrp="1"/>
          </p:cNvSpPr>
          <p:nvPr>
            <p:ph sz="half" idx="33"/>
          </p:nvPr>
        </p:nvSpPr>
        <p:spPr bwMode="gray">
          <a:xfrm>
            <a:off x="540000" y="3731899"/>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30" name="Inhalt 6"/>
          <p:cNvSpPr>
            <a:spLocks noGrp="1"/>
          </p:cNvSpPr>
          <p:nvPr>
            <p:ph sz="half" idx="34"/>
          </p:nvPr>
        </p:nvSpPr>
        <p:spPr bwMode="gray">
          <a:xfrm>
            <a:off x="4291201" y="3731899"/>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31" name="Inhalt 7"/>
          <p:cNvSpPr>
            <a:spLocks noGrp="1"/>
          </p:cNvSpPr>
          <p:nvPr>
            <p:ph sz="half" idx="35"/>
          </p:nvPr>
        </p:nvSpPr>
        <p:spPr bwMode="gray">
          <a:xfrm>
            <a:off x="540000" y="4841850"/>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32" name="Inhalt 8"/>
          <p:cNvSpPr>
            <a:spLocks noGrp="1"/>
          </p:cNvSpPr>
          <p:nvPr>
            <p:ph sz="half" idx="36"/>
          </p:nvPr>
        </p:nvSpPr>
        <p:spPr bwMode="gray">
          <a:xfrm>
            <a:off x="4291201" y="4841850"/>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11" name="Bild"/>
          <p:cNvSpPr>
            <a:spLocks noGrp="1" noChangeAspect="1"/>
          </p:cNvSpPr>
          <p:nvPr>
            <p:ph type="pic" sz="quarter" idx="15"/>
          </p:nvPr>
        </p:nvSpPr>
        <p:spPr bwMode="gray">
          <a:xfrm>
            <a:off x="8042399" y="1511850"/>
            <a:ext cx="4148013" cy="4298400"/>
          </a:xfrm>
          <a:solidFill>
            <a:schemeClr val="accent5">
              <a:lumMod val="20000"/>
              <a:lumOff val="80000"/>
            </a:schemeClr>
          </a:solidFill>
        </p:spPr>
        <p:txBody>
          <a:bodyPr lIns="144000" tIns="144000" rIns="144000" bIns="144000"/>
          <a:lstStyle>
            <a:lvl1pPr marL="0" marR="0" indent="0" algn="l" defTabSz="914400" rtl="0" eaLnBrk="1" fontAlgn="auto" latinLnBrk="0" hangingPunct="1">
              <a:lnSpc>
                <a:spcPct val="90000"/>
              </a:lnSpc>
              <a:spcBef>
                <a:spcPts val="0"/>
              </a:spcBef>
              <a:spcAft>
                <a:spcPts val="1000"/>
              </a:spcAft>
              <a:buClrTx/>
              <a:buSzTx/>
              <a:buFont typeface="Wingdings" panose="05000000000000000000" pitchFamily="2" charset="2"/>
              <a:buNone/>
              <a:tabLst/>
              <a:defRPr>
                <a:solidFill>
                  <a:schemeClr val="tx1"/>
                </a:solidFill>
              </a:defRPr>
            </a:lvl1pPr>
          </a:lstStyle>
          <a:p>
            <a:r>
              <a:rPr lang="de-DE" noProof="0"/>
              <a:t>Bild durch Klicken auf Symbol hinzufügen</a:t>
            </a:r>
          </a:p>
        </p:txBody>
      </p:sp>
      <p:sp>
        <p:nvSpPr>
          <p:cNvPr id="15"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6" name="Fußzeile"/>
          <p:cNvSpPr>
            <a:spLocks noGrp="1"/>
          </p:cNvSpPr>
          <p:nvPr>
            <p:ph type="ftr" sz="quarter" idx="37"/>
          </p:nvPr>
        </p:nvSpPr>
        <p:spPr bwMode="gray">
          <a:xfrm>
            <a:off x="1260000" y="6436800"/>
            <a:ext cx="4320000" cy="360000"/>
          </a:xfrm>
        </p:spPr>
        <p:txBody>
          <a:bodyPr/>
          <a:lstStyle/>
          <a:p>
            <a:r>
              <a:rPr lang="en-US"/>
              <a:t>DESIGN THINKING - BUSINESS MODEL INNOVATION - CPS</a:t>
            </a:r>
            <a:endParaRPr lang="de-DE"/>
          </a:p>
        </p:txBody>
      </p:sp>
    </p:spTree>
    <p:extLst>
      <p:ext uri="{BB962C8B-B14F-4D97-AF65-F5344CB8AC3E}">
        <p14:creationId xmlns:p14="http://schemas.microsoft.com/office/powerpoint/2010/main" val="989545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29_TEXT &amp; BILD">
    <p:spTree>
      <p:nvGrpSpPr>
        <p:cNvPr id="1" name=""/>
        <p:cNvGrpSpPr/>
        <p:nvPr/>
      </p:nvGrpSpPr>
      <p:grpSpPr>
        <a:xfrm>
          <a:off x="0" y="0"/>
          <a:ext cx="0" cy="0"/>
          <a:chOff x="0" y="0"/>
          <a:chExt cx="0" cy="0"/>
        </a:xfrm>
      </p:grpSpPr>
      <p:sp>
        <p:nvSpPr>
          <p:cNvPr id="2" name="Titel"/>
          <p:cNvSpPr>
            <a:spLocks noGrp="1"/>
          </p:cNvSpPr>
          <p:nvPr>
            <p:ph type="title" hasCustomPrompt="1"/>
          </p:nvPr>
        </p:nvSpPr>
        <p:spPr bwMode="gray">
          <a:xfrm>
            <a:off x="540000" y="432000"/>
            <a:ext cx="11109600" cy="1080000"/>
          </a:xfrm>
        </p:spPr>
        <p:txBody>
          <a:bodyPr/>
          <a:lstStyle/>
          <a:p>
            <a:r>
              <a:rPr lang="de-DE" noProof="0"/>
              <a:t>Titelmasterformat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1" name="Bild"/>
          <p:cNvSpPr>
            <a:spLocks noGrp="1" noChangeAspect="1"/>
          </p:cNvSpPr>
          <p:nvPr>
            <p:ph type="pic" sz="quarter" idx="15"/>
          </p:nvPr>
        </p:nvSpPr>
        <p:spPr bwMode="gray">
          <a:xfrm>
            <a:off x="0" y="1511850"/>
            <a:ext cx="4148013" cy="4298400"/>
          </a:xfrm>
          <a:solidFill>
            <a:schemeClr val="accent5">
              <a:lumMod val="20000"/>
              <a:lumOff val="80000"/>
            </a:schemeClr>
          </a:solidFill>
        </p:spPr>
        <p:txBody>
          <a:bodyPr lIns="144000" tIns="144000" rIns="144000" bIns="144000"/>
          <a:lstStyle>
            <a:lvl1pPr marL="0" marR="0" indent="0" algn="l" defTabSz="914400" rtl="0" eaLnBrk="1" fontAlgn="auto" latinLnBrk="0" hangingPunct="1">
              <a:lnSpc>
                <a:spcPct val="90000"/>
              </a:lnSpc>
              <a:spcBef>
                <a:spcPts val="0"/>
              </a:spcBef>
              <a:spcAft>
                <a:spcPts val="1000"/>
              </a:spcAft>
              <a:buClrTx/>
              <a:buSzTx/>
              <a:buFont typeface="Wingdings" panose="05000000000000000000" pitchFamily="2" charset="2"/>
              <a:buNone/>
              <a:tabLst/>
              <a:defRPr>
                <a:solidFill>
                  <a:schemeClr val="tx1"/>
                </a:solidFill>
              </a:defRPr>
            </a:lvl1pPr>
          </a:lstStyle>
          <a:p>
            <a:r>
              <a:rPr lang="de-DE" noProof="0"/>
              <a:t>Bild durch Klicken auf Symbol hinzufügen</a:t>
            </a:r>
          </a:p>
        </p:txBody>
      </p:sp>
      <p:sp>
        <p:nvSpPr>
          <p:cNvPr id="17" name="Inhalt 1"/>
          <p:cNvSpPr>
            <a:spLocks noGrp="1"/>
          </p:cNvSpPr>
          <p:nvPr>
            <p:ph sz="half" idx="29"/>
          </p:nvPr>
        </p:nvSpPr>
        <p:spPr bwMode="gray">
          <a:xfrm>
            <a:off x="4291201" y="1511999"/>
            <a:ext cx="3607200" cy="968400"/>
          </a:xfrm>
          <a:solidFill>
            <a:schemeClr val="bg1"/>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26" name="Inhalt 2"/>
          <p:cNvSpPr>
            <a:spLocks noGrp="1"/>
          </p:cNvSpPr>
          <p:nvPr>
            <p:ph sz="half" idx="30"/>
          </p:nvPr>
        </p:nvSpPr>
        <p:spPr bwMode="gray">
          <a:xfrm>
            <a:off x="8042400" y="1511999"/>
            <a:ext cx="3607200" cy="968400"/>
          </a:xfrm>
          <a:solidFill>
            <a:schemeClr val="bg1"/>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27" name="Inhalt 3"/>
          <p:cNvSpPr>
            <a:spLocks noGrp="1"/>
          </p:cNvSpPr>
          <p:nvPr>
            <p:ph sz="half" idx="31"/>
          </p:nvPr>
        </p:nvSpPr>
        <p:spPr bwMode="gray">
          <a:xfrm>
            <a:off x="4291201" y="2621949"/>
            <a:ext cx="3607200" cy="968400"/>
          </a:xfrm>
          <a:solidFill>
            <a:schemeClr val="bg1"/>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28" name="Inhalt 4"/>
          <p:cNvSpPr>
            <a:spLocks noGrp="1"/>
          </p:cNvSpPr>
          <p:nvPr>
            <p:ph sz="half" idx="32"/>
          </p:nvPr>
        </p:nvSpPr>
        <p:spPr bwMode="gray">
          <a:xfrm>
            <a:off x="8042400" y="2621949"/>
            <a:ext cx="3607200" cy="968400"/>
          </a:xfrm>
          <a:solidFill>
            <a:schemeClr val="bg1"/>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29" name="Inhalt 5"/>
          <p:cNvSpPr>
            <a:spLocks noGrp="1"/>
          </p:cNvSpPr>
          <p:nvPr>
            <p:ph sz="half" idx="33"/>
          </p:nvPr>
        </p:nvSpPr>
        <p:spPr bwMode="gray">
          <a:xfrm>
            <a:off x="4291201" y="3731899"/>
            <a:ext cx="3607200" cy="968400"/>
          </a:xfrm>
          <a:solidFill>
            <a:schemeClr val="bg1"/>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30" name="Inhalt 6"/>
          <p:cNvSpPr>
            <a:spLocks noGrp="1"/>
          </p:cNvSpPr>
          <p:nvPr>
            <p:ph sz="half" idx="34"/>
          </p:nvPr>
        </p:nvSpPr>
        <p:spPr bwMode="gray">
          <a:xfrm>
            <a:off x="8042400" y="3731899"/>
            <a:ext cx="3607200" cy="968400"/>
          </a:xfrm>
          <a:solidFill>
            <a:schemeClr val="bg1"/>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31" name="Inhalt 7"/>
          <p:cNvSpPr>
            <a:spLocks noGrp="1"/>
          </p:cNvSpPr>
          <p:nvPr>
            <p:ph sz="half" idx="35"/>
          </p:nvPr>
        </p:nvSpPr>
        <p:spPr bwMode="gray">
          <a:xfrm>
            <a:off x="4291201" y="4841850"/>
            <a:ext cx="3607200" cy="968400"/>
          </a:xfrm>
          <a:solidFill>
            <a:schemeClr val="bg1"/>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32" name="Inhalt 8"/>
          <p:cNvSpPr>
            <a:spLocks noGrp="1"/>
          </p:cNvSpPr>
          <p:nvPr>
            <p:ph sz="half" idx="36"/>
          </p:nvPr>
        </p:nvSpPr>
        <p:spPr bwMode="gray">
          <a:xfrm>
            <a:off x="8042400" y="4841850"/>
            <a:ext cx="3607200" cy="968400"/>
          </a:xfrm>
          <a:solidFill>
            <a:schemeClr val="bg1"/>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15"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6" name="Fußzeile"/>
          <p:cNvSpPr>
            <a:spLocks noGrp="1"/>
          </p:cNvSpPr>
          <p:nvPr>
            <p:ph type="ftr" sz="quarter" idx="37"/>
          </p:nvPr>
        </p:nvSpPr>
        <p:spPr bwMode="gray">
          <a:xfrm>
            <a:off x="1260000" y="6436800"/>
            <a:ext cx="4320000" cy="360000"/>
          </a:xfrm>
        </p:spPr>
        <p:txBody>
          <a:bodyPr/>
          <a:lstStyle/>
          <a:p>
            <a:r>
              <a:rPr lang="en-US"/>
              <a:t>DESIGN THINKING - BUSINESS MODEL INNOVATION - CPS</a:t>
            </a:r>
            <a:endParaRPr lang="de-DE"/>
          </a:p>
        </p:txBody>
      </p:sp>
    </p:spTree>
    <p:extLst>
      <p:ext uri="{BB962C8B-B14F-4D97-AF65-F5344CB8AC3E}">
        <p14:creationId xmlns:p14="http://schemas.microsoft.com/office/powerpoint/2010/main" val="30481093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30_TEXT &amp; BILD">
    <p:spTree>
      <p:nvGrpSpPr>
        <p:cNvPr id="1" name=""/>
        <p:cNvGrpSpPr/>
        <p:nvPr/>
      </p:nvGrpSpPr>
      <p:grpSpPr>
        <a:xfrm>
          <a:off x="0" y="0"/>
          <a:ext cx="0" cy="0"/>
          <a:chOff x="0" y="0"/>
          <a:chExt cx="0" cy="0"/>
        </a:xfrm>
      </p:grpSpPr>
      <p:sp>
        <p:nvSpPr>
          <p:cNvPr id="12" name="Inhalt 1"/>
          <p:cNvSpPr>
            <a:spLocks noGrp="1"/>
          </p:cNvSpPr>
          <p:nvPr>
            <p:ph sz="half" idx="21"/>
          </p:nvPr>
        </p:nvSpPr>
        <p:spPr bwMode="gray">
          <a:xfrm>
            <a:off x="540000" y="1511300"/>
            <a:ext cx="2671200" cy="4298400"/>
          </a:xfrm>
        </p:spPr>
        <p:txBody>
          <a:bodyPr tIns="936000"/>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10" name="Bild"/>
          <p:cNvSpPr>
            <a:spLocks noGrp="1" noChangeAspect="1"/>
          </p:cNvSpPr>
          <p:nvPr>
            <p:ph type="pic" sz="quarter" idx="28"/>
          </p:nvPr>
        </p:nvSpPr>
        <p:spPr bwMode="gray">
          <a:xfrm>
            <a:off x="3352800" y="0"/>
            <a:ext cx="2671200" cy="64800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4" name="Inhalt 2"/>
          <p:cNvSpPr>
            <a:spLocks noGrp="1"/>
          </p:cNvSpPr>
          <p:nvPr>
            <p:ph sz="half" idx="29"/>
          </p:nvPr>
        </p:nvSpPr>
        <p:spPr bwMode="gray">
          <a:xfrm>
            <a:off x="6165599" y="1512000"/>
            <a:ext cx="5483475" cy="4298400"/>
          </a:xfrm>
        </p:spPr>
        <p:txBody>
          <a:bodyPr tIns="936000"/>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16" name="Text"/>
          <p:cNvSpPr>
            <a:spLocks noGrp="1" noChangeAspect="1"/>
          </p:cNvSpPr>
          <p:nvPr>
            <p:ph type="body" sz="quarter" idx="46"/>
          </p:nvPr>
        </p:nvSpPr>
        <p:spPr bwMode="gray">
          <a:xfrm>
            <a:off x="5706000" y="1224000"/>
            <a:ext cx="792000" cy="792000"/>
          </a:xfrm>
          <a:prstGeom prst="ellipse">
            <a:avLst/>
          </a:prstGeom>
          <a:solidFill>
            <a:schemeClr val="accent6">
              <a:alpha val="80000"/>
            </a:schemeClr>
          </a:solidFill>
        </p:spPr>
        <p:txBody>
          <a:bodyPr lIns="36000" tIns="36000" rIns="36000" bIns="36000" anchor="ctr" anchorCtr="0"/>
          <a:lstStyle>
            <a:lvl1pPr marL="0" indent="0" algn="ctr">
              <a:buNone/>
              <a:defRPr sz="1800">
                <a:solidFill>
                  <a:schemeClr val="bg1"/>
                </a:solidFill>
              </a:defRPr>
            </a:lvl1pPr>
          </a:lstStyle>
          <a:p>
            <a:pPr lvl="0"/>
            <a:r>
              <a:rPr lang="de-DE"/>
              <a:t>Textmasterformate durch Klicken bearbeiten</a:t>
            </a:r>
          </a:p>
        </p:txBody>
      </p:sp>
      <p:sp>
        <p:nvSpPr>
          <p:cNvPr id="8"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9" name="Fußzeile"/>
          <p:cNvSpPr>
            <a:spLocks noGrp="1"/>
          </p:cNvSpPr>
          <p:nvPr>
            <p:ph type="ftr" sz="quarter" idx="15"/>
          </p:nvPr>
        </p:nvSpPr>
        <p:spPr bwMode="gray">
          <a:xfrm>
            <a:off x="1260000" y="6436800"/>
            <a:ext cx="4320000" cy="360000"/>
          </a:xfrm>
        </p:spPr>
        <p:txBody>
          <a:bodyPr/>
          <a:lstStyle/>
          <a:p>
            <a:r>
              <a:rPr lang="en-US"/>
              <a:t>DESIGN THINKING - BUSINESS MODEL INNOVATION - CPS</a:t>
            </a:r>
            <a:endParaRPr lang="de-DE"/>
          </a:p>
        </p:txBody>
      </p:sp>
    </p:spTree>
    <p:extLst>
      <p:ext uri="{BB962C8B-B14F-4D97-AF65-F5344CB8AC3E}">
        <p14:creationId xmlns:p14="http://schemas.microsoft.com/office/powerpoint/2010/main" val="29687359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31_TITEL &amp; INHALT">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Titelmasterformat durch Klicken bearbeiten</a:t>
            </a:r>
          </a:p>
        </p:txBody>
      </p:sp>
      <p:sp>
        <p:nvSpPr>
          <p:cNvPr id="13"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23" name="Inhalt 1"/>
          <p:cNvSpPr>
            <a:spLocks noGrp="1"/>
          </p:cNvSpPr>
          <p:nvPr>
            <p:ph sz="half" idx="1"/>
          </p:nvPr>
        </p:nvSpPr>
        <p:spPr bwMode="gray">
          <a:xfrm>
            <a:off x="540000" y="1512000"/>
            <a:ext cx="8298000" cy="4298400"/>
          </a:xfrm>
        </p:spPr>
        <p:txBody>
          <a:bodyPr/>
          <a:lstStyle>
            <a:lvl1pPr marL="270000" indent="-270000">
              <a:buSzPct val="80000"/>
              <a:buFont typeface="Wingdings" panose="05000000000000000000" pitchFamily="2" charset="2"/>
              <a:buChar char="§"/>
              <a:defRPr sz="18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14" name="Inhalt 2"/>
          <p:cNvSpPr>
            <a:spLocks noGrp="1"/>
          </p:cNvSpPr>
          <p:nvPr>
            <p:ph idx="17"/>
          </p:nvPr>
        </p:nvSpPr>
        <p:spPr bwMode="gray">
          <a:xfrm>
            <a:off x="8978400" y="1512000"/>
            <a:ext cx="2671200" cy="4298400"/>
          </a:xfrm>
          <a:noFill/>
        </p:spPr>
        <p:txBody>
          <a:bodyPr lIns="0" tIns="0" rIns="0" bIns="0" anchor="t" anchorCtr="0"/>
          <a:lstStyle>
            <a:lvl1pPr marL="0" indent="0">
              <a:buNone/>
              <a:defRPr sz="18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Textmasterformate durch Klicken bearbeiten</a:t>
            </a:r>
          </a:p>
        </p:txBody>
      </p:sp>
      <p:sp>
        <p:nvSpPr>
          <p:cNvPr id="8"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0" name="Fußzeile"/>
          <p:cNvSpPr>
            <a:spLocks noGrp="1"/>
          </p:cNvSpPr>
          <p:nvPr>
            <p:ph type="ftr" sz="quarter" idx="15"/>
          </p:nvPr>
        </p:nvSpPr>
        <p:spPr bwMode="gray">
          <a:xfrm>
            <a:off x="1260000" y="6436800"/>
            <a:ext cx="4320000" cy="360000"/>
          </a:xfrm>
        </p:spPr>
        <p:txBody>
          <a:bodyPr/>
          <a:lstStyle/>
          <a:p>
            <a:r>
              <a:rPr lang="en-US" noProof="0"/>
              <a:t>DESIGN THINKING - BUSINESS MODEL INNOVATION - CPS</a:t>
            </a:r>
            <a:endParaRPr lang="de-DE" noProof="0"/>
          </a:p>
        </p:txBody>
      </p:sp>
    </p:spTree>
    <p:extLst>
      <p:ext uri="{BB962C8B-B14F-4D97-AF65-F5344CB8AC3E}">
        <p14:creationId xmlns:p14="http://schemas.microsoft.com/office/powerpoint/2010/main" val="42503994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32_TITEL &amp; INHALT">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Titelmasterformat durch Klicken bearbeiten</a:t>
            </a:r>
          </a:p>
        </p:txBody>
      </p:sp>
      <p:sp>
        <p:nvSpPr>
          <p:cNvPr id="13"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4" name="Inhalt 1"/>
          <p:cNvSpPr>
            <a:spLocks noGrp="1"/>
          </p:cNvSpPr>
          <p:nvPr>
            <p:ph idx="17"/>
          </p:nvPr>
        </p:nvSpPr>
        <p:spPr bwMode="gray">
          <a:xfrm>
            <a:off x="540000" y="1512000"/>
            <a:ext cx="2671200" cy="4298400"/>
          </a:xfrm>
          <a:noFill/>
        </p:spPr>
        <p:txBody>
          <a:bodyPr lIns="0" tIns="0" rIns="0" bIns="0" anchor="t" anchorCtr="0"/>
          <a:lstStyle>
            <a:lvl1pPr marL="0" indent="0">
              <a:buNone/>
              <a:defRPr sz="18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Textmasterformate durch Klicken bearbeiten</a:t>
            </a:r>
          </a:p>
        </p:txBody>
      </p:sp>
      <p:sp>
        <p:nvSpPr>
          <p:cNvPr id="23" name="Inhalt 2"/>
          <p:cNvSpPr>
            <a:spLocks noGrp="1"/>
          </p:cNvSpPr>
          <p:nvPr>
            <p:ph sz="half" idx="1"/>
          </p:nvPr>
        </p:nvSpPr>
        <p:spPr bwMode="gray">
          <a:xfrm>
            <a:off x="3351600" y="1512000"/>
            <a:ext cx="8298000" cy="4298400"/>
          </a:xfrm>
        </p:spPr>
        <p:txBody>
          <a:bodyPr/>
          <a:lstStyle>
            <a:lvl1pPr marL="270000" indent="-270000">
              <a:buSzPct val="80000"/>
              <a:buFont typeface="Wingdings" panose="05000000000000000000" pitchFamily="2" charset="2"/>
              <a:buChar char="§"/>
              <a:defRPr sz="18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8"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0" name="Fußzeile"/>
          <p:cNvSpPr>
            <a:spLocks noGrp="1"/>
          </p:cNvSpPr>
          <p:nvPr>
            <p:ph type="ftr" sz="quarter" idx="15"/>
          </p:nvPr>
        </p:nvSpPr>
        <p:spPr bwMode="gray">
          <a:xfrm>
            <a:off x="1260000" y="6436800"/>
            <a:ext cx="4320000" cy="360000"/>
          </a:xfrm>
        </p:spPr>
        <p:txBody>
          <a:bodyPr/>
          <a:lstStyle/>
          <a:p>
            <a:r>
              <a:rPr lang="en-US"/>
              <a:t>DESIGN THINKING - BUSINESS MODEL INNOVATION - CPS</a:t>
            </a:r>
            <a:endParaRPr lang="de-DE"/>
          </a:p>
        </p:txBody>
      </p:sp>
    </p:spTree>
    <p:extLst>
      <p:ext uri="{BB962C8B-B14F-4D97-AF65-F5344CB8AC3E}">
        <p14:creationId xmlns:p14="http://schemas.microsoft.com/office/powerpoint/2010/main" val="39787962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33_TITEL &amp; INHALT">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Titelmasterformat durch Klicken bearbeiten</a:t>
            </a:r>
          </a:p>
        </p:txBody>
      </p:sp>
      <p:sp>
        <p:nvSpPr>
          <p:cNvPr id="13"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23" name="Inhalt"/>
          <p:cNvSpPr>
            <a:spLocks noGrp="1"/>
          </p:cNvSpPr>
          <p:nvPr>
            <p:ph sz="half" idx="1"/>
          </p:nvPr>
        </p:nvSpPr>
        <p:spPr bwMode="gray">
          <a:xfrm>
            <a:off x="540000" y="1512000"/>
            <a:ext cx="8298000" cy="4298400"/>
          </a:xfrm>
        </p:spPr>
        <p:txBody>
          <a:bodyPr/>
          <a:lstStyle>
            <a:lvl1pPr marL="270000" indent="-270000">
              <a:buSzPct val="80000"/>
              <a:buFont typeface="Wingdings" panose="05000000000000000000" pitchFamily="2" charset="2"/>
              <a:buChar char="§"/>
              <a:defRPr sz="18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9" name="Bild"/>
          <p:cNvSpPr>
            <a:spLocks noGrp="1" noChangeAspect="1"/>
          </p:cNvSpPr>
          <p:nvPr>
            <p:ph type="pic" sz="quarter" idx="17"/>
          </p:nvPr>
        </p:nvSpPr>
        <p:spPr bwMode="gray">
          <a:xfrm>
            <a:off x="8978400" y="1512000"/>
            <a:ext cx="2671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8"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0" name="Fußzeile"/>
          <p:cNvSpPr>
            <a:spLocks noGrp="1"/>
          </p:cNvSpPr>
          <p:nvPr>
            <p:ph type="ftr" sz="quarter" idx="15"/>
          </p:nvPr>
        </p:nvSpPr>
        <p:spPr bwMode="gray">
          <a:xfrm>
            <a:off x="1260000" y="6436800"/>
            <a:ext cx="4320000" cy="360000"/>
          </a:xfrm>
        </p:spPr>
        <p:txBody>
          <a:bodyPr/>
          <a:lstStyle/>
          <a:p>
            <a:r>
              <a:rPr lang="en-US" noProof="0"/>
              <a:t>DESIGN THINKING - BUSINESS MODEL INNOVATION - CPS</a:t>
            </a:r>
            <a:endParaRPr lang="de-DE" noProof="0"/>
          </a:p>
        </p:txBody>
      </p:sp>
    </p:spTree>
    <p:extLst>
      <p:ext uri="{BB962C8B-B14F-4D97-AF65-F5344CB8AC3E}">
        <p14:creationId xmlns:p14="http://schemas.microsoft.com/office/powerpoint/2010/main" val="38950300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34_TITEL &amp; INHALT">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Titelmasterformat durch Klicken bearbeiten</a:t>
            </a:r>
          </a:p>
        </p:txBody>
      </p:sp>
      <p:sp>
        <p:nvSpPr>
          <p:cNvPr id="13"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9" name="Bild"/>
          <p:cNvSpPr>
            <a:spLocks noGrp="1" noChangeAspect="1"/>
          </p:cNvSpPr>
          <p:nvPr>
            <p:ph type="pic" sz="quarter" idx="17"/>
          </p:nvPr>
        </p:nvSpPr>
        <p:spPr bwMode="gray">
          <a:xfrm>
            <a:off x="540000" y="1512000"/>
            <a:ext cx="2671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23" name="Inhalt"/>
          <p:cNvSpPr>
            <a:spLocks noGrp="1"/>
          </p:cNvSpPr>
          <p:nvPr>
            <p:ph sz="half" idx="1"/>
          </p:nvPr>
        </p:nvSpPr>
        <p:spPr bwMode="gray">
          <a:xfrm>
            <a:off x="3351600" y="1512000"/>
            <a:ext cx="8298000" cy="4298400"/>
          </a:xfrm>
        </p:spPr>
        <p:txBody>
          <a:bodyPr/>
          <a:lstStyle>
            <a:lvl1pPr marL="270000" indent="-270000">
              <a:buSzPct val="80000"/>
              <a:buFont typeface="Wingdings" panose="05000000000000000000" pitchFamily="2" charset="2"/>
              <a:buChar char="§"/>
              <a:defRPr sz="18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8"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0" name="Fußzeile"/>
          <p:cNvSpPr>
            <a:spLocks noGrp="1"/>
          </p:cNvSpPr>
          <p:nvPr>
            <p:ph type="ftr" sz="quarter" idx="15"/>
          </p:nvPr>
        </p:nvSpPr>
        <p:spPr bwMode="gray">
          <a:xfrm>
            <a:off x="1260000" y="6436800"/>
            <a:ext cx="4320000" cy="360000"/>
          </a:xfrm>
        </p:spPr>
        <p:txBody>
          <a:bodyPr/>
          <a:lstStyle/>
          <a:p>
            <a:r>
              <a:rPr lang="en-US" noProof="0"/>
              <a:t>DESIGN THINKING - BUSINESS MODEL INNOVATION - CPS</a:t>
            </a:r>
            <a:endParaRPr lang="de-DE" noProof="0"/>
          </a:p>
        </p:txBody>
      </p:sp>
    </p:spTree>
    <p:extLst>
      <p:ext uri="{BB962C8B-B14F-4D97-AF65-F5344CB8AC3E}">
        <p14:creationId xmlns:p14="http://schemas.microsoft.com/office/powerpoint/2010/main" val="29440386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35_TEXT &amp; BILD">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Titelmasterformat durch Klicken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1" name="Bild 1"/>
          <p:cNvSpPr>
            <a:spLocks noGrp="1" noChangeAspect="1"/>
          </p:cNvSpPr>
          <p:nvPr>
            <p:ph type="pic" sz="quarter" idx="15"/>
          </p:nvPr>
        </p:nvSpPr>
        <p:spPr bwMode="gray">
          <a:xfrm>
            <a:off x="540000" y="1512000"/>
            <a:ext cx="2671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52" name="Inhalt 1"/>
          <p:cNvSpPr>
            <a:spLocks noGrp="1"/>
          </p:cNvSpPr>
          <p:nvPr>
            <p:ph sz="half" idx="21"/>
          </p:nvPr>
        </p:nvSpPr>
        <p:spPr bwMode="gray">
          <a:xfrm>
            <a:off x="3352800" y="1512000"/>
            <a:ext cx="2671200" cy="4298400"/>
          </a:xfrm>
        </p:spPr>
        <p:txBody>
          <a:bodyPr/>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58" name="Bild 2"/>
          <p:cNvSpPr>
            <a:spLocks noGrp="1" noChangeAspect="1"/>
          </p:cNvSpPr>
          <p:nvPr>
            <p:ph type="pic" sz="quarter" idx="22"/>
          </p:nvPr>
        </p:nvSpPr>
        <p:spPr bwMode="gray">
          <a:xfrm>
            <a:off x="6165600" y="1512000"/>
            <a:ext cx="2671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61" name="Inhalt 2"/>
          <p:cNvSpPr>
            <a:spLocks noGrp="1"/>
          </p:cNvSpPr>
          <p:nvPr>
            <p:ph sz="half" idx="25"/>
          </p:nvPr>
        </p:nvSpPr>
        <p:spPr bwMode="gray">
          <a:xfrm>
            <a:off x="8978400" y="1512000"/>
            <a:ext cx="2671200" cy="4298400"/>
          </a:xfrm>
        </p:spPr>
        <p:txBody>
          <a:bodyPr/>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10"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2" name="Fußzeile"/>
          <p:cNvSpPr>
            <a:spLocks noGrp="1"/>
          </p:cNvSpPr>
          <p:nvPr>
            <p:ph type="ftr" sz="quarter" idx="26"/>
          </p:nvPr>
        </p:nvSpPr>
        <p:spPr bwMode="gray">
          <a:xfrm>
            <a:off x="1260000" y="6436800"/>
            <a:ext cx="4320000" cy="360000"/>
          </a:xfrm>
        </p:spPr>
        <p:txBody>
          <a:bodyPr/>
          <a:lstStyle/>
          <a:p>
            <a:r>
              <a:rPr lang="en-US"/>
              <a:t>DESIGN THINKING - BUSINESS MODEL INNOVATION - CPS</a:t>
            </a:r>
            <a:endParaRPr lang="de-DE"/>
          </a:p>
        </p:txBody>
      </p:sp>
    </p:spTree>
    <p:extLst>
      <p:ext uri="{BB962C8B-B14F-4D97-AF65-F5344CB8AC3E}">
        <p14:creationId xmlns:p14="http://schemas.microsoft.com/office/powerpoint/2010/main" val="8842823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36_TEXT &amp; BILD">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Titelmasterformat durch Klicken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1" name="Bild 1"/>
          <p:cNvSpPr>
            <a:spLocks noGrp="1" noChangeAspect="1"/>
          </p:cNvSpPr>
          <p:nvPr>
            <p:ph type="pic" sz="quarter" idx="15"/>
          </p:nvPr>
        </p:nvSpPr>
        <p:spPr bwMode="gray">
          <a:xfrm>
            <a:off x="540000" y="1512000"/>
            <a:ext cx="2671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3" name="Bild 2"/>
          <p:cNvSpPr>
            <a:spLocks noGrp="1" noChangeAspect="1"/>
          </p:cNvSpPr>
          <p:nvPr>
            <p:ph type="pic" sz="quarter" idx="28"/>
          </p:nvPr>
        </p:nvSpPr>
        <p:spPr bwMode="gray">
          <a:xfrm>
            <a:off x="3352800" y="1512000"/>
            <a:ext cx="2671200" cy="20772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2" name="Inhalt"/>
          <p:cNvSpPr>
            <a:spLocks noGrp="1"/>
          </p:cNvSpPr>
          <p:nvPr>
            <p:ph idx="18"/>
          </p:nvPr>
        </p:nvSpPr>
        <p:spPr bwMode="gray">
          <a:xfrm>
            <a:off x="3352800" y="3733200"/>
            <a:ext cx="2671200" cy="2077200"/>
          </a:xfrm>
          <a:solidFill>
            <a:schemeClr val="bg1">
              <a:alpha val="80000"/>
            </a:schemeClr>
          </a:solidFill>
          <a:ln cap="flat">
            <a:solidFill>
              <a:schemeClr val="accent5"/>
            </a:solidFill>
            <a:miter lim="800000"/>
          </a:ln>
        </p:spPr>
        <p:txBody>
          <a:bodyPr lIns="180000" tIns="180000" rIns="180000" bIns="180000" anchor="t" anchorCtr="0"/>
          <a:lstStyle>
            <a:lvl1pPr marL="0" indent="0" algn="l">
              <a:buNone/>
              <a:defRPr sz="18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Textmasterformate durch Klicken bearbeiten</a:t>
            </a:r>
          </a:p>
        </p:txBody>
      </p:sp>
      <p:sp>
        <p:nvSpPr>
          <p:cNvPr id="58" name="Bild 3"/>
          <p:cNvSpPr>
            <a:spLocks noGrp="1" noChangeAspect="1"/>
          </p:cNvSpPr>
          <p:nvPr>
            <p:ph type="pic" sz="quarter" idx="22"/>
          </p:nvPr>
        </p:nvSpPr>
        <p:spPr bwMode="gray">
          <a:xfrm>
            <a:off x="6165600" y="1512000"/>
            <a:ext cx="2671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4" name="Bild 4"/>
          <p:cNvSpPr>
            <a:spLocks noGrp="1" noChangeAspect="1"/>
          </p:cNvSpPr>
          <p:nvPr>
            <p:ph type="pic" sz="quarter" idx="29"/>
          </p:nvPr>
        </p:nvSpPr>
        <p:spPr bwMode="gray">
          <a:xfrm>
            <a:off x="8978400" y="1512000"/>
            <a:ext cx="2671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5"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6" name="Fußzeile"/>
          <p:cNvSpPr>
            <a:spLocks noGrp="1"/>
          </p:cNvSpPr>
          <p:nvPr>
            <p:ph type="ftr" sz="quarter" idx="30"/>
          </p:nvPr>
        </p:nvSpPr>
        <p:spPr bwMode="gray">
          <a:xfrm>
            <a:off x="1260000" y="6436800"/>
            <a:ext cx="4320000" cy="360000"/>
          </a:xfrm>
        </p:spPr>
        <p:txBody>
          <a:bodyPr/>
          <a:lstStyle/>
          <a:p>
            <a:r>
              <a:rPr lang="en-US"/>
              <a:t>DESIGN THINKING - BUSINESS MODEL INNOVATION - CPS</a:t>
            </a:r>
            <a:endParaRPr lang="de-DE"/>
          </a:p>
        </p:txBody>
      </p:sp>
    </p:spTree>
    <p:extLst>
      <p:ext uri="{BB962C8B-B14F-4D97-AF65-F5344CB8AC3E}">
        <p14:creationId xmlns:p14="http://schemas.microsoft.com/office/powerpoint/2010/main" val="15628240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37_TEXT &amp; BILD">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Titelmasterformat durch Klicken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1" name="Bild 1"/>
          <p:cNvSpPr>
            <a:spLocks noGrp="1" noChangeAspect="1"/>
          </p:cNvSpPr>
          <p:nvPr>
            <p:ph type="pic" sz="quarter" idx="15"/>
          </p:nvPr>
        </p:nvSpPr>
        <p:spPr bwMode="gray">
          <a:xfrm>
            <a:off x="540000" y="1512000"/>
            <a:ext cx="2671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45" name="Inhalt 1"/>
          <p:cNvSpPr>
            <a:spLocks noGrp="1"/>
          </p:cNvSpPr>
          <p:nvPr>
            <p:ph sz="half" idx="19"/>
          </p:nvPr>
        </p:nvSpPr>
        <p:spPr bwMode="gray">
          <a:xfrm>
            <a:off x="540000" y="3733200"/>
            <a:ext cx="2671200" cy="2077200"/>
          </a:xfrm>
          <a:solidFill>
            <a:schemeClr val="bg1">
              <a:alpha val="80000"/>
            </a:schemeClr>
          </a:solidFill>
        </p:spPr>
        <p:txBody>
          <a:bodyPr lIns="180000" tIns="180000" rIns="180000" bIns="180000"/>
          <a:lstStyle>
            <a:lvl1pPr marL="0" indent="0">
              <a:buNone/>
              <a:defRPr sz="1600"/>
            </a:lvl1pPr>
            <a:lvl2pPr>
              <a:defRPr sz="1400"/>
            </a:lvl2pPr>
            <a:lvl3pPr>
              <a:defRPr sz="1200"/>
            </a:lvl3pPr>
            <a:lvl4pPr>
              <a:defRPr sz="1100"/>
            </a:lvl4pPr>
            <a:lvl5pPr>
              <a:defRPr sz="1100"/>
            </a:lvl5pPr>
            <a:lvl6pPr>
              <a:defRPr sz="1800"/>
            </a:lvl6pPr>
            <a:lvl7pPr>
              <a:defRPr sz="1800"/>
            </a:lvl7pPr>
            <a:lvl8pPr>
              <a:defRPr sz="1800"/>
            </a:lvl8pPr>
            <a:lvl9pPr>
              <a:defRPr sz="1800"/>
            </a:lvl9pPr>
          </a:lstStyle>
          <a:p>
            <a:pPr lvl="0"/>
            <a:r>
              <a:rPr lang="de-DE" noProof="0"/>
              <a:t>Textmasterformate durch Klicken bearbeiten</a:t>
            </a:r>
          </a:p>
        </p:txBody>
      </p:sp>
      <p:sp>
        <p:nvSpPr>
          <p:cNvPr id="51" name="Bild 2"/>
          <p:cNvSpPr>
            <a:spLocks noGrp="1" noChangeAspect="1"/>
          </p:cNvSpPr>
          <p:nvPr>
            <p:ph type="pic" sz="quarter" idx="20"/>
          </p:nvPr>
        </p:nvSpPr>
        <p:spPr bwMode="gray">
          <a:xfrm>
            <a:off x="3352800" y="1512000"/>
            <a:ext cx="2671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52" name="Inhalt 2"/>
          <p:cNvSpPr>
            <a:spLocks noGrp="1"/>
          </p:cNvSpPr>
          <p:nvPr>
            <p:ph sz="half" idx="21"/>
          </p:nvPr>
        </p:nvSpPr>
        <p:spPr bwMode="gray">
          <a:xfrm>
            <a:off x="3352800" y="3733200"/>
            <a:ext cx="2671200" cy="2077200"/>
          </a:xfrm>
          <a:solidFill>
            <a:schemeClr val="bg1">
              <a:alpha val="80000"/>
            </a:schemeClr>
          </a:solidFill>
        </p:spPr>
        <p:txBody>
          <a:bodyPr lIns="180000" tIns="180000" rIns="180000" bIns="180000"/>
          <a:lstStyle>
            <a:lvl1pPr marL="0" indent="0">
              <a:buNone/>
              <a:defRPr sz="1600"/>
            </a:lvl1pPr>
            <a:lvl2pPr>
              <a:defRPr sz="1400"/>
            </a:lvl2pPr>
            <a:lvl3pPr>
              <a:defRPr sz="1200"/>
            </a:lvl3pPr>
            <a:lvl4pPr>
              <a:defRPr sz="1100"/>
            </a:lvl4pPr>
            <a:lvl5pPr>
              <a:defRPr sz="1100"/>
            </a:lvl5pPr>
            <a:lvl6pPr>
              <a:defRPr sz="1800"/>
            </a:lvl6pPr>
            <a:lvl7pPr>
              <a:defRPr sz="1800"/>
            </a:lvl7pPr>
            <a:lvl8pPr>
              <a:defRPr sz="1800"/>
            </a:lvl8pPr>
            <a:lvl9pPr>
              <a:defRPr sz="1800"/>
            </a:lvl9pPr>
          </a:lstStyle>
          <a:p>
            <a:pPr lvl="0"/>
            <a:r>
              <a:rPr lang="de-DE" noProof="0"/>
              <a:t>Textmasterformate durch Klicken bearbeiten</a:t>
            </a:r>
          </a:p>
        </p:txBody>
      </p:sp>
      <p:sp>
        <p:nvSpPr>
          <p:cNvPr id="58" name="Bild 3"/>
          <p:cNvSpPr>
            <a:spLocks noGrp="1" noChangeAspect="1"/>
          </p:cNvSpPr>
          <p:nvPr>
            <p:ph type="pic" sz="quarter" idx="22"/>
          </p:nvPr>
        </p:nvSpPr>
        <p:spPr bwMode="gray">
          <a:xfrm>
            <a:off x="6165600" y="1512000"/>
            <a:ext cx="2671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59" name="Inhalt 3"/>
          <p:cNvSpPr>
            <a:spLocks noGrp="1"/>
          </p:cNvSpPr>
          <p:nvPr>
            <p:ph sz="half" idx="23"/>
          </p:nvPr>
        </p:nvSpPr>
        <p:spPr bwMode="gray">
          <a:xfrm>
            <a:off x="6165600" y="3733200"/>
            <a:ext cx="2671200" cy="2077200"/>
          </a:xfrm>
          <a:solidFill>
            <a:schemeClr val="bg1">
              <a:alpha val="80000"/>
            </a:schemeClr>
          </a:solidFill>
        </p:spPr>
        <p:txBody>
          <a:bodyPr lIns="180000" tIns="180000" rIns="180000" bIns="180000"/>
          <a:lstStyle>
            <a:lvl1pPr marL="0" indent="0">
              <a:buNone/>
              <a:defRPr sz="1600"/>
            </a:lvl1pPr>
            <a:lvl2pPr>
              <a:defRPr sz="1400"/>
            </a:lvl2pPr>
            <a:lvl3pPr>
              <a:defRPr sz="1200"/>
            </a:lvl3pPr>
            <a:lvl4pPr>
              <a:defRPr sz="1100"/>
            </a:lvl4pPr>
            <a:lvl5pPr>
              <a:defRPr sz="1100"/>
            </a:lvl5pPr>
            <a:lvl6pPr>
              <a:defRPr sz="1800"/>
            </a:lvl6pPr>
            <a:lvl7pPr>
              <a:defRPr sz="1800"/>
            </a:lvl7pPr>
            <a:lvl8pPr>
              <a:defRPr sz="1800"/>
            </a:lvl8pPr>
            <a:lvl9pPr>
              <a:defRPr sz="1800"/>
            </a:lvl9pPr>
          </a:lstStyle>
          <a:p>
            <a:pPr lvl="0"/>
            <a:r>
              <a:rPr lang="de-DE" noProof="0"/>
              <a:t>Textmasterformate durch Klicken bearbeiten</a:t>
            </a:r>
          </a:p>
        </p:txBody>
      </p:sp>
      <p:sp>
        <p:nvSpPr>
          <p:cNvPr id="60" name="Bild 4"/>
          <p:cNvSpPr>
            <a:spLocks noGrp="1" noChangeAspect="1"/>
          </p:cNvSpPr>
          <p:nvPr>
            <p:ph type="pic" sz="quarter" idx="24"/>
          </p:nvPr>
        </p:nvSpPr>
        <p:spPr bwMode="gray">
          <a:xfrm>
            <a:off x="8978400" y="1512000"/>
            <a:ext cx="2671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61" name="Inhalt 4"/>
          <p:cNvSpPr>
            <a:spLocks noGrp="1"/>
          </p:cNvSpPr>
          <p:nvPr>
            <p:ph sz="half" idx="25"/>
          </p:nvPr>
        </p:nvSpPr>
        <p:spPr bwMode="gray">
          <a:xfrm>
            <a:off x="8978400" y="3733200"/>
            <a:ext cx="2671200" cy="2077200"/>
          </a:xfrm>
          <a:solidFill>
            <a:schemeClr val="bg1">
              <a:alpha val="80000"/>
            </a:schemeClr>
          </a:solidFill>
        </p:spPr>
        <p:txBody>
          <a:bodyPr lIns="180000" tIns="180000" rIns="180000" bIns="180000"/>
          <a:lstStyle>
            <a:lvl1pPr marL="0" indent="0">
              <a:buNone/>
              <a:defRPr sz="1600"/>
            </a:lvl1pPr>
            <a:lvl2pPr>
              <a:defRPr sz="1400"/>
            </a:lvl2pPr>
            <a:lvl3pPr>
              <a:defRPr sz="1200"/>
            </a:lvl3pPr>
            <a:lvl4pPr>
              <a:defRPr sz="1100"/>
            </a:lvl4pPr>
            <a:lvl5pPr>
              <a:defRPr sz="1100"/>
            </a:lvl5pPr>
            <a:lvl6pPr>
              <a:defRPr sz="1800"/>
            </a:lvl6pPr>
            <a:lvl7pPr>
              <a:defRPr sz="1800"/>
            </a:lvl7pPr>
            <a:lvl8pPr>
              <a:defRPr sz="1800"/>
            </a:lvl8pPr>
            <a:lvl9pPr>
              <a:defRPr sz="1800"/>
            </a:lvl9pPr>
          </a:lstStyle>
          <a:p>
            <a:pPr lvl="0"/>
            <a:r>
              <a:rPr lang="de-DE" noProof="0"/>
              <a:t>Textmasterformate durch Klicken bearbeiten</a:t>
            </a:r>
          </a:p>
        </p:txBody>
      </p:sp>
      <p:sp>
        <p:nvSpPr>
          <p:cNvPr id="16"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7" name="Fußzeile"/>
          <p:cNvSpPr>
            <a:spLocks noGrp="1"/>
          </p:cNvSpPr>
          <p:nvPr>
            <p:ph type="ftr" sz="quarter" idx="26"/>
          </p:nvPr>
        </p:nvSpPr>
        <p:spPr bwMode="gray">
          <a:xfrm>
            <a:off x="1260000" y="6436800"/>
            <a:ext cx="4320000" cy="360000"/>
          </a:xfrm>
        </p:spPr>
        <p:txBody>
          <a:bodyPr/>
          <a:lstStyle/>
          <a:p>
            <a:r>
              <a:rPr lang="en-US" noProof="0"/>
              <a:t>DESIGN THINKING - BUSINESS MODEL INNOVATION - CPS</a:t>
            </a:r>
            <a:endParaRPr lang="de-DE" noProof="0"/>
          </a:p>
        </p:txBody>
      </p:sp>
    </p:spTree>
    <p:extLst>
      <p:ext uri="{BB962C8B-B14F-4D97-AF65-F5344CB8AC3E}">
        <p14:creationId xmlns:p14="http://schemas.microsoft.com/office/powerpoint/2010/main" val="5382185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38_TEXT &amp; BILD">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Titelmasterformat durch Klicken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21" name="Inhalt 1"/>
          <p:cNvSpPr>
            <a:spLocks noGrp="1"/>
          </p:cNvSpPr>
          <p:nvPr>
            <p:ph sz="half" idx="31"/>
          </p:nvPr>
        </p:nvSpPr>
        <p:spPr bwMode="gray">
          <a:xfrm>
            <a:off x="540000" y="1512000"/>
            <a:ext cx="2671200" cy="2077200"/>
          </a:xfrm>
          <a:solidFill>
            <a:schemeClr val="bg1">
              <a:alpha val="80000"/>
            </a:schemeClr>
          </a:solidFill>
          <a:ln>
            <a:solidFill>
              <a:schemeClr val="accent5"/>
            </a:solidFill>
            <a:miter lim="800000"/>
          </a:ln>
        </p:spPr>
        <p:txBody>
          <a:bodyPr lIns="180000" tIns="180000" rIns="180000" bIns="180000" anchor="b" anchorCtr="0"/>
          <a:lstStyle>
            <a:lvl1pPr marL="0" indent="0" algn="ctr">
              <a:buNone/>
              <a:defRPr sz="18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de-DE" noProof="0"/>
              <a:t>Textmasterformate durch Klicken bearbeiten</a:t>
            </a:r>
          </a:p>
        </p:txBody>
      </p:sp>
      <p:sp>
        <p:nvSpPr>
          <p:cNvPr id="22" name="Inhalt 2"/>
          <p:cNvSpPr>
            <a:spLocks noGrp="1"/>
          </p:cNvSpPr>
          <p:nvPr>
            <p:ph sz="half" idx="32"/>
          </p:nvPr>
        </p:nvSpPr>
        <p:spPr bwMode="gray">
          <a:xfrm>
            <a:off x="540000" y="3733200"/>
            <a:ext cx="2671200" cy="2077200"/>
          </a:xfrm>
          <a:solidFill>
            <a:schemeClr val="bg1">
              <a:alpha val="80000"/>
            </a:schemeClr>
          </a:solidFill>
          <a:ln>
            <a:solidFill>
              <a:schemeClr val="accent5"/>
            </a:solidFill>
            <a:miter lim="800000"/>
          </a:ln>
        </p:spPr>
        <p:txBody>
          <a:bodyPr lIns="180000" tIns="180000" rIns="180000" bIns="180000" anchor="b" anchorCtr="0"/>
          <a:lstStyle>
            <a:lvl1pPr marL="0" indent="0" algn="ctr">
              <a:buNone/>
              <a:defRPr sz="18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de-DE" noProof="0"/>
              <a:t>Textmasterformate durch Klicken bearbeiten</a:t>
            </a:r>
          </a:p>
        </p:txBody>
      </p:sp>
      <p:sp>
        <p:nvSpPr>
          <p:cNvPr id="52" name="Inhalt 3"/>
          <p:cNvSpPr>
            <a:spLocks noGrp="1"/>
          </p:cNvSpPr>
          <p:nvPr>
            <p:ph sz="half" idx="21"/>
          </p:nvPr>
        </p:nvSpPr>
        <p:spPr bwMode="gray">
          <a:xfrm>
            <a:off x="3352800" y="1512000"/>
            <a:ext cx="2671200" cy="2077200"/>
          </a:xfrm>
          <a:solidFill>
            <a:schemeClr val="bg1">
              <a:alpha val="80000"/>
            </a:schemeClr>
          </a:solidFill>
          <a:ln>
            <a:solidFill>
              <a:schemeClr val="accent5"/>
            </a:solidFill>
            <a:miter lim="800000"/>
          </a:ln>
        </p:spPr>
        <p:txBody>
          <a:bodyPr lIns="180000" tIns="180000" rIns="180000" bIns="180000" anchor="b" anchorCtr="0"/>
          <a:lstStyle>
            <a:lvl1pPr marL="0" indent="0" algn="ctr">
              <a:buNone/>
              <a:defRPr sz="18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de-DE" noProof="0"/>
              <a:t>Textmasterformate durch Klicken bearbeiten</a:t>
            </a:r>
          </a:p>
        </p:txBody>
      </p:sp>
      <p:sp>
        <p:nvSpPr>
          <p:cNvPr id="15" name="Inhalt 4"/>
          <p:cNvSpPr>
            <a:spLocks noGrp="1"/>
          </p:cNvSpPr>
          <p:nvPr>
            <p:ph sz="half" idx="29"/>
          </p:nvPr>
        </p:nvSpPr>
        <p:spPr bwMode="gray">
          <a:xfrm>
            <a:off x="3352800" y="3733200"/>
            <a:ext cx="2671200" cy="2077200"/>
          </a:xfrm>
          <a:solidFill>
            <a:schemeClr val="bg1">
              <a:alpha val="80000"/>
            </a:schemeClr>
          </a:solidFill>
          <a:ln>
            <a:solidFill>
              <a:schemeClr val="accent5"/>
            </a:solidFill>
            <a:miter lim="800000"/>
          </a:ln>
        </p:spPr>
        <p:txBody>
          <a:bodyPr lIns="180000" tIns="180000" rIns="180000" bIns="180000" anchor="b" anchorCtr="0"/>
          <a:lstStyle>
            <a:lvl1pPr marL="0" indent="0" algn="ctr">
              <a:buNone/>
              <a:defRPr sz="18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de-DE" noProof="0"/>
              <a:t>Textmasterformate durch Klicken bearbeiten</a:t>
            </a:r>
          </a:p>
        </p:txBody>
      </p:sp>
      <p:sp>
        <p:nvSpPr>
          <p:cNvPr id="23" name="Inhalt 5"/>
          <p:cNvSpPr>
            <a:spLocks noGrp="1"/>
          </p:cNvSpPr>
          <p:nvPr>
            <p:ph sz="half" idx="33"/>
          </p:nvPr>
        </p:nvSpPr>
        <p:spPr bwMode="gray">
          <a:xfrm>
            <a:off x="6165600" y="1512000"/>
            <a:ext cx="2671200" cy="2077200"/>
          </a:xfrm>
          <a:solidFill>
            <a:schemeClr val="bg1">
              <a:alpha val="80000"/>
            </a:schemeClr>
          </a:solidFill>
          <a:ln>
            <a:solidFill>
              <a:schemeClr val="accent5"/>
            </a:solidFill>
            <a:miter lim="800000"/>
          </a:ln>
        </p:spPr>
        <p:txBody>
          <a:bodyPr lIns="180000" tIns="180000" rIns="180000" bIns="180000" anchor="b" anchorCtr="0"/>
          <a:lstStyle>
            <a:lvl1pPr marL="0" indent="0" algn="ctr">
              <a:buNone/>
              <a:defRPr sz="18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de-DE" noProof="0"/>
              <a:t>Textmasterformate durch Klicken bearbeiten</a:t>
            </a:r>
          </a:p>
        </p:txBody>
      </p:sp>
      <p:sp>
        <p:nvSpPr>
          <p:cNvPr id="24" name="Inhalt 6"/>
          <p:cNvSpPr>
            <a:spLocks noGrp="1"/>
          </p:cNvSpPr>
          <p:nvPr>
            <p:ph sz="half" idx="34"/>
          </p:nvPr>
        </p:nvSpPr>
        <p:spPr bwMode="gray">
          <a:xfrm>
            <a:off x="6165600" y="3733200"/>
            <a:ext cx="2671200" cy="2077200"/>
          </a:xfrm>
          <a:solidFill>
            <a:schemeClr val="bg1">
              <a:alpha val="80000"/>
            </a:schemeClr>
          </a:solidFill>
          <a:ln>
            <a:solidFill>
              <a:schemeClr val="accent5"/>
            </a:solidFill>
            <a:miter lim="800000"/>
          </a:ln>
        </p:spPr>
        <p:txBody>
          <a:bodyPr lIns="180000" tIns="180000" rIns="180000" bIns="180000" anchor="b" anchorCtr="0"/>
          <a:lstStyle>
            <a:lvl1pPr marL="0" indent="0" algn="ctr">
              <a:buNone/>
              <a:defRPr sz="18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de-DE" noProof="0"/>
              <a:t>Textmasterformate durch Klicken bearbeiten</a:t>
            </a:r>
          </a:p>
        </p:txBody>
      </p:sp>
      <p:sp>
        <p:nvSpPr>
          <p:cNvPr id="61" name="Inhalt 7"/>
          <p:cNvSpPr>
            <a:spLocks noGrp="1"/>
          </p:cNvSpPr>
          <p:nvPr>
            <p:ph sz="half" idx="25"/>
          </p:nvPr>
        </p:nvSpPr>
        <p:spPr bwMode="gray">
          <a:xfrm>
            <a:off x="8978400" y="1512000"/>
            <a:ext cx="2671200" cy="2077200"/>
          </a:xfrm>
          <a:solidFill>
            <a:schemeClr val="bg1">
              <a:alpha val="80000"/>
            </a:schemeClr>
          </a:solidFill>
          <a:ln>
            <a:solidFill>
              <a:schemeClr val="accent5"/>
            </a:solidFill>
            <a:miter lim="800000"/>
          </a:ln>
        </p:spPr>
        <p:txBody>
          <a:bodyPr lIns="180000" tIns="180000" rIns="180000" bIns="180000" anchor="b" anchorCtr="0"/>
          <a:lstStyle>
            <a:lvl1pPr marL="0" indent="0" algn="ctr">
              <a:buNone/>
              <a:defRPr sz="18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de-DE" noProof="0"/>
              <a:t>Textmasterformate durch Klicken bearbeiten</a:t>
            </a:r>
          </a:p>
        </p:txBody>
      </p:sp>
      <p:sp>
        <p:nvSpPr>
          <p:cNvPr id="16" name="Inhalt 8"/>
          <p:cNvSpPr>
            <a:spLocks noGrp="1"/>
          </p:cNvSpPr>
          <p:nvPr>
            <p:ph sz="half" idx="30"/>
          </p:nvPr>
        </p:nvSpPr>
        <p:spPr bwMode="gray">
          <a:xfrm>
            <a:off x="8978400" y="3733200"/>
            <a:ext cx="2671200" cy="2077200"/>
          </a:xfrm>
          <a:solidFill>
            <a:schemeClr val="bg1">
              <a:alpha val="80000"/>
            </a:schemeClr>
          </a:solidFill>
          <a:ln>
            <a:solidFill>
              <a:schemeClr val="accent5"/>
            </a:solidFill>
            <a:miter lim="800000"/>
          </a:ln>
        </p:spPr>
        <p:txBody>
          <a:bodyPr lIns="180000" tIns="180000" rIns="180000" bIns="180000" anchor="b" anchorCtr="0"/>
          <a:lstStyle>
            <a:lvl1pPr marL="0" indent="0" algn="ctr">
              <a:buNone/>
              <a:defRPr sz="18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de-DE" noProof="0"/>
              <a:t>Textmasterformate durch Klicken bearbeiten</a:t>
            </a:r>
          </a:p>
        </p:txBody>
      </p:sp>
      <p:sp>
        <p:nvSpPr>
          <p:cNvPr id="25" name="Text 1"/>
          <p:cNvSpPr>
            <a:spLocks noGrp="1"/>
          </p:cNvSpPr>
          <p:nvPr>
            <p:ph type="body" sz="quarter" idx="35" hasCustomPrompt="1"/>
          </p:nvPr>
        </p:nvSpPr>
        <p:spPr bwMode="gray">
          <a:xfrm>
            <a:off x="1155600" y="15120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28" name="Text 2"/>
          <p:cNvSpPr>
            <a:spLocks noGrp="1"/>
          </p:cNvSpPr>
          <p:nvPr>
            <p:ph type="body" sz="quarter" idx="36" hasCustomPrompt="1"/>
          </p:nvPr>
        </p:nvSpPr>
        <p:spPr bwMode="gray">
          <a:xfrm>
            <a:off x="1155600" y="37332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26" name="Text 3"/>
          <p:cNvSpPr>
            <a:spLocks noGrp="1"/>
          </p:cNvSpPr>
          <p:nvPr>
            <p:ph type="body" sz="quarter" idx="22" hasCustomPrompt="1"/>
          </p:nvPr>
        </p:nvSpPr>
        <p:spPr bwMode="gray">
          <a:xfrm>
            <a:off x="3968400" y="15120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29" name="Text 4"/>
          <p:cNvSpPr>
            <a:spLocks noGrp="1"/>
          </p:cNvSpPr>
          <p:nvPr>
            <p:ph type="body" sz="quarter" idx="37" hasCustomPrompt="1"/>
          </p:nvPr>
        </p:nvSpPr>
        <p:spPr bwMode="gray">
          <a:xfrm>
            <a:off x="3968400" y="37332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27" name="Text 5"/>
          <p:cNvSpPr>
            <a:spLocks noGrp="1"/>
          </p:cNvSpPr>
          <p:nvPr>
            <p:ph type="body" sz="quarter" idx="23" hasCustomPrompt="1"/>
          </p:nvPr>
        </p:nvSpPr>
        <p:spPr bwMode="gray">
          <a:xfrm>
            <a:off x="6781200" y="15120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30" name="Text 6"/>
          <p:cNvSpPr>
            <a:spLocks noGrp="1"/>
          </p:cNvSpPr>
          <p:nvPr>
            <p:ph type="body" sz="quarter" idx="27" hasCustomPrompt="1"/>
          </p:nvPr>
        </p:nvSpPr>
        <p:spPr bwMode="gray">
          <a:xfrm>
            <a:off x="6781200" y="37332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37" name="Text 7"/>
          <p:cNvSpPr>
            <a:spLocks noGrp="1"/>
          </p:cNvSpPr>
          <p:nvPr>
            <p:ph type="body" sz="quarter" idx="38" hasCustomPrompt="1"/>
          </p:nvPr>
        </p:nvSpPr>
        <p:spPr bwMode="gray">
          <a:xfrm>
            <a:off x="9594000" y="15120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38" name="Text 8"/>
          <p:cNvSpPr>
            <a:spLocks noGrp="1"/>
          </p:cNvSpPr>
          <p:nvPr>
            <p:ph type="body" sz="quarter" idx="39" hasCustomPrompt="1"/>
          </p:nvPr>
        </p:nvSpPr>
        <p:spPr bwMode="gray">
          <a:xfrm>
            <a:off x="9594000" y="37332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10"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2" name="Fußzeile"/>
          <p:cNvSpPr>
            <a:spLocks noGrp="1"/>
          </p:cNvSpPr>
          <p:nvPr>
            <p:ph type="ftr" sz="quarter" idx="26"/>
          </p:nvPr>
        </p:nvSpPr>
        <p:spPr bwMode="gray">
          <a:xfrm>
            <a:off x="1260000" y="6436800"/>
            <a:ext cx="4320000" cy="360000"/>
          </a:xfrm>
        </p:spPr>
        <p:txBody>
          <a:bodyPr/>
          <a:lstStyle/>
          <a:p>
            <a:r>
              <a:rPr lang="en-US"/>
              <a:t>DESIGN THINKING - BUSINESS MODEL INNOVATION - CPS</a:t>
            </a:r>
            <a:endParaRPr lang="de-DE"/>
          </a:p>
        </p:txBody>
      </p:sp>
    </p:spTree>
    <p:extLst>
      <p:ext uri="{BB962C8B-B14F-4D97-AF65-F5344CB8AC3E}">
        <p14:creationId xmlns:p14="http://schemas.microsoft.com/office/powerpoint/2010/main" val="4357216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39_KACHEL MIT TEXT">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Titelmasterformat durch Klicken bearbeiten</a:t>
            </a:r>
          </a:p>
        </p:txBody>
      </p:sp>
      <p:sp>
        <p:nvSpPr>
          <p:cNvPr id="13"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 name="Inhalt 1"/>
          <p:cNvSpPr>
            <a:spLocks noGrp="1"/>
          </p:cNvSpPr>
          <p:nvPr>
            <p:ph idx="1"/>
          </p:nvPr>
        </p:nvSpPr>
        <p:spPr bwMode="gray">
          <a:xfrm>
            <a:off x="540000" y="1512000"/>
            <a:ext cx="2671200" cy="2077200"/>
          </a:xfrm>
          <a:solidFill>
            <a:schemeClr val="bg1">
              <a:alpha val="80000"/>
            </a:schemeClr>
          </a:solidFill>
          <a:ln cap="flat">
            <a:solidFill>
              <a:schemeClr val="accent5"/>
            </a:solidFill>
            <a:miter lim="800000"/>
          </a:ln>
        </p:spPr>
        <p:txBody>
          <a:bodyPr lIns="180000" tIns="900000" rIns="180000" bIns="180000" anchor="b"/>
          <a:lstStyle>
            <a:lvl1pPr marL="0" indent="0" algn="ctr">
              <a:buNone/>
              <a:defRPr sz="1600">
                <a:solidFill>
                  <a:schemeClr val="tx1"/>
                </a:solidFill>
              </a:defRPr>
            </a:lvl1pPr>
          </a:lstStyle>
          <a:p>
            <a:pPr lvl="0"/>
            <a:r>
              <a:rPr lang="de-DE" noProof="0"/>
              <a:t>Textmasterformate durch Klicken bearbeiten</a:t>
            </a:r>
          </a:p>
        </p:txBody>
      </p:sp>
      <p:sp>
        <p:nvSpPr>
          <p:cNvPr id="20" name="Text 1"/>
          <p:cNvSpPr>
            <a:spLocks noGrp="1"/>
          </p:cNvSpPr>
          <p:nvPr>
            <p:ph type="body" sz="quarter" idx="21" hasCustomPrompt="1"/>
          </p:nvPr>
        </p:nvSpPr>
        <p:spPr bwMode="gray">
          <a:xfrm>
            <a:off x="1155600" y="15120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11" name="Inhalt 2"/>
          <p:cNvSpPr>
            <a:spLocks noGrp="1"/>
          </p:cNvSpPr>
          <p:nvPr>
            <p:ph idx="15"/>
          </p:nvPr>
        </p:nvSpPr>
        <p:spPr bwMode="gray">
          <a:xfrm>
            <a:off x="3352800" y="1512000"/>
            <a:ext cx="2671200" cy="2077200"/>
          </a:xfrm>
          <a:solidFill>
            <a:schemeClr val="bg1">
              <a:alpha val="80000"/>
            </a:schemeClr>
          </a:solidFill>
          <a:ln cap="flat">
            <a:solidFill>
              <a:schemeClr val="accent5"/>
            </a:solidFill>
            <a:miter lim="800000"/>
          </a:ln>
        </p:spPr>
        <p:txBody>
          <a:bodyPr lIns="180000" tIns="900000" rIns="180000" bIns="180000" anchor="b"/>
          <a:lstStyle>
            <a:lvl1pPr marL="0" indent="0" algn="ctr">
              <a:buNone/>
              <a:defRPr sz="16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Textmasterformate durch Klicken bearbeiten</a:t>
            </a:r>
          </a:p>
        </p:txBody>
      </p:sp>
      <p:sp>
        <p:nvSpPr>
          <p:cNvPr id="21" name="Text 2"/>
          <p:cNvSpPr>
            <a:spLocks noGrp="1"/>
          </p:cNvSpPr>
          <p:nvPr>
            <p:ph type="body" sz="quarter" idx="22" hasCustomPrompt="1"/>
          </p:nvPr>
        </p:nvSpPr>
        <p:spPr bwMode="gray">
          <a:xfrm>
            <a:off x="3968400" y="15120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12" name="Inhalt 3"/>
          <p:cNvSpPr>
            <a:spLocks noGrp="1"/>
          </p:cNvSpPr>
          <p:nvPr>
            <p:ph idx="16"/>
          </p:nvPr>
        </p:nvSpPr>
        <p:spPr bwMode="gray">
          <a:xfrm>
            <a:off x="6165600" y="1512000"/>
            <a:ext cx="2671200" cy="2077200"/>
          </a:xfrm>
          <a:solidFill>
            <a:schemeClr val="bg1">
              <a:alpha val="80000"/>
            </a:schemeClr>
          </a:solidFill>
          <a:ln cap="flat">
            <a:solidFill>
              <a:schemeClr val="accent5"/>
            </a:solidFill>
            <a:miter lim="800000"/>
          </a:ln>
        </p:spPr>
        <p:txBody>
          <a:bodyPr lIns="180000" tIns="900000" rIns="180000" bIns="180000" anchor="b"/>
          <a:lstStyle>
            <a:lvl1pPr marL="0" indent="0" algn="ctr">
              <a:buNone/>
              <a:defRPr sz="16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Textmasterformate durch Klicken bearbeiten</a:t>
            </a:r>
          </a:p>
        </p:txBody>
      </p:sp>
      <p:sp>
        <p:nvSpPr>
          <p:cNvPr id="22" name="Text 3"/>
          <p:cNvSpPr>
            <a:spLocks noGrp="1"/>
          </p:cNvSpPr>
          <p:nvPr>
            <p:ph type="body" sz="quarter" idx="23" hasCustomPrompt="1"/>
          </p:nvPr>
        </p:nvSpPr>
        <p:spPr bwMode="gray">
          <a:xfrm>
            <a:off x="6781200" y="15120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8" name="Inhalt 4"/>
          <p:cNvSpPr>
            <a:spLocks noGrp="1"/>
          </p:cNvSpPr>
          <p:nvPr>
            <p:ph idx="14"/>
          </p:nvPr>
        </p:nvSpPr>
        <p:spPr bwMode="gray">
          <a:xfrm>
            <a:off x="540000" y="3733200"/>
            <a:ext cx="2671200" cy="2077200"/>
          </a:xfrm>
          <a:solidFill>
            <a:schemeClr val="bg1">
              <a:alpha val="80000"/>
            </a:schemeClr>
          </a:solidFill>
          <a:ln cap="flat">
            <a:solidFill>
              <a:schemeClr val="accent5"/>
            </a:solidFill>
            <a:miter lim="800000"/>
          </a:ln>
        </p:spPr>
        <p:txBody>
          <a:bodyPr lIns="180000" tIns="900000" rIns="180000" bIns="180000" anchor="b"/>
          <a:lstStyle>
            <a:lvl1pPr marL="0" indent="0" algn="ctr">
              <a:buNone/>
              <a:defRPr sz="16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Textmasterformate durch Klicken bearbeiten</a:t>
            </a:r>
          </a:p>
        </p:txBody>
      </p:sp>
      <p:sp>
        <p:nvSpPr>
          <p:cNvPr id="24" name="Text 4"/>
          <p:cNvSpPr>
            <a:spLocks noGrp="1"/>
          </p:cNvSpPr>
          <p:nvPr>
            <p:ph type="body" sz="quarter" idx="25" hasCustomPrompt="1"/>
          </p:nvPr>
        </p:nvSpPr>
        <p:spPr bwMode="gray">
          <a:xfrm>
            <a:off x="1155600" y="37332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15" name="Inhalt 5"/>
          <p:cNvSpPr>
            <a:spLocks noGrp="1"/>
          </p:cNvSpPr>
          <p:nvPr>
            <p:ph idx="18"/>
          </p:nvPr>
        </p:nvSpPr>
        <p:spPr bwMode="gray">
          <a:xfrm>
            <a:off x="3352800" y="3733200"/>
            <a:ext cx="2671200" cy="2077200"/>
          </a:xfrm>
          <a:solidFill>
            <a:schemeClr val="bg1">
              <a:alpha val="80000"/>
            </a:schemeClr>
          </a:solidFill>
          <a:ln cap="flat">
            <a:solidFill>
              <a:schemeClr val="accent5"/>
            </a:solidFill>
            <a:miter lim="800000"/>
          </a:ln>
        </p:spPr>
        <p:txBody>
          <a:bodyPr lIns="180000" tIns="900000" rIns="180000" bIns="180000" anchor="b"/>
          <a:lstStyle>
            <a:lvl1pPr marL="0" indent="0" algn="ctr">
              <a:buNone/>
              <a:defRPr sz="16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Textmasterformate durch Klicken bearbeiten</a:t>
            </a:r>
          </a:p>
        </p:txBody>
      </p:sp>
      <p:sp>
        <p:nvSpPr>
          <p:cNvPr id="25" name="Text 5"/>
          <p:cNvSpPr>
            <a:spLocks noGrp="1"/>
          </p:cNvSpPr>
          <p:nvPr>
            <p:ph type="body" sz="quarter" idx="26" hasCustomPrompt="1"/>
          </p:nvPr>
        </p:nvSpPr>
        <p:spPr bwMode="gray">
          <a:xfrm>
            <a:off x="3968400" y="37332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16" name="Inhalt 6"/>
          <p:cNvSpPr>
            <a:spLocks noGrp="1"/>
          </p:cNvSpPr>
          <p:nvPr>
            <p:ph idx="19"/>
          </p:nvPr>
        </p:nvSpPr>
        <p:spPr bwMode="gray">
          <a:xfrm>
            <a:off x="6165600" y="3733200"/>
            <a:ext cx="2671200" cy="2077200"/>
          </a:xfrm>
          <a:solidFill>
            <a:schemeClr val="bg1">
              <a:alpha val="80000"/>
            </a:schemeClr>
          </a:solidFill>
          <a:ln cap="flat">
            <a:solidFill>
              <a:schemeClr val="accent5"/>
            </a:solidFill>
            <a:miter lim="800000"/>
          </a:ln>
        </p:spPr>
        <p:txBody>
          <a:bodyPr lIns="180000" tIns="900000" rIns="180000" bIns="180000" anchor="b"/>
          <a:lstStyle>
            <a:lvl1pPr marL="0" indent="0" algn="ctr">
              <a:buNone/>
              <a:defRPr sz="16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Textmasterformate durch Klicken bearbeiten</a:t>
            </a:r>
          </a:p>
        </p:txBody>
      </p:sp>
      <p:sp>
        <p:nvSpPr>
          <p:cNvPr id="26" name="Text 6"/>
          <p:cNvSpPr>
            <a:spLocks noGrp="1"/>
          </p:cNvSpPr>
          <p:nvPr>
            <p:ph type="body" sz="quarter" idx="27" hasCustomPrompt="1"/>
          </p:nvPr>
        </p:nvSpPr>
        <p:spPr bwMode="gray">
          <a:xfrm>
            <a:off x="6781200" y="37332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14" name="Text 7"/>
          <p:cNvSpPr>
            <a:spLocks noGrp="1"/>
          </p:cNvSpPr>
          <p:nvPr>
            <p:ph idx="17"/>
          </p:nvPr>
        </p:nvSpPr>
        <p:spPr bwMode="gray">
          <a:xfrm>
            <a:off x="8978400" y="1512000"/>
            <a:ext cx="2671200" cy="4298400"/>
          </a:xfrm>
          <a:noFill/>
        </p:spPr>
        <p:txBody>
          <a:bodyPr lIns="0" tIns="0" rIns="0" bIns="0" anchor="t" anchorCtr="0"/>
          <a:lstStyle>
            <a:lvl1pPr marL="0" indent="0">
              <a:buNone/>
              <a:defRPr sz="18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Textmasterformate durch Klicken bearbeiten</a:t>
            </a:r>
          </a:p>
        </p:txBody>
      </p:sp>
      <p:sp>
        <p:nvSpPr>
          <p:cNvPr id="19" name="Foliennummer"/>
          <p:cNvSpPr>
            <a:spLocks noGrp="1"/>
          </p:cNvSpPr>
          <p:nvPr>
            <p:ph type="sldNum" sz="quarter" idx="28"/>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23" name="Fußzeile"/>
          <p:cNvSpPr>
            <a:spLocks noGrp="1"/>
          </p:cNvSpPr>
          <p:nvPr>
            <p:ph type="ftr" sz="quarter" idx="29"/>
          </p:nvPr>
        </p:nvSpPr>
        <p:spPr bwMode="gray">
          <a:xfrm>
            <a:off x="1260000" y="6436800"/>
            <a:ext cx="4320000" cy="360000"/>
          </a:xfrm>
        </p:spPr>
        <p:txBody>
          <a:bodyPr/>
          <a:lstStyle/>
          <a:p>
            <a:r>
              <a:rPr lang="en-US"/>
              <a:t>DESIGN THINKING - BUSINESS MODEL INNOVATION - CPS</a:t>
            </a:r>
            <a:endParaRPr lang="de-DE"/>
          </a:p>
        </p:txBody>
      </p:sp>
    </p:spTree>
    <p:extLst>
      <p:ext uri="{BB962C8B-B14F-4D97-AF65-F5344CB8AC3E}">
        <p14:creationId xmlns:p14="http://schemas.microsoft.com/office/powerpoint/2010/main" val="12725000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40_KACHEL MIT TEXT">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Titelmasterformat durch Klicken bearbeiten</a:t>
            </a:r>
          </a:p>
        </p:txBody>
      </p:sp>
      <p:sp>
        <p:nvSpPr>
          <p:cNvPr id="13"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4" name="Text 1"/>
          <p:cNvSpPr>
            <a:spLocks noGrp="1"/>
          </p:cNvSpPr>
          <p:nvPr>
            <p:ph idx="17"/>
          </p:nvPr>
        </p:nvSpPr>
        <p:spPr bwMode="gray">
          <a:xfrm>
            <a:off x="540000" y="1512000"/>
            <a:ext cx="2671200" cy="4298400"/>
          </a:xfrm>
          <a:noFill/>
        </p:spPr>
        <p:txBody>
          <a:bodyPr lIns="0" tIns="0" rIns="0" bIns="0" anchor="t" anchorCtr="0"/>
          <a:lstStyle>
            <a:lvl1pPr marL="0" indent="0">
              <a:buNone/>
              <a:defRPr sz="18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Textmasterformate durch Klicken bearbeiten</a:t>
            </a:r>
          </a:p>
        </p:txBody>
      </p:sp>
      <p:sp>
        <p:nvSpPr>
          <p:cNvPr id="11" name="Inhalt 2"/>
          <p:cNvSpPr>
            <a:spLocks noGrp="1"/>
          </p:cNvSpPr>
          <p:nvPr>
            <p:ph idx="15"/>
          </p:nvPr>
        </p:nvSpPr>
        <p:spPr bwMode="gray">
          <a:xfrm>
            <a:off x="3352800" y="1512000"/>
            <a:ext cx="2671200" cy="4298400"/>
          </a:xfrm>
          <a:solidFill>
            <a:schemeClr val="bg1">
              <a:alpha val="80000"/>
            </a:schemeClr>
          </a:solidFill>
          <a:ln>
            <a:solidFill>
              <a:schemeClr val="accent5"/>
            </a:solidFill>
            <a:miter lim="800000"/>
          </a:ln>
        </p:spPr>
        <p:txBody>
          <a:bodyPr lIns="180000" tIns="1656000" rIns="180000" bIns="180000" anchor="t" anchorCtr="0"/>
          <a:lstStyle>
            <a:lvl1pPr marL="0" indent="0" algn="ctr">
              <a:buNone/>
              <a:defRPr sz="16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Textmasterformate durch Klicken bearbeiten</a:t>
            </a:r>
          </a:p>
        </p:txBody>
      </p:sp>
      <p:sp>
        <p:nvSpPr>
          <p:cNvPr id="21" name="Text 2"/>
          <p:cNvSpPr>
            <a:spLocks noGrp="1"/>
          </p:cNvSpPr>
          <p:nvPr>
            <p:ph type="body" sz="quarter" idx="22" hasCustomPrompt="1"/>
          </p:nvPr>
        </p:nvSpPr>
        <p:spPr bwMode="gray">
          <a:xfrm>
            <a:off x="3968400" y="15120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12" name="Inhalt 3"/>
          <p:cNvSpPr>
            <a:spLocks noGrp="1"/>
          </p:cNvSpPr>
          <p:nvPr>
            <p:ph idx="16"/>
          </p:nvPr>
        </p:nvSpPr>
        <p:spPr bwMode="gray">
          <a:xfrm>
            <a:off x="6165600" y="1512000"/>
            <a:ext cx="2671200" cy="4298400"/>
          </a:xfrm>
          <a:solidFill>
            <a:schemeClr val="bg1">
              <a:alpha val="80000"/>
            </a:schemeClr>
          </a:solidFill>
          <a:ln>
            <a:solidFill>
              <a:schemeClr val="accent5"/>
            </a:solidFill>
            <a:miter lim="800000"/>
          </a:ln>
        </p:spPr>
        <p:txBody>
          <a:bodyPr lIns="180000" tIns="1656000" rIns="180000" bIns="180000" anchor="t" anchorCtr="0"/>
          <a:lstStyle>
            <a:lvl1pPr marL="0" indent="0" algn="ctr">
              <a:buNone/>
              <a:defRPr sz="16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Textmasterformate durch Klicken bearbeiten</a:t>
            </a:r>
          </a:p>
        </p:txBody>
      </p:sp>
      <p:sp>
        <p:nvSpPr>
          <p:cNvPr id="22" name="Text 3"/>
          <p:cNvSpPr>
            <a:spLocks noGrp="1"/>
          </p:cNvSpPr>
          <p:nvPr>
            <p:ph type="body" sz="quarter" idx="23" hasCustomPrompt="1"/>
          </p:nvPr>
        </p:nvSpPr>
        <p:spPr bwMode="gray">
          <a:xfrm>
            <a:off x="6781200" y="15120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3" name="Inhalt 4"/>
          <p:cNvSpPr>
            <a:spLocks noGrp="1"/>
          </p:cNvSpPr>
          <p:nvPr>
            <p:ph idx="1"/>
          </p:nvPr>
        </p:nvSpPr>
        <p:spPr bwMode="gray">
          <a:xfrm>
            <a:off x="8978400" y="1512000"/>
            <a:ext cx="2671200" cy="4298400"/>
          </a:xfrm>
          <a:solidFill>
            <a:schemeClr val="bg1">
              <a:alpha val="80000"/>
            </a:schemeClr>
          </a:solidFill>
          <a:ln>
            <a:solidFill>
              <a:schemeClr val="accent5"/>
            </a:solidFill>
            <a:miter lim="800000"/>
          </a:ln>
        </p:spPr>
        <p:txBody>
          <a:bodyPr lIns="180000" tIns="1656000" rIns="180000" bIns="180000" anchor="t" anchorCtr="0"/>
          <a:lstStyle>
            <a:lvl1pPr marL="0" indent="0" algn="ctr">
              <a:buNone/>
              <a:defRPr sz="1600">
                <a:solidFill>
                  <a:schemeClr val="tx1"/>
                </a:solidFill>
              </a:defRPr>
            </a:lvl1pPr>
          </a:lstStyle>
          <a:p>
            <a:pPr lvl="0"/>
            <a:r>
              <a:rPr lang="de-DE" noProof="0"/>
              <a:t>Textmasterformate durch Klicken bearbeiten</a:t>
            </a:r>
          </a:p>
        </p:txBody>
      </p:sp>
      <p:sp>
        <p:nvSpPr>
          <p:cNvPr id="20" name="Text 4"/>
          <p:cNvSpPr>
            <a:spLocks noGrp="1"/>
          </p:cNvSpPr>
          <p:nvPr>
            <p:ph type="body" sz="quarter" idx="21" hasCustomPrompt="1"/>
          </p:nvPr>
        </p:nvSpPr>
        <p:spPr bwMode="gray">
          <a:xfrm>
            <a:off x="9594000" y="15120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15" name="Foliennummer"/>
          <p:cNvSpPr>
            <a:spLocks noGrp="1"/>
          </p:cNvSpPr>
          <p:nvPr>
            <p:ph type="sldNum" sz="quarter" idx="24"/>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6" name="Fußzeile"/>
          <p:cNvSpPr>
            <a:spLocks noGrp="1"/>
          </p:cNvSpPr>
          <p:nvPr>
            <p:ph type="ftr" sz="quarter" idx="25"/>
          </p:nvPr>
        </p:nvSpPr>
        <p:spPr bwMode="gray">
          <a:xfrm>
            <a:off x="1260000" y="6436800"/>
            <a:ext cx="4320000" cy="360000"/>
          </a:xfrm>
        </p:spPr>
        <p:txBody>
          <a:bodyPr/>
          <a:lstStyle/>
          <a:p>
            <a:r>
              <a:rPr lang="en-US"/>
              <a:t>DESIGN THINKING - BUSINESS MODEL INNOVATION - CPS</a:t>
            </a:r>
            <a:endParaRPr lang="de-DE"/>
          </a:p>
        </p:txBody>
      </p:sp>
    </p:spTree>
    <p:extLst>
      <p:ext uri="{BB962C8B-B14F-4D97-AF65-F5344CB8AC3E}">
        <p14:creationId xmlns:p14="http://schemas.microsoft.com/office/powerpoint/2010/main" val="29635879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41_KACHEL MIT TEXT">
    <p:spTree>
      <p:nvGrpSpPr>
        <p:cNvPr id="1" name=""/>
        <p:cNvGrpSpPr/>
        <p:nvPr/>
      </p:nvGrpSpPr>
      <p:grpSpPr>
        <a:xfrm>
          <a:off x="0" y="0"/>
          <a:ext cx="0" cy="0"/>
          <a:chOff x="0" y="0"/>
          <a:chExt cx="0" cy="0"/>
        </a:xfrm>
      </p:grpSpPr>
      <p:sp>
        <p:nvSpPr>
          <p:cNvPr id="15" name="Bild"/>
          <p:cNvSpPr>
            <a:spLocks noGrp="1" noChangeAspect="1"/>
          </p:cNvSpPr>
          <p:nvPr>
            <p:ph type="pic" sz="quarter" idx="31"/>
          </p:nvPr>
        </p:nvSpPr>
        <p:spPr bwMode="gray">
          <a:xfrm>
            <a:off x="4388400" y="0"/>
            <a:ext cx="7802013" cy="6300000"/>
          </a:xfrm>
          <a:solidFill>
            <a:schemeClr val="accent5">
              <a:lumMod val="20000"/>
              <a:lumOff val="80000"/>
            </a:schemeClr>
          </a:solidFill>
        </p:spPr>
        <p:txBody>
          <a:bodyPr lIns="144000" tIns="144000" rIns="144000" bIns="144000"/>
          <a:lstStyle>
            <a:lvl1pPr marL="0" indent="0">
              <a:buNone/>
              <a:defRPr>
                <a:solidFill>
                  <a:schemeClr val="tx1"/>
                </a:solidFill>
              </a:defRPr>
            </a:lvl1pPr>
          </a:lstStyle>
          <a:p>
            <a:r>
              <a:rPr lang="de-DE" noProof="0"/>
              <a:t>Bild durch Klicken auf Symbol hinzufügen</a:t>
            </a:r>
          </a:p>
        </p:txBody>
      </p:sp>
      <p:sp>
        <p:nvSpPr>
          <p:cNvPr id="2" name="Titel"/>
          <p:cNvSpPr>
            <a:spLocks noGrp="1"/>
          </p:cNvSpPr>
          <p:nvPr>
            <p:ph type="title"/>
          </p:nvPr>
        </p:nvSpPr>
        <p:spPr bwMode="gray">
          <a:xfrm>
            <a:off x="539999" y="432000"/>
            <a:ext cx="3700800" cy="1080000"/>
          </a:xfrm>
        </p:spPr>
        <p:txBody>
          <a:bodyPr/>
          <a:lstStyle/>
          <a:p>
            <a:r>
              <a:rPr lang="de-DE" noProof="0"/>
              <a:t>Titelmasterformat durch Klicken bearbeiten</a:t>
            </a:r>
          </a:p>
        </p:txBody>
      </p:sp>
      <p:sp>
        <p:nvSpPr>
          <p:cNvPr id="13" name="Untertitel"/>
          <p:cNvSpPr>
            <a:spLocks noGrp="1"/>
          </p:cNvSpPr>
          <p:nvPr>
            <p:ph type="body" sz="quarter" idx="13" hasCustomPrompt="1"/>
          </p:nvPr>
        </p:nvSpPr>
        <p:spPr bwMode="gray">
          <a:xfrm>
            <a:off x="539999" y="972000"/>
            <a:ext cx="37008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4" name="Text 1"/>
          <p:cNvSpPr>
            <a:spLocks noGrp="1"/>
          </p:cNvSpPr>
          <p:nvPr>
            <p:ph idx="17"/>
          </p:nvPr>
        </p:nvSpPr>
        <p:spPr bwMode="gray">
          <a:xfrm>
            <a:off x="540000" y="1512000"/>
            <a:ext cx="2671200" cy="4298400"/>
          </a:xfrm>
          <a:noFill/>
        </p:spPr>
        <p:txBody>
          <a:bodyPr lIns="0" tIns="0" rIns="0" bIns="0" anchor="t" anchorCtr="0"/>
          <a:lstStyle>
            <a:lvl1pPr marL="0" indent="0">
              <a:buNone/>
              <a:defRPr sz="18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Textmasterformate durch Klicken bearbeiten</a:t>
            </a:r>
          </a:p>
        </p:txBody>
      </p:sp>
      <p:sp>
        <p:nvSpPr>
          <p:cNvPr id="11" name="Inhalt 2"/>
          <p:cNvSpPr>
            <a:spLocks noGrp="1"/>
          </p:cNvSpPr>
          <p:nvPr>
            <p:ph idx="15"/>
          </p:nvPr>
        </p:nvSpPr>
        <p:spPr bwMode="gray">
          <a:xfrm>
            <a:off x="3352800" y="1512000"/>
            <a:ext cx="2671200" cy="4298400"/>
          </a:xfrm>
          <a:solidFill>
            <a:schemeClr val="bg1">
              <a:alpha val="80000"/>
            </a:schemeClr>
          </a:solidFill>
          <a:ln>
            <a:solidFill>
              <a:schemeClr val="accent5"/>
            </a:solidFill>
            <a:miter lim="800000"/>
          </a:ln>
        </p:spPr>
        <p:txBody>
          <a:bodyPr lIns="180000" tIns="1656000" rIns="180000" bIns="180000" anchor="t" anchorCtr="0"/>
          <a:lstStyle>
            <a:lvl1pPr marL="0" indent="0" algn="ctr">
              <a:buNone/>
              <a:defRPr sz="16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Textmasterformate durch Klicken bearbeiten</a:t>
            </a:r>
          </a:p>
        </p:txBody>
      </p:sp>
      <p:sp>
        <p:nvSpPr>
          <p:cNvPr id="21" name="Text 2"/>
          <p:cNvSpPr>
            <a:spLocks noGrp="1"/>
          </p:cNvSpPr>
          <p:nvPr>
            <p:ph type="body" sz="quarter" idx="22" hasCustomPrompt="1"/>
          </p:nvPr>
        </p:nvSpPr>
        <p:spPr bwMode="gray">
          <a:xfrm>
            <a:off x="3968400" y="15120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12" name="Inhalt 3"/>
          <p:cNvSpPr>
            <a:spLocks noGrp="1"/>
          </p:cNvSpPr>
          <p:nvPr>
            <p:ph idx="16"/>
          </p:nvPr>
        </p:nvSpPr>
        <p:spPr bwMode="gray">
          <a:xfrm>
            <a:off x="6165600" y="1512000"/>
            <a:ext cx="2671200" cy="4298400"/>
          </a:xfrm>
          <a:solidFill>
            <a:schemeClr val="bg1">
              <a:alpha val="80000"/>
            </a:schemeClr>
          </a:solidFill>
          <a:ln>
            <a:solidFill>
              <a:schemeClr val="accent5"/>
            </a:solidFill>
            <a:miter lim="800000"/>
          </a:ln>
        </p:spPr>
        <p:txBody>
          <a:bodyPr lIns="180000" tIns="1656000" rIns="180000" bIns="180000" anchor="t" anchorCtr="0"/>
          <a:lstStyle>
            <a:lvl1pPr marL="0" indent="0" algn="ctr">
              <a:buNone/>
              <a:defRPr sz="16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Textmasterformate durch Klicken bearbeiten</a:t>
            </a:r>
          </a:p>
        </p:txBody>
      </p:sp>
      <p:sp>
        <p:nvSpPr>
          <p:cNvPr id="22" name="Text 3"/>
          <p:cNvSpPr>
            <a:spLocks noGrp="1"/>
          </p:cNvSpPr>
          <p:nvPr>
            <p:ph type="body" sz="quarter" idx="23" hasCustomPrompt="1"/>
          </p:nvPr>
        </p:nvSpPr>
        <p:spPr bwMode="gray">
          <a:xfrm>
            <a:off x="6781200" y="15120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3" name="Inhalt 4"/>
          <p:cNvSpPr>
            <a:spLocks noGrp="1"/>
          </p:cNvSpPr>
          <p:nvPr>
            <p:ph idx="1"/>
          </p:nvPr>
        </p:nvSpPr>
        <p:spPr bwMode="gray">
          <a:xfrm>
            <a:off x="8978400" y="1512000"/>
            <a:ext cx="2671200" cy="4298400"/>
          </a:xfrm>
          <a:solidFill>
            <a:schemeClr val="bg1">
              <a:alpha val="80000"/>
            </a:schemeClr>
          </a:solidFill>
          <a:ln>
            <a:solidFill>
              <a:schemeClr val="accent5"/>
            </a:solidFill>
            <a:miter lim="800000"/>
          </a:ln>
        </p:spPr>
        <p:txBody>
          <a:bodyPr lIns="180000" tIns="1656000" rIns="180000" bIns="180000" anchor="t" anchorCtr="0"/>
          <a:lstStyle>
            <a:lvl1pPr marL="0" indent="0" algn="ctr">
              <a:buNone/>
              <a:defRPr sz="1600">
                <a:solidFill>
                  <a:schemeClr val="tx1"/>
                </a:solidFill>
              </a:defRPr>
            </a:lvl1pPr>
          </a:lstStyle>
          <a:p>
            <a:pPr lvl="0"/>
            <a:r>
              <a:rPr lang="de-DE" noProof="0"/>
              <a:t>Textmasterformate durch Klicken bearbeiten</a:t>
            </a:r>
          </a:p>
        </p:txBody>
      </p:sp>
      <p:sp>
        <p:nvSpPr>
          <p:cNvPr id="20" name="Text 4"/>
          <p:cNvSpPr>
            <a:spLocks noGrp="1"/>
          </p:cNvSpPr>
          <p:nvPr>
            <p:ph type="body" sz="quarter" idx="21" hasCustomPrompt="1"/>
          </p:nvPr>
        </p:nvSpPr>
        <p:spPr bwMode="gray">
          <a:xfrm>
            <a:off x="9594000" y="15120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16" name="Foliennummer"/>
          <p:cNvSpPr>
            <a:spLocks noGrp="1"/>
          </p:cNvSpPr>
          <p:nvPr>
            <p:ph type="sldNum" sz="quarter" idx="32"/>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7" name="Fußzeile"/>
          <p:cNvSpPr>
            <a:spLocks noGrp="1"/>
          </p:cNvSpPr>
          <p:nvPr>
            <p:ph type="ftr" sz="quarter" idx="33"/>
          </p:nvPr>
        </p:nvSpPr>
        <p:spPr bwMode="gray">
          <a:xfrm>
            <a:off x="1260000" y="6436800"/>
            <a:ext cx="4320000" cy="360000"/>
          </a:xfrm>
        </p:spPr>
        <p:txBody>
          <a:bodyPr/>
          <a:lstStyle/>
          <a:p>
            <a:r>
              <a:rPr lang="en-US"/>
              <a:t>DESIGN THINKING - BUSINESS MODEL INNOVATION - CPS</a:t>
            </a:r>
            <a:endParaRPr lang="de-DE"/>
          </a:p>
        </p:txBody>
      </p:sp>
    </p:spTree>
    <p:extLst>
      <p:ext uri="{BB962C8B-B14F-4D97-AF65-F5344CB8AC3E}">
        <p14:creationId xmlns:p14="http://schemas.microsoft.com/office/powerpoint/2010/main" val="19472516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42_KACHEL MIT TEXT">
    <p:spTree>
      <p:nvGrpSpPr>
        <p:cNvPr id="1" name=""/>
        <p:cNvGrpSpPr/>
        <p:nvPr/>
      </p:nvGrpSpPr>
      <p:grpSpPr>
        <a:xfrm>
          <a:off x="0" y="0"/>
          <a:ext cx="0" cy="0"/>
          <a:chOff x="0" y="0"/>
          <a:chExt cx="0" cy="0"/>
        </a:xfrm>
      </p:grpSpPr>
      <p:sp>
        <p:nvSpPr>
          <p:cNvPr id="2" name="Titel"/>
          <p:cNvSpPr>
            <a:spLocks noGrp="1"/>
          </p:cNvSpPr>
          <p:nvPr>
            <p:ph type="title" hasCustomPrompt="1"/>
          </p:nvPr>
        </p:nvSpPr>
        <p:spPr bwMode="gray">
          <a:xfrm>
            <a:off x="540000" y="432000"/>
            <a:ext cx="2106000" cy="1080000"/>
          </a:xfrm>
        </p:spPr>
        <p:txBody>
          <a:bodyPr/>
          <a:lstStyle/>
          <a:p>
            <a:r>
              <a:rPr lang="de-DE" noProof="0"/>
              <a:t>Titelmasterformat bearbeiten</a:t>
            </a:r>
          </a:p>
        </p:txBody>
      </p:sp>
      <p:sp>
        <p:nvSpPr>
          <p:cNvPr id="8" name="Untertitel"/>
          <p:cNvSpPr>
            <a:spLocks noGrp="1"/>
          </p:cNvSpPr>
          <p:nvPr>
            <p:ph type="body" sz="quarter" idx="13" hasCustomPrompt="1"/>
          </p:nvPr>
        </p:nvSpPr>
        <p:spPr bwMode="gray">
          <a:xfrm>
            <a:off x="540000" y="972000"/>
            <a:ext cx="2106000" cy="540000"/>
          </a:xfrm>
        </p:spPr>
        <p:txBody>
          <a:bodyPr/>
          <a:lstStyle>
            <a:lvl1pPr marL="0" indent="0">
              <a:buNone/>
              <a:defRPr baseline="0">
                <a:solidFill>
                  <a:srgbClr val="7F7F7F"/>
                </a:solidFill>
              </a:defRPr>
            </a:lvl1pPr>
          </a:lstStyle>
          <a:p>
            <a:r>
              <a:rPr lang="de-DE" noProof="0"/>
              <a:t>Geben Sie Ihren Untertitel ein</a:t>
            </a:r>
          </a:p>
        </p:txBody>
      </p:sp>
      <p:sp>
        <p:nvSpPr>
          <p:cNvPr id="19" name="Text 1"/>
          <p:cNvSpPr>
            <a:spLocks noGrp="1"/>
          </p:cNvSpPr>
          <p:nvPr>
            <p:ph idx="31"/>
          </p:nvPr>
        </p:nvSpPr>
        <p:spPr bwMode="gray">
          <a:xfrm>
            <a:off x="540000" y="1512000"/>
            <a:ext cx="2106000" cy="4298400"/>
          </a:xfrm>
          <a:noFill/>
        </p:spPr>
        <p:txBody>
          <a:bodyPr lIns="0" tIns="0" rIns="0" bIns="0" anchor="t" anchorCtr="0"/>
          <a:lstStyle>
            <a:lvl1pPr marL="0" indent="0">
              <a:buNone/>
              <a:defRPr sz="18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Textmasterformate durch Klicken bearbeiten</a:t>
            </a:r>
          </a:p>
        </p:txBody>
      </p:sp>
      <p:sp>
        <p:nvSpPr>
          <p:cNvPr id="11" name="Bild"/>
          <p:cNvSpPr>
            <a:spLocks noGrp="1" noChangeAspect="1"/>
          </p:cNvSpPr>
          <p:nvPr>
            <p:ph type="pic" sz="quarter" idx="15"/>
          </p:nvPr>
        </p:nvSpPr>
        <p:spPr bwMode="gray">
          <a:xfrm>
            <a:off x="2811987" y="0"/>
            <a:ext cx="9378426" cy="4633200"/>
          </a:xfrm>
          <a:solidFill>
            <a:schemeClr val="accent5">
              <a:lumMod val="20000"/>
              <a:lumOff val="80000"/>
            </a:schemeClr>
          </a:solidFill>
        </p:spPr>
        <p:txBody>
          <a:bodyPr lIns="144000" tIns="144000" rIns="144000" bIns="144000"/>
          <a:lstStyle>
            <a:lvl1pPr marL="0" indent="0">
              <a:buNone/>
              <a:defRPr>
                <a:solidFill>
                  <a:schemeClr val="tx1"/>
                </a:solidFill>
              </a:defRPr>
            </a:lvl1pPr>
          </a:lstStyle>
          <a:p>
            <a:r>
              <a:rPr lang="de-DE" noProof="0"/>
              <a:t>Bild durch Klicken auf Symbol hinzufügen</a:t>
            </a:r>
          </a:p>
        </p:txBody>
      </p:sp>
      <p:sp>
        <p:nvSpPr>
          <p:cNvPr id="13" name="Inhalt 2"/>
          <p:cNvSpPr>
            <a:spLocks noGrp="1"/>
          </p:cNvSpPr>
          <p:nvPr>
            <p:ph idx="28"/>
          </p:nvPr>
        </p:nvSpPr>
        <p:spPr bwMode="gray">
          <a:xfrm>
            <a:off x="3352800" y="3733200"/>
            <a:ext cx="2671200" cy="2077200"/>
          </a:xfrm>
          <a:solidFill>
            <a:schemeClr val="bg1">
              <a:alpha val="80000"/>
            </a:schemeClr>
          </a:solidFill>
          <a:ln>
            <a:solidFill>
              <a:schemeClr val="accent5"/>
            </a:solidFill>
            <a:miter lim="800000"/>
          </a:ln>
        </p:spPr>
        <p:txBody>
          <a:bodyPr lIns="180000" tIns="1656000" rIns="180000" bIns="180000" anchor="t" anchorCtr="0"/>
          <a:lstStyle>
            <a:lvl1pPr marL="0" indent="0" algn="ctr">
              <a:buNone/>
              <a:defRPr sz="16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Textmasterformate durch Klicken bearbeiten</a:t>
            </a:r>
          </a:p>
        </p:txBody>
      </p:sp>
      <p:sp>
        <p:nvSpPr>
          <p:cNvPr id="14" name="Text 2"/>
          <p:cNvSpPr>
            <a:spLocks noGrp="1"/>
          </p:cNvSpPr>
          <p:nvPr>
            <p:ph type="body" sz="quarter" idx="22" hasCustomPrompt="1"/>
          </p:nvPr>
        </p:nvSpPr>
        <p:spPr bwMode="gray">
          <a:xfrm>
            <a:off x="3968400" y="37332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15" name="Inhalt 3"/>
          <p:cNvSpPr>
            <a:spLocks noGrp="1"/>
          </p:cNvSpPr>
          <p:nvPr>
            <p:ph idx="29"/>
          </p:nvPr>
        </p:nvSpPr>
        <p:spPr bwMode="gray">
          <a:xfrm>
            <a:off x="6165600" y="3733200"/>
            <a:ext cx="2671200" cy="2077200"/>
          </a:xfrm>
          <a:solidFill>
            <a:schemeClr val="bg1">
              <a:alpha val="80000"/>
            </a:schemeClr>
          </a:solidFill>
          <a:ln>
            <a:solidFill>
              <a:schemeClr val="accent5"/>
            </a:solidFill>
            <a:miter lim="800000"/>
          </a:ln>
        </p:spPr>
        <p:txBody>
          <a:bodyPr lIns="180000" tIns="1656000" rIns="180000" bIns="180000" anchor="t" anchorCtr="0"/>
          <a:lstStyle>
            <a:lvl1pPr marL="0" indent="0" algn="ctr">
              <a:buNone/>
              <a:defRPr sz="16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Textmasterformate durch Klicken bearbeiten</a:t>
            </a:r>
          </a:p>
        </p:txBody>
      </p:sp>
      <p:sp>
        <p:nvSpPr>
          <p:cNvPr id="16" name="Text 3"/>
          <p:cNvSpPr>
            <a:spLocks noGrp="1"/>
          </p:cNvSpPr>
          <p:nvPr>
            <p:ph type="body" sz="quarter" idx="23" hasCustomPrompt="1"/>
          </p:nvPr>
        </p:nvSpPr>
        <p:spPr bwMode="gray">
          <a:xfrm>
            <a:off x="6781200" y="37332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17" name="Inhalt 4"/>
          <p:cNvSpPr>
            <a:spLocks noGrp="1"/>
          </p:cNvSpPr>
          <p:nvPr>
            <p:ph idx="30"/>
          </p:nvPr>
        </p:nvSpPr>
        <p:spPr bwMode="gray">
          <a:xfrm>
            <a:off x="8978400" y="3733200"/>
            <a:ext cx="2671200" cy="2077200"/>
          </a:xfrm>
          <a:solidFill>
            <a:schemeClr val="bg1">
              <a:alpha val="80000"/>
            </a:schemeClr>
          </a:solidFill>
          <a:ln>
            <a:solidFill>
              <a:schemeClr val="accent5"/>
            </a:solidFill>
            <a:miter lim="800000"/>
          </a:ln>
        </p:spPr>
        <p:txBody>
          <a:bodyPr lIns="180000" tIns="1656000" rIns="180000" bIns="180000" anchor="t" anchorCtr="0"/>
          <a:lstStyle>
            <a:lvl1pPr marL="0" indent="0" algn="ctr">
              <a:buNone/>
              <a:defRPr sz="1600">
                <a:solidFill>
                  <a:schemeClr val="tx1"/>
                </a:solidFill>
              </a:defRPr>
            </a:lvl1pPr>
          </a:lstStyle>
          <a:p>
            <a:pPr lvl="0"/>
            <a:r>
              <a:rPr lang="de-DE" noProof="0"/>
              <a:t>Textmasterformate durch Klicken bearbeiten</a:t>
            </a:r>
          </a:p>
        </p:txBody>
      </p:sp>
      <p:sp>
        <p:nvSpPr>
          <p:cNvPr id="18" name="Text 4"/>
          <p:cNvSpPr>
            <a:spLocks noGrp="1"/>
          </p:cNvSpPr>
          <p:nvPr>
            <p:ph type="body" sz="quarter" idx="21" hasCustomPrompt="1"/>
          </p:nvPr>
        </p:nvSpPr>
        <p:spPr bwMode="gray">
          <a:xfrm>
            <a:off x="9594000" y="37332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20"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21" name="Fußzeile"/>
          <p:cNvSpPr>
            <a:spLocks noGrp="1"/>
          </p:cNvSpPr>
          <p:nvPr>
            <p:ph type="ftr" sz="quarter" idx="32"/>
          </p:nvPr>
        </p:nvSpPr>
        <p:spPr bwMode="gray">
          <a:xfrm>
            <a:off x="1260000" y="6436800"/>
            <a:ext cx="4320000" cy="360000"/>
          </a:xfrm>
        </p:spPr>
        <p:txBody>
          <a:bodyPr/>
          <a:lstStyle/>
          <a:p>
            <a:r>
              <a:rPr lang="en-US"/>
              <a:t>DESIGN THINKING - BUSINESS MODEL INNOVATION - CPS</a:t>
            </a:r>
            <a:endParaRPr lang="de-DE"/>
          </a:p>
        </p:txBody>
      </p:sp>
    </p:spTree>
    <p:extLst>
      <p:ext uri="{BB962C8B-B14F-4D97-AF65-F5344CB8AC3E}">
        <p14:creationId xmlns:p14="http://schemas.microsoft.com/office/powerpoint/2010/main" val="34135378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43_TEXT &amp; BILD">
    <p:spTree>
      <p:nvGrpSpPr>
        <p:cNvPr id="1" name=""/>
        <p:cNvGrpSpPr/>
        <p:nvPr/>
      </p:nvGrpSpPr>
      <p:grpSpPr>
        <a:xfrm>
          <a:off x="0" y="0"/>
          <a:ext cx="0" cy="0"/>
          <a:chOff x="0" y="0"/>
          <a:chExt cx="0" cy="0"/>
        </a:xfrm>
      </p:grpSpPr>
      <p:sp>
        <p:nvSpPr>
          <p:cNvPr id="2" name="Titel"/>
          <p:cNvSpPr>
            <a:spLocks noGrp="1"/>
          </p:cNvSpPr>
          <p:nvPr>
            <p:ph type="title" hasCustomPrompt="1"/>
          </p:nvPr>
        </p:nvSpPr>
        <p:spPr bwMode="gray">
          <a:xfrm>
            <a:off x="540000" y="432000"/>
            <a:ext cx="2106000" cy="1080000"/>
          </a:xfrm>
        </p:spPr>
        <p:txBody>
          <a:bodyPr/>
          <a:lstStyle/>
          <a:p>
            <a:r>
              <a:rPr lang="de-DE" noProof="0"/>
              <a:t>Titelmasterformat bearbeiten</a:t>
            </a:r>
          </a:p>
        </p:txBody>
      </p:sp>
      <p:sp>
        <p:nvSpPr>
          <p:cNvPr id="8" name="Untertitel"/>
          <p:cNvSpPr>
            <a:spLocks noGrp="1"/>
          </p:cNvSpPr>
          <p:nvPr>
            <p:ph type="body" sz="quarter" idx="13" hasCustomPrompt="1"/>
          </p:nvPr>
        </p:nvSpPr>
        <p:spPr bwMode="gray">
          <a:xfrm>
            <a:off x="540000" y="972000"/>
            <a:ext cx="2106000" cy="540000"/>
          </a:xfrm>
        </p:spPr>
        <p:txBody>
          <a:bodyPr/>
          <a:lstStyle>
            <a:lvl1pPr marL="0" indent="0">
              <a:buNone/>
              <a:defRPr baseline="0">
                <a:solidFill>
                  <a:srgbClr val="7F7F7F"/>
                </a:solidFill>
              </a:defRPr>
            </a:lvl1pPr>
          </a:lstStyle>
          <a:p>
            <a:r>
              <a:rPr lang="de-DE" noProof="0"/>
              <a:t>Geben Sie Ihren Untertitel ein</a:t>
            </a:r>
          </a:p>
        </p:txBody>
      </p:sp>
      <p:sp>
        <p:nvSpPr>
          <p:cNvPr id="19" name="Text"/>
          <p:cNvSpPr>
            <a:spLocks noGrp="1"/>
          </p:cNvSpPr>
          <p:nvPr>
            <p:ph idx="31"/>
          </p:nvPr>
        </p:nvSpPr>
        <p:spPr bwMode="gray">
          <a:xfrm>
            <a:off x="540000" y="1512000"/>
            <a:ext cx="2106000" cy="4298400"/>
          </a:xfrm>
          <a:noFill/>
        </p:spPr>
        <p:txBody>
          <a:bodyPr lIns="0" tIns="0" rIns="0" bIns="0" anchor="t" anchorCtr="0"/>
          <a:lstStyle>
            <a:lvl1pPr marL="0" indent="0">
              <a:buNone/>
              <a:defRPr sz="18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Textmasterformate durch Klicken bearbeiten</a:t>
            </a:r>
          </a:p>
        </p:txBody>
      </p:sp>
      <p:sp>
        <p:nvSpPr>
          <p:cNvPr id="11" name="Bild"/>
          <p:cNvSpPr>
            <a:spLocks noGrp="1" noChangeAspect="1"/>
          </p:cNvSpPr>
          <p:nvPr>
            <p:ph type="pic" sz="quarter" idx="15"/>
          </p:nvPr>
        </p:nvSpPr>
        <p:spPr bwMode="gray">
          <a:xfrm>
            <a:off x="2811987" y="0"/>
            <a:ext cx="9378426" cy="6480000"/>
          </a:xfrm>
          <a:solidFill>
            <a:schemeClr val="accent5">
              <a:lumMod val="20000"/>
              <a:lumOff val="80000"/>
            </a:schemeClr>
          </a:solidFill>
        </p:spPr>
        <p:txBody>
          <a:bodyPr lIns="144000" tIns="144000" rIns="144000" bIns="144000"/>
          <a:lstStyle>
            <a:lvl1pPr marL="0" indent="0">
              <a:buNone/>
              <a:defRPr>
                <a:solidFill>
                  <a:schemeClr val="tx1"/>
                </a:solidFill>
              </a:defRPr>
            </a:lvl1pPr>
          </a:lstStyle>
          <a:p>
            <a:r>
              <a:rPr lang="de-DE" noProof="0"/>
              <a:t>Bild durch Klicken auf Symbol hinzufügen</a:t>
            </a:r>
          </a:p>
        </p:txBody>
      </p:sp>
      <p:sp>
        <p:nvSpPr>
          <p:cNvPr id="10"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2" name="Fußzeile"/>
          <p:cNvSpPr>
            <a:spLocks noGrp="1"/>
          </p:cNvSpPr>
          <p:nvPr>
            <p:ph type="ftr" sz="quarter" idx="32"/>
          </p:nvPr>
        </p:nvSpPr>
        <p:spPr bwMode="gray">
          <a:xfrm>
            <a:off x="1260000" y="6436800"/>
            <a:ext cx="4320000" cy="360000"/>
          </a:xfrm>
        </p:spPr>
        <p:txBody>
          <a:bodyPr/>
          <a:lstStyle/>
          <a:p>
            <a:r>
              <a:rPr lang="en-US"/>
              <a:t>DESIGN THINKING - BUSINESS MODEL INNOVATION - CPS</a:t>
            </a:r>
            <a:endParaRPr lang="de-DE"/>
          </a:p>
        </p:txBody>
      </p:sp>
    </p:spTree>
    <p:extLst>
      <p:ext uri="{BB962C8B-B14F-4D97-AF65-F5344CB8AC3E}">
        <p14:creationId xmlns:p14="http://schemas.microsoft.com/office/powerpoint/2010/main" val="2574616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44_TEXT &amp; BILD">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Titelmasterformat durch Klicken bearbeiten</a:t>
            </a:r>
            <a:endParaRPr lang="en-US"/>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rgbClr val="7F7F7F"/>
                </a:solidFill>
              </a:defRPr>
            </a:lvl1pPr>
          </a:lstStyle>
          <a:p>
            <a:r>
              <a:rPr lang="de-DE" noProof="0"/>
              <a:t>Geben Sie Ihren Untertitel ein</a:t>
            </a:r>
          </a:p>
        </p:txBody>
      </p:sp>
      <p:sp>
        <p:nvSpPr>
          <p:cNvPr id="38" name="Bild 1"/>
          <p:cNvSpPr>
            <a:spLocks noGrp="1" noChangeAspect="1"/>
          </p:cNvSpPr>
          <p:nvPr>
            <p:ph type="pic" sz="quarter" idx="15"/>
          </p:nvPr>
        </p:nvSpPr>
        <p:spPr bwMode="gray">
          <a:xfrm>
            <a:off x="540000" y="1512000"/>
            <a:ext cx="2106000" cy="33228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39" name="Inhalt 1"/>
          <p:cNvSpPr>
            <a:spLocks noGrp="1"/>
          </p:cNvSpPr>
          <p:nvPr>
            <p:ph sz="half" idx="19"/>
          </p:nvPr>
        </p:nvSpPr>
        <p:spPr bwMode="gray">
          <a:xfrm>
            <a:off x="540000" y="2991600"/>
            <a:ext cx="2106000" cy="1843200"/>
          </a:xfrm>
          <a:solidFill>
            <a:srgbClr val="FDFDFD">
              <a:alpha val="80000"/>
            </a:srgbClr>
          </a:solidFill>
        </p:spPr>
        <p:txBody>
          <a:bodyPr lIns="180000" tIns="180000" rIns="180000" bIns="180000"/>
          <a:lstStyle>
            <a:lvl1pPr marL="0" indent="0">
              <a:buNone/>
              <a:defRPr sz="1600"/>
            </a:lvl1pPr>
            <a:lvl2pPr>
              <a:defRPr sz="2000"/>
            </a:lvl2pPr>
            <a:lvl3pPr>
              <a:defRPr sz="1800"/>
            </a:lvl3pPr>
            <a:lvl4pPr>
              <a:defRPr sz="1600"/>
            </a:lvl4pPr>
            <a:lvl5pPr>
              <a:defRPr sz="1600"/>
            </a:lvl5pPr>
            <a:lvl6pPr>
              <a:defRPr sz="1800"/>
            </a:lvl6pPr>
            <a:lvl7pPr>
              <a:defRPr sz="1800"/>
            </a:lvl7pPr>
            <a:lvl8pPr>
              <a:defRPr sz="1800"/>
            </a:lvl8pPr>
            <a:lvl9pPr>
              <a:defRPr sz="1800"/>
            </a:lvl9pPr>
          </a:lstStyle>
          <a:p>
            <a:pPr lvl="0"/>
            <a:r>
              <a:rPr lang="de-DE" noProof="0"/>
              <a:t>Textmasterformate durch Klicken bearbeiten</a:t>
            </a:r>
          </a:p>
        </p:txBody>
      </p:sp>
      <p:sp>
        <p:nvSpPr>
          <p:cNvPr id="40" name="Bild 2"/>
          <p:cNvSpPr>
            <a:spLocks noGrp="1" noChangeAspect="1"/>
          </p:cNvSpPr>
          <p:nvPr>
            <p:ph type="pic" sz="quarter" idx="20"/>
          </p:nvPr>
        </p:nvSpPr>
        <p:spPr bwMode="gray">
          <a:xfrm>
            <a:off x="2790900" y="1512000"/>
            <a:ext cx="2106000" cy="33228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41" name="Inhalt 2"/>
          <p:cNvSpPr>
            <a:spLocks noGrp="1"/>
          </p:cNvSpPr>
          <p:nvPr>
            <p:ph sz="half" idx="21"/>
          </p:nvPr>
        </p:nvSpPr>
        <p:spPr bwMode="gray">
          <a:xfrm>
            <a:off x="2790900" y="2991600"/>
            <a:ext cx="2106000" cy="1843200"/>
          </a:xfrm>
          <a:solidFill>
            <a:srgbClr val="FDFDFD">
              <a:alpha val="80000"/>
            </a:srgbClr>
          </a:solidFill>
        </p:spPr>
        <p:txBody>
          <a:bodyPr lIns="180000" tIns="180000" rIns="180000" bIns="180000"/>
          <a:lstStyle>
            <a:lvl1pPr marL="0" indent="0">
              <a:buNone/>
              <a:defRPr sz="1600"/>
            </a:lvl1pPr>
            <a:lvl2pPr>
              <a:defRPr sz="2000"/>
            </a:lvl2pPr>
            <a:lvl3pPr>
              <a:defRPr sz="1800"/>
            </a:lvl3pPr>
            <a:lvl4pPr>
              <a:defRPr sz="1600"/>
            </a:lvl4pPr>
            <a:lvl5pPr>
              <a:defRPr sz="1600"/>
            </a:lvl5pPr>
            <a:lvl6pPr>
              <a:defRPr sz="1800"/>
            </a:lvl6pPr>
            <a:lvl7pPr>
              <a:defRPr sz="1800"/>
            </a:lvl7pPr>
            <a:lvl8pPr>
              <a:defRPr sz="1800"/>
            </a:lvl8pPr>
            <a:lvl9pPr>
              <a:defRPr sz="1800"/>
            </a:lvl9pPr>
          </a:lstStyle>
          <a:p>
            <a:pPr lvl="0"/>
            <a:r>
              <a:rPr lang="de-DE" noProof="0"/>
              <a:t>Textmasterformate durch Klicken bearbeiten</a:t>
            </a:r>
          </a:p>
        </p:txBody>
      </p:sp>
      <p:sp>
        <p:nvSpPr>
          <p:cNvPr id="42" name="Bild 3"/>
          <p:cNvSpPr>
            <a:spLocks noGrp="1" noChangeAspect="1"/>
          </p:cNvSpPr>
          <p:nvPr>
            <p:ph type="pic" sz="quarter" idx="22"/>
          </p:nvPr>
        </p:nvSpPr>
        <p:spPr bwMode="gray">
          <a:xfrm>
            <a:off x="5041800" y="1512000"/>
            <a:ext cx="2106000" cy="33228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43" name="Inhalt 3"/>
          <p:cNvSpPr>
            <a:spLocks noGrp="1"/>
          </p:cNvSpPr>
          <p:nvPr>
            <p:ph sz="half" idx="23"/>
          </p:nvPr>
        </p:nvSpPr>
        <p:spPr bwMode="gray">
          <a:xfrm>
            <a:off x="5041800" y="2991600"/>
            <a:ext cx="2106000" cy="1843200"/>
          </a:xfrm>
          <a:solidFill>
            <a:srgbClr val="FDFDFD">
              <a:alpha val="80000"/>
            </a:srgbClr>
          </a:solidFill>
        </p:spPr>
        <p:txBody>
          <a:bodyPr lIns="180000" tIns="180000" rIns="180000" bIns="180000"/>
          <a:lstStyle>
            <a:lvl1pPr marL="0" indent="0">
              <a:buNone/>
              <a:defRPr sz="1600"/>
            </a:lvl1pPr>
            <a:lvl2pPr>
              <a:defRPr sz="2000"/>
            </a:lvl2pPr>
            <a:lvl3pPr>
              <a:defRPr sz="1800"/>
            </a:lvl3pPr>
            <a:lvl4pPr>
              <a:defRPr sz="1600"/>
            </a:lvl4pPr>
            <a:lvl5pPr>
              <a:defRPr sz="1600"/>
            </a:lvl5pPr>
            <a:lvl6pPr>
              <a:defRPr sz="1800"/>
            </a:lvl6pPr>
            <a:lvl7pPr>
              <a:defRPr sz="1800"/>
            </a:lvl7pPr>
            <a:lvl8pPr>
              <a:defRPr sz="1800"/>
            </a:lvl8pPr>
            <a:lvl9pPr>
              <a:defRPr sz="1800"/>
            </a:lvl9pPr>
          </a:lstStyle>
          <a:p>
            <a:pPr lvl="0"/>
            <a:r>
              <a:rPr lang="de-DE" noProof="0"/>
              <a:t>Textmasterformate durch Klicken bearbeiten</a:t>
            </a:r>
          </a:p>
        </p:txBody>
      </p:sp>
      <p:sp>
        <p:nvSpPr>
          <p:cNvPr id="44" name="Bild 4"/>
          <p:cNvSpPr>
            <a:spLocks noGrp="1" noChangeAspect="1"/>
          </p:cNvSpPr>
          <p:nvPr>
            <p:ph type="pic" sz="quarter" idx="24"/>
          </p:nvPr>
        </p:nvSpPr>
        <p:spPr bwMode="gray">
          <a:xfrm>
            <a:off x="7292700" y="1512000"/>
            <a:ext cx="2106000" cy="33228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45" name="Inhalt 4"/>
          <p:cNvSpPr>
            <a:spLocks noGrp="1"/>
          </p:cNvSpPr>
          <p:nvPr>
            <p:ph sz="half" idx="25"/>
          </p:nvPr>
        </p:nvSpPr>
        <p:spPr bwMode="gray">
          <a:xfrm>
            <a:off x="7292700" y="2991600"/>
            <a:ext cx="2106000" cy="1843200"/>
          </a:xfrm>
          <a:solidFill>
            <a:srgbClr val="FDFDFD">
              <a:alpha val="80000"/>
            </a:srgbClr>
          </a:solidFill>
        </p:spPr>
        <p:txBody>
          <a:bodyPr lIns="180000" tIns="180000" rIns="180000" bIns="180000"/>
          <a:lstStyle>
            <a:lvl1pPr marL="0" indent="0">
              <a:buNone/>
              <a:defRPr sz="1600"/>
            </a:lvl1pPr>
            <a:lvl2pPr>
              <a:defRPr sz="2000"/>
            </a:lvl2pPr>
            <a:lvl3pPr>
              <a:defRPr sz="1800"/>
            </a:lvl3pPr>
            <a:lvl4pPr>
              <a:defRPr sz="1600"/>
            </a:lvl4pPr>
            <a:lvl5pPr>
              <a:defRPr sz="1600"/>
            </a:lvl5pPr>
            <a:lvl6pPr>
              <a:defRPr sz="1800"/>
            </a:lvl6pPr>
            <a:lvl7pPr>
              <a:defRPr sz="1800"/>
            </a:lvl7pPr>
            <a:lvl8pPr>
              <a:defRPr sz="1800"/>
            </a:lvl8pPr>
            <a:lvl9pPr>
              <a:defRPr sz="1800"/>
            </a:lvl9pPr>
          </a:lstStyle>
          <a:p>
            <a:pPr lvl="0"/>
            <a:r>
              <a:rPr lang="de-DE" noProof="0"/>
              <a:t>Textmasterformate durch Klicken bearbeiten</a:t>
            </a:r>
          </a:p>
        </p:txBody>
      </p:sp>
      <p:sp>
        <p:nvSpPr>
          <p:cNvPr id="46" name="Bild 5"/>
          <p:cNvSpPr>
            <a:spLocks noGrp="1" noChangeAspect="1"/>
          </p:cNvSpPr>
          <p:nvPr>
            <p:ph type="pic" sz="quarter" idx="26"/>
          </p:nvPr>
        </p:nvSpPr>
        <p:spPr bwMode="gray">
          <a:xfrm>
            <a:off x="9543600" y="1512000"/>
            <a:ext cx="2106000" cy="33228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54" name="Inhalt 5"/>
          <p:cNvSpPr>
            <a:spLocks noGrp="1"/>
          </p:cNvSpPr>
          <p:nvPr>
            <p:ph sz="half" idx="27"/>
          </p:nvPr>
        </p:nvSpPr>
        <p:spPr bwMode="gray">
          <a:xfrm>
            <a:off x="9543600" y="2991600"/>
            <a:ext cx="2106000" cy="1843200"/>
          </a:xfrm>
          <a:solidFill>
            <a:srgbClr val="FDFDFD">
              <a:alpha val="80000"/>
            </a:srgbClr>
          </a:solidFill>
        </p:spPr>
        <p:txBody>
          <a:bodyPr lIns="180000" tIns="180000" rIns="180000" bIns="180000"/>
          <a:lstStyle>
            <a:lvl1pPr marL="0" indent="0">
              <a:buNone/>
              <a:defRPr sz="1600"/>
            </a:lvl1pPr>
            <a:lvl2pPr>
              <a:defRPr sz="2000"/>
            </a:lvl2pPr>
            <a:lvl3pPr>
              <a:defRPr sz="1800"/>
            </a:lvl3pPr>
            <a:lvl4pPr>
              <a:defRPr sz="1600"/>
            </a:lvl4pPr>
            <a:lvl5pPr>
              <a:defRPr sz="1600"/>
            </a:lvl5pPr>
            <a:lvl6pPr>
              <a:defRPr sz="1800"/>
            </a:lvl6pPr>
            <a:lvl7pPr>
              <a:defRPr sz="1800"/>
            </a:lvl7pPr>
            <a:lvl8pPr>
              <a:defRPr sz="1800"/>
            </a:lvl8pPr>
            <a:lvl9pPr>
              <a:defRPr sz="1800"/>
            </a:lvl9pPr>
          </a:lstStyle>
          <a:p>
            <a:pPr lvl="0"/>
            <a:r>
              <a:rPr lang="de-DE" noProof="0"/>
              <a:t>Textmasterformate durch Klicken bearbeiten</a:t>
            </a:r>
          </a:p>
        </p:txBody>
      </p:sp>
      <p:grpSp>
        <p:nvGrpSpPr>
          <p:cNvPr id="5" name="Linie"/>
          <p:cNvGrpSpPr/>
          <p:nvPr userDrawn="1"/>
        </p:nvGrpSpPr>
        <p:grpSpPr bwMode="gray">
          <a:xfrm>
            <a:off x="0" y="5083252"/>
            <a:ext cx="12189600" cy="108000"/>
            <a:chOff x="0" y="5083252"/>
            <a:chExt cx="12189600" cy="108000"/>
          </a:xfrm>
        </p:grpSpPr>
        <p:cxnSp>
          <p:nvCxnSpPr>
            <p:cNvPr id="6" name="Linie"/>
            <p:cNvCxnSpPr/>
            <p:nvPr userDrawn="1"/>
          </p:nvCxnSpPr>
          <p:spPr bwMode="gray">
            <a:xfrm>
              <a:off x="0" y="5137252"/>
              <a:ext cx="12189600" cy="0"/>
            </a:xfrm>
            <a:prstGeom prst="line">
              <a:avLst/>
            </a:prstGeom>
            <a:solidFill>
              <a:schemeClr val="accent1"/>
            </a:solidFill>
            <a:ln w="9525" cap="sq" cmpd="sng" algn="ctr">
              <a:solidFill>
                <a:schemeClr val="accent5"/>
              </a:solidFill>
              <a:prstDash val="solid"/>
              <a:miter lim="800000"/>
              <a:headEnd type="none" w="med" len="med"/>
              <a:tailEnd type="none" w="med" len="med"/>
            </a:ln>
            <a:effectLst/>
          </p:spPr>
        </p:cxnSp>
        <p:sp>
          <p:nvSpPr>
            <p:cNvPr id="55" name="Ellipse 1"/>
            <p:cNvSpPr>
              <a:spLocks noChangeAspect="1"/>
            </p:cNvSpPr>
            <p:nvPr userDrawn="1"/>
          </p:nvSpPr>
          <p:spPr bwMode="gray">
            <a:xfrm>
              <a:off x="1539000" y="5083252"/>
              <a:ext cx="108000" cy="108000"/>
            </a:xfrm>
            <a:prstGeom prst="ellipse">
              <a:avLst/>
            </a:prstGeom>
            <a:solidFill>
              <a:schemeClr val="tx1"/>
            </a:solidFill>
            <a:ln w="9525">
              <a:noFill/>
              <a:miter lim="800000"/>
              <a:headEnd/>
              <a:tailEnd/>
            </a:ln>
            <a:effectLst/>
          </p:spPr>
          <p:txBody>
            <a:bodyPr lIns="36000" tIns="36000" rIns="36000" bIns="36000" rtlCol="0" anchor="ctr"/>
            <a:lstStyle/>
            <a:p>
              <a:pPr algn="ctr">
                <a:lnSpc>
                  <a:spcPct val="120000"/>
                </a:lnSpc>
                <a:spcBef>
                  <a:spcPts val="400"/>
                </a:spcBef>
                <a:spcAft>
                  <a:spcPts val="400"/>
                </a:spcAft>
                <a:buSzPct val="60000"/>
              </a:pPr>
              <a:endParaRPr lang="de-DE" sz="1400" b="0">
                <a:latin typeface="+mn-lt"/>
              </a:endParaRPr>
            </a:p>
          </p:txBody>
        </p:sp>
        <p:sp>
          <p:nvSpPr>
            <p:cNvPr id="56" name="Ellipse 2"/>
            <p:cNvSpPr>
              <a:spLocks noChangeAspect="1"/>
            </p:cNvSpPr>
            <p:nvPr userDrawn="1"/>
          </p:nvSpPr>
          <p:spPr bwMode="gray">
            <a:xfrm>
              <a:off x="3789900" y="5083252"/>
              <a:ext cx="108000" cy="108000"/>
            </a:xfrm>
            <a:prstGeom prst="ellipse">
              <a:avLst/>
            </a:prstGeom>
            <a:solidFill>
              <a:schemeClr val="tx1"/>
            </a:solidFill>
            <a:ln w="9525">
              <a:noFill/>
              <a:miter lim="800000"/>
              <a:headEnd/>
              <a:tailEnd/>
            </a:ln>
            <a:effectLst/>
          </p:spPr>
          <p:txBody>
            <a:bodyPr lIns="36000" tIns="36000" rIns="36000" bIns="36000" rtlCol="0" anchor="ctr"/>
            <a:lstStyle/>
            <a:p>
              <a:pPr algn="ctr">
                <a:lnSpc>
                  <a:spcPct val="120000"/>
                </a:lnSpc>
                <a:spcBef>
                  <a:spcPts val="400"/>
                </a:spcBef>
                <a:spcAft>
                  <a:spcPts val="400"/>
                </a:spcAft>
                <a:buSzPct val="60000"/>
              </a:pPr>
              <a:endParaRPr lang="de-DE" sz="1400" b="0">
                <a:latin typeface="+mn-lt"/>
              </a:endParaRPr>
            </a:p>
          </p:txBody>
        </p:sp>
        <p:sp>
          <p:nvSpPr>
            <p:cNvPr id="57" name="Ellipse 2"/>
            <p:cNvSpPr>
              <a:spLocks noChangeAspect="1"/>
            </p:cNvSpPr>
            <p:nvPr userDrawn="1"/>
          </p:nvSpPr>
          <p:spPr bwMode="gray">
            <a:xfrm>
              <a:off x="6040800" y="5083252"/>
              <a:ext cx="108000" cy="108000"/>
            </a:xfrm>
            <a:prstGeom prst="ellipse">
              <a:avLst/>
            </a:prstGeom>
            <a:solidFill>
              <a:schemeClr val="tx1"/>
            </a:solidFill>
            <a:ln w="9525">
              <a:noFill/>
              <a:miter lim="800000"/>
              <a:headEnd/>
              <a:tailEnd/>
            </a:ln>
            <a:effectLst/>
          </p:spPr>
          <p:txBody>
            <a:bodyPr lIns="36000" tIns="36000" rIns="36000" bIns="36000" rtlCol="0" anchor="ctr"/>
            <a:lstStyle/>
            <a:p>
              <a:pPr algn="ctr">
                <a:lnSpc>
                  <a:spcPct val="120000"/>
                </a:lnSpc>
                <a:spcBef>
                  <a:spcPts val="400"/>
                </a:spcBef>
                <a:spcAft>
                  <a:spcPts val="400"/>
                </a:spcAft>
                <a:buSzPct val="60000"/>
              </a:pPr>
              <a:endParaRPr lang="de-DE" sz="1400" b="0">
                <a:latin typeface="+mn-lt"/>
              </a:endParaRPr>
            </a:p>
          </p:txBody>
        </p:sp>
        <p:sp>
          <p:nvSpPr>
            <p:cNvPr id="58" name="Ellipse3"/>
            <p:cNvSpPr>
              <a:spLocks noChangeAspect="1"/>
            </p:cNvSpPr>
            <p:nvPr userDrawn="1"/>
          </p:nvSpPr>
          <p:spPr bwMode="gray">
            <a:xfrm>
              <a:off x="8291700" y="5083252"/>
              <a:ext cx="108000" cy="108000"/>
            </a:xfrm>
            <a:prstGeom prst="ellipse">
              <a:avLst/>
            </a:prstGeom>
            <a:solidFill>
              <a:schemeClr val="tx1"/>
            </a:solidFill>
            <a:ln w="9525">
              <a:noFill/>
              <a:miter lim="800000"/>
              <a:headEnd/>
              <a:tailEnd/>
            </a:ln>
            <a:effectLst/>
          </p:spPr>
          <p:txBody>
            <a:bodyPr lIns="36000" tIns="36000" rIns="36000" bIns="36000" rtlCol="0" anchor="ctr"/>
            <a:lstStyle/>
            <a:p>
              <a:pPr algn="ctr">
                <a:lnSpc>
                  <a:spcPct val="120000"/>
                </a:lnSpc>
                <a:spcBef>
                  <a:spcPts val="400"/>
                </a:spcBef>
                <a:spcAft>
                  <a:spcPts val="400"/>
                </a:spcAft>
                <a:buSzPct val="60000"/>
              </a:pPr>
              <a:endParaRPr lang="de-DE" sz="1400" b="0">
                <a:latin typeface="+mn-lt"/>
              </a:endParaRPr>
            </a:p>
          </p:txBody>
        </p:sp>
        <p:sp>
          <p:nvSpPr>
            <p:cNvPr id="59" name="Ellipse 4"/>
            <p:cNvSpPr>
              <a:spLocks noChangeAspect="1"/>
            </p:cNvSpPr>
            <p:nvPr userDrawn="1"/>
          </p:nvSpPr>
          <p:spPr bwMode="gray">
            <a:xfrm>
              <a:off x="10542600" y="5083252"/>
              <a:ext cx="108000" cy="108000"/>
            </a:xfrm>
            <a:prstGeom prst="ellipse">
              <a:avLst/>
            </a:prstGeom>
            <a:solidFill>
              <a:schemeClr val="tx1"/>
            </a:solidFill>
            <a:ln w="9525">
              <a:noFill/>
              <a:miter lim="800000"/>
              <a:headEnd/>
              <a:tailEnd/>
            </a:ln>
            <a:effectLst/>
          </p:spPr>
          <p:txBody>
            <a:bodyPr lIns="36000" tIns="36000" rIns="36000" bIns="36000" rtlCol="0" anchor="ctr"/>
            <a:lstStyle/>
            <a:p>
              <a:pPr algn="ctr">
                <a:lnSpc>
                  <a:spcPct val="120000"/>
                </a:lnSpc>
                <a:spcBef>
                  <a:spcPts val="400"/>
                </a:spcBef>
                <a:spcAft>
                  <a:spcPts val="400"/>
                </a:spcAft>
                <a:buSzPct val="60000"/>
              </a:pPr>
              <a:endParaRPr lang="de-DE" sz="1400" b="0">
                <a:latin typeface="+mn-lt"/>
              </a:endParaRPr>
            </a:p>
          </p:txBody>
        </p:sp>
      </p:grpSp>
      <p:sp>
        <p:nvSpPr>
          <p:cNvPr id="23"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24" name="Fußzeile"/>
          <p:cNvSpPr>
            <a:spLocks noGrp="1"/>
          </p:cNvSpPr>
          <p:nvPr>
            <p:ph type="ftr" sz="quarter" idx="28"/>
          </p:nvPr>
        </p:nvSpPr>
        <p:spPr bwMode="gray">
          <a:xfrm>
            <a:off x="1260000" y="6436800"/>
            <a:ext cx="4320000" cy="360000"/>
          </a:xfrm>
        </p:spPr>
        <p:txBody>
          <a:bodyPr/>
          <a:lstStyle/>
          <a:p>
            <a:r>
              <a:rPr lang="en-US"/>
              <a:t>DESIGN THINKING - BUSINESS MODEL INNOVATION - CPS</a:t>
            </a:r>
            <a:endParaRPr lang="de-DE"/>
          </a:p>
        </p:txBody>
      </p:sp>
    </p:spTree>
    <p:extLst>
      <p:ext uri="{BB962C8B-B14F-4D97-AF65-F5344CB8AC3E}">
        <p14:creationId xmlns:p14="http://schemas.microsoft.com/office/powerpoint/2010/main" val="23944474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45_TEXT &amp; BILD">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Titelmasterformat durch Klicken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rgbClr val="7F7F7F"/>
                </a:solidFill>
              </a:defRPr>
            </a:lvl1pPr>
          </a:lstStyle>
          <a:p>
            <a:r>
              <a:rPr lang="de-DE" noProof="0"/>
              <a:t>Geben Sie Ihren Untertitel ein</a:t>
            </a:r>
          </a:p>
        </p:txBody>
      </p:sp>
      <p:sp>
        <p:nvSpPr>
          <p:cNvPr id="38" name="Bild 1"/>
          <p:cNvSpPr>
            <a:spLocks noGrp="1" noChangeAspect="1"/>
          </p:cNvSpPr>
          <p:nvPr>
            <p:ph type="pic" sz="quarter" idx="15"/>
          </p:nvPr>
        </p:nvSpPr>
        <p:spPr bwMode="gray">
          <a:xfrm>
            <a:off x="540000" y="1512000"/>
            <a:ext cx="2106000" cy="33228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39" name="Inhalt 1"/>
          <p:cNvSpPr>
            <a:spLocks noGrp="1"/>
          </p:cNvSpPr>
          <p:nvPr>
            <p:ph sz="half" idx="19"/>
          </p:nvPr>
        </p:nvSpPr>
        <p:spPr bwMode="gray">
          <a:xfrm>
            <a:off x="540000" y="2991600"/>
            <a:ext cx="2106000" cy="1843200"/>
          </a:xfrm>
          <a:solidFill>
            <a:srgbClr val="FDFDFD">
              <a:alpha val="80000"/>
            </a:srgbClr>
          </a:solidFill>
        </p:spPr>
        <p:txBody>
          <a:bodyPr lIns="180000" tIns="180000" rIns="180000" bIns="180000"/>
          <a:lstStyle>
            <a:lvl1pPr marL="0" indent="0">
              <a:buNone/>
              <a:defRPr sz="1600"/>
            </a:lvl1pPr>
            <a:lvl2pPr>
              <a:defRPr sz="2000"/>
            </a:lvl2pPr>
            <a:lvl3pPr>
              <a:defRPr sz="1800"/>
            </a:lvl3pPr>
            <a:lvl4pPr>
              <a:defRPr sz="1600"/>
            </a:lvl4pPr>
            <a:lvl5pPr>
              <a:defRPr sz="1600"/>
            </a:lvl5pPr>
            <a:lvl6pPr>
              <a:defRPr sz="1800"/>
            </a:lvl6pPr>
            <a:lvl7pPr>
              <a:defRPr sz="1800"/>
            </a:lvl7pPr>
            <a:lvl8pPr>
              <a:defRPr sz="1800"/>
            </a:lvl8pPr>
            <a:lvl9pPr>
              <a:defRPr sz="1800"/>
            </a:lvl9pPr>
          </a:lstStyle>
          <a:p>
            <a:pPr lvl="0"/>
            <a:r>
              <a:rPr lang="de-DE" noProof="0"/>
              <a:t>Textmasterformate durch Klicken bearbeiten</a:t>
            </a:r>
          </a:p>
        </p:txBody>
      </p:sp>
      <p:sp>
        <p:nvSpPr>
          <p:cNvPr id="40" name="Bild 2"/>
          <p:cNvSpPr>
            <a:spLocks noGrp="1" noChangeAspect="1"/>
          </p:cNvSpPr>
          <p:nvPr>
            <p:ph type="pic" sz="quarter" idx="20"/>
          </p:nvPr>
        </p:nvSpPr>
        <p:spPr bwMode="gray">
          <a:xfrm>
            <a:off x="2790900" y="1512000"/>
            <a:ext cx="2106000" cy="33228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41" name="Inhalt 2"/>
          <p:cNvSpPr>
            <a:spLocks noGrp="1"/>
          </p:cNvSpPr>
          <p:nvPr>
            <p:ph sz="half" idx="21"/>
          </p:nvPr>
        </p:nvSpPr>
        <p:spPr bwMode="gray">
          <a:xfrm>
            <a:off x="2790900" y="2991600"/>
            <a:ext cx="2106000" cy="1843200"/>
          </a:xfrm>
          <a:solidFill>
            <a:srgbClr val="FDFDFD">
              <a:alpha val="80000"/>
            </a:srgbClr>
          </a:solidFill>
        </p:spPr>
        <p:txBody>
          <a:bodyPr lIns="180000" tIns="180000" rIns="180000" bIns="180000"/>
          <a:lstStyle>
            <a:lvl1pPr marL="0" indent="0">
              <a:buNone/>
              <a:defRPr sz="1600"/>
            </a:lvl1pPr>
            <a:lvl2pPr>
              <a:defRPr sz="2000"/>
            </a:lvl2pPr>
            <a:lvl3pPr>
              <a:defRPr sz="1800"/>
            </a:lvl3pPr>
            <a:lvl4pPr>
              <a:defRPr sz="1600"/>
            </a:lvl4pPr>
            <a:lvl5pPr>
              <a:defRPr sz="1600"/>
            </a:lvl5pPr>
            <a:lvl6pPr>
              <a:defRPr sz="1800"/>
            </a:lvl6pPr>
            <a:lvl7pPr>
              <a:defRPr sz="1800"/>
            </a:lvl7pPr>
            <a:lvl8pPr>
              <a:defRPr sz="1800"/>
            </a:lvl8pPr>
            <a:lvl9pPr>
              <a:defRPr sz="1800"/>
            </a:lvl9pPr>
          </a:lstStyle>
          <a:p>
            <a:pPr lvl="0"/>
            <a:r>
              <a:rPr lang="de-DE" noProof="0"/>
              <a:t>Textmasterformate durch Klicken bearbeiten</a:t>
            </a:r>
          </a:p>
        </p:txBody>
      </p:sp>
      <p:sp>
        <p:nvSpPr>
          <p:cNvPr id="42" name="Bild 3"/>
          <p:cNvSpPr>
            <a:spLocks noGrp="1" noChangeAspect="1"/>
          </p:cNvSpPr>
          <p:nvPr>
            <p:ph type="pic" sz="quarter" idx="22"/>
          </p:nvPr>
        </p:nvSpPr>
        <p:spPr bwMode="gray">
          <a:xfrm>
            <a:off x="5041800" y="1512000"/>
            <a:ext cx="2106000" cy="33228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43" name="Inhalt 3"/>
          <p:cNvSpPr>
            <a:spLocks noGrp="1"/>
          </p:cNvSpPr>
          <p:nvPr>
            <p:ph sz="half" idx="23"/>
          </p:nvPr>
        </p:nvSpPr>
        <p:spPr bwMode="gray">
          <a:xfrm>
            <a:off x="5041800" y="2991600"/>
            <a:ext cx="2106000" cy="1843200"/>
          </a:xfrm>
          <a:solidFill>
            <a:srgbClr val="FDFDFD">
              <a:alpha val="80000"/>
            </a:srgbClr>
          </a:solidFill>
        </p:spPr>
        <p:txBody>
          <a:bodyPr lIns="180000" tIns="180000" rIns="180000" bIns="180000"/>
          <a:lstStyle>
            <a:lvl1pPr marL="0" indent="0">
              <a:buNone/>
              <a:defRPr sz="1600"/>
            </a:lvl1pPr>
            <a:lvl2pPr>
              <a:defRPr sz="2000"/>
            </a:lvl2pPr>
            <a:lvl3pPr>
              <a:defRPr sz="1800"/>
            </a:lvl3pPr>
            <a:lvl4pPr>
              <a:defRPr sz="1600"/>
            </a:lvl4pPr>
            <a:lvl5pPr>
              <a:defRPr sz="1600"/>
            </a:lvl5pPr>
            <a:lvl6pPr>
              <a:defRPr sz="1800"/>
            </a:lvl6pPr>
            <a:lvl7pPr>
              <a:defRPr sz="1800"/>
            </a:lvl7pPr>
            <a:lvl8pPr>
              <a:defRPr sz="1800"/>
            </a:lvl8pPr>
            <a:lvl9pPr>
              <a:defRPr sz="1800"/>
            </a:lvl9pPr>
          </a:lstStyle>
          <a:p>
            <a:pPr lvl="0"/>
            <a:r>
              <a:rPr lang="de-DE" noProof="0"/>
              <a:t>Textmasterformate durch Klicken bearbeiten</a:t>
            </a:r>
          </a:p>
        </p:txBody>
      </p:sp>
      <p:sp>
        <p:nvSpPr>
          <p:cNvPr id="44" name="Bild 4"/>
          <p:cNvSpPr>
            <a:spLocks noGrp="1" noChangeAspect="1"/>
          </p:cNvSpPr>
          <p:nvPr>
            <p:ph type="pic" sz="quarter" idx="24"/>
          </p:nvPr>
        </p:nvSpPr>
        <p:spPr bwMode="gray">
          <a:xfrm>
            <a:off x="7292700" y="1512000"/>
            <a:ext cx="2106000" cy="33228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45" name="Inhalt 4"/>
          <p:cNvSpPr>
            <a:spLocks noGrp="1"/>
          </p:cNvSpPr>
          <p:nvPr>
            <p:ph sz="half" idx="25"/>
          </p:nvPr>
        </p:nvSpPr>
        <p:spPr bwMode="gray">
          <a:xfrm>
            <a:off x="7292700" y="2991600"/>
            <a:ext cx="2106000" cy="1843200"/>
          </a:xfrm>
          <a:solidFill>
            <a:srgbClr val="FDFDFD">
              <a:alpha val="80000"/>
            </a:srgbClr>
          </a:solidFill>
        </p:spPr>
        <p:txBody>
          <a:bodyPr lIns="180000" tIns="180000" rIns="180000" bIns="180000"/>
          <a:lstStyle>
            <a:lvl1pPr marL="0" indent="0">
              <a:buNone/>
              <a:defRPr sz="1600"/>
            </a:lvl1pPr>
            <a:lvl2pPr>
              <a:defRPr sz="2000"/>
            </a:lvl2pPr>
            <a:lvl3pPr>
              <a:defRPr sz="1800"/>
            </a:lvl3pPr>
            <a:lvl4pPr>
              <a:defRPr sz="1600"/>
            </a:lvl4pPr>
            <a:lvl5pPr>
              <a:defRPr sz="1600"/>
            </a:lvl5pPr>
            <a:lvl6pPr>
              <a:defRPr sz="1800"/>
            </a:lvl6pPr>
            <a:lvl7pPr>
              <a:defRPr sz="1800"/>
            </a:lvl7pPr>
            <a:lvl8pPr>
              <a:defRPr sz="1800"/>
            </a:lvl8pPr>
            <a:lvl9pPr>
              <a:defRPr sz="1800"/>
            </a:lvl9pPr>
          </a:lstStyle>
          <a:p>
            <a:pPr lvl="0"/>
            <a:r>
              <a:rPr lang="de-DE" noProof="0"/>
              <a:t>Textmasterformate durch Klicken bearbeiten</a:t>
            </a:r>
          </a:p>
        </p:txBody>
      </p:sp>
      <p:sp>
        <p:nvSpPr>
          <p:cNvPr id="46" name="Bild 5"/>
          <p:cNvSpPr>
            <a:spLocks noGrp="1" noChangeAspect="1"/>
          </p:cNvSpPr>
          <p:nvPr>
            <p:ph type="pic" sz="quarter" idx="26"/>
          </p:nvPr>
        </p:nvSpPr>
        <p:spPr bwMode="gray">
          <a:xfrm>
            <a:off x="9543600" y="1512000"/>
            <a:ext cx="2106000" cy="33228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54" name="Inhalt 5"/>
          <p:cNvSpPr>
            <a:spLocks noGrp="1"/>
          </p:cNvSpPr>
          <p:nvPr>
            <p:ph sz="half" idx="27"/>
          </p:nvPr>
        </p:nvSpPr>
        <p:spPr bwMode="gray">
          <a:xfrm>
            <a:off x="9543600" y="2991600"/>
            <a:ext cx="2106000" cy="1843200"/>
          </a:xfrm>
          <a:solidFill>
            <a:srgbClr val="FDFDFD">
              <a:alpha val="80000"/>
            </a:srgbClr>
          </a:solidFill>
        </p:spPr>
        <p:txBody>
          <a:bodyPr lIns="180000" tIns="180000" rIns="180000" bIns="180000"/>
          <a:lstStyle>
            <a:lvl1pPr marL="0" indent="0">
              <a:buNone/>
              <a:defRPr sz="1600"/>
            </a:lvl1pPr>
            <a:lvl2pPr>
              <a:defRPr sz="2000"/>
            </a:lvl2pPr>
            <a:lvl3pPr>
              <a:defRPr sz="1800"/>
            </a:lvl3pPr>
            <a:lvl4pPr>
              <a:defRPr sz="1600"/>
            </a:lvl4pPr>
            <a:lvl5pPr>
              <a:defRPr sz="1600"/>
            </a:lvl5pPr>
            <a:lvl6pPr>
              <a:defRPr sz="1800"/>
            </a:lvl6pPr>
            <a:lvl7pPr>
              <a:defRPr sz="1800"/>
            </a:lvl7pPr>
            <a:lvl8pPr>
              <a:defRPr sz="1800"/>
            </a:lvl8pPr>
            <a:lvl9pPr>
              <a:defRPr sz="1800"/>
            </a:lvl9pPr>
          </a:lstStyle>
          <a:p>
            <a:pPr lvl="0"/>
            <a:r>
              <a:rPr lang="de-DE" noProof="0"/>
              <a:t>Textmasterformate durch Klicken bearbeiten</a:t>
            </a:r>
          </a:p>
        </p:txBody>
      </p:sp>
      <p:grpSp>
        <p:nvGrpSpPr>
          <p:cNvPr id="5" name="Linie"/>
          <p:cNvGrpSpPr/>
          <p:nvPr userDrawn="1"/>
        </p:nvGrpSpPr>
        <p:grpSpPr bwMode="gray">
          <a:xfrm>
            <a:off x="0" y="5083252"/>
            <a:ext cx="10650600" cy="108000"/>
            <a:chOff x="0" y="5083252"/>
            <a:chExt cx="10650600" cy="108000"/>
          </a:xfrm>
        </p:grpSpPr>
        <p:cxnSp>
          <p:nvCxnSpPr>
            <p:cNvPr id="6" name="Linie"/>
            <p:cNvCxnSpPr/>
            <p:nvPr userDrawn="1"/>
          </p:nvCxnSpPr>
          <p:spPr bwMode="gray">
            <a:xfrm>
              <a:off x="0" y="5137252"/>
              <a:ext cx="10620000" cy="0"/>
            </a:xfrm>
            <a:prstGeom prst="line">
              <a:avLst/>
            </a:prstGeom>
            <a:solidFill>
              <a:schemeClr val="accent1"/>
            </a:solidFill>
            <a:ln w="9525" cap="sq" cmpd="sng" algn="ctr">
              <a:solidFill>
                <a:schemeClr val="accent5"/>
              </a:solidFill>
              <a:prstDash val="solid"/>
              <a:miter lim="800000"/>
              <a:headEnd type="none" w="med" len="med"/>
              <a:tailEnd type="none" w="med" len="med"/>
            </a:ln>
            <a:effectLst/>
          </p:spPr>
        </p:cxnSp>
        <p:sp>
          <p:nvSpPr>
            <p:cNvPr id="55" name="Ellipse 1"/>
            <p:cNvSpPr>
              <a:spLocks noChangeAspect="1"/>
            </p:cNvSpPr>
            <p:nvPr userDrawn="1"/>
          </p:nvSpPr>
          <p:spPr bwMode="gray">
            <a:xfrm>
              <a:off x="1539000" y="5083252"/>
              <a:ext cx="108000" cy="108000"/>
            </a:xfrm>
            <a:prstGeom prst="ellipse">
              <a:avLst/>
            </a:prstGeom>
            <a:solidFill>
              <a:schemeClr val="tx1"/>
            </a:solidFill>
            <a:ln w="9525">
              <a:noFill/>
              <a:miter lim="800000"/>
              <a:headEnd/>
              <a:tailEnd/>
            </a:ln>
            <a:effectLst/>
          </p:spPr>
          <p:txBody>
            <a:bodyPr lIns="36000" tIns="36000" rIns="36000" bIns="36000" rtlCol="0" anchor="ctr"/>
            <a:lstStyle/>
            <a:p>
              <a:pPr algn="ctr">
                <a:lnSpc>
                  <a:spcPct val="120000"/>
                </a:lnSpc>
                <a:spcBef>
                  <a:spcPts val="400"/>
                </a:spcBef>
                <a:spcAft>
                  <a:spcPts val="400"/>
                </a:spcAft>
                <a:buSzPct val="60000"/>
              </a:pPr>
              <a:endParaRPr lang="de-DE" sz="1400" b="0" noProof="0">
                <a:latin typeface="+mn-lt"/>
              </a:endParaRPr>
            </a:p>
          </p:txBody>
        </p:sp>
        <p:sp>
          <p:nvSpPr>
            <p:cNvPr id="56" name="Ellipse 2"/>
            <p:cNvSpPr>
              <a:spLocks noChangeAspect="1"/>
            </p:cNvSpPr>
            <p:nvPr userDrawn="1"/>
          </p:nvSpPr>
          <p:spPr bwMode="gray">
            <a:xfrm>
              <a:off x="3789900" y="5083252"/>
              <a:ext cx="108000" cy="108000"/>
            </a:xfrm>
            <a:prstGeom prst="ellipse">
              <a:avLst/>
            </a:prstGeom>
            <a:solidFill>
              <a:schemeClr val="tx1"/>
            </a:solidFill>
            <a:ln w="9525">
              <a:noFill/>
              <a:miter lim="800000"/>
              <a:headEnd/>
              <a:tailEnd/>
            </a:ln>
            <a:effectLst/>
          </p:spPr>
          <p:txBody>
            <a:bodyPr lIns="36000" tIns="36000" rIns="36000" bIns="36000" rtlCol="0" anchor="ctr"/>
            <a:lstStyle/>
            <a:p>
              <a:pPr algn="ctr">
                <a:lnSpc>
                  <a:spcPct val="120000"/>
                </a:lnSpc>
                <a:spcBef>
                  <a:spcPts val="400"/>
                </a:spcBef>
                <a:spcAft>
                  <a:spcPts val="400"/>
                </a:spcAft>
                <a:buSzPct val="60000"/>
              </a:pPr>
              <a:endParaRPr lang="de-DE" sz="1400" b="0" noProof="0">
                <a:latin typeface="+mn-lt"/>
              </a:endParaRPr>
            </a:p>
          </p:txBody>
        </p:sp>
        <p:sp>
          <p:nvSpPr>
            <p:cNvPr id="57" name="Ellipse 3"/>
            <p:cNvSpPr>
              <a:spLocks noChangeAspect="1"/>
            </p:cNvSpPr>
            <p:nvPr userDrawn="1"/>
          </p:nvSpPr>
          <p:spPr bwMode="gray">
            <a:xfrm>
              <a:off x="6040800" y="5083252"/>
              <a:ext cx="108000" cy="108000"/>
            </a:xfrm>
            <a:prstGeom prst="ellipse">
              <a:avLst/>
            </a:prstGeom>
            <a:solidFill>
              <a:schemeClr val="tx1"/>
            </a:solidFill>
            <a:ln w="9525">
              <a:noFill/>
              <a:miter lim="800000"/>
              <a:headEnd/>
              <a:tailEnd/>
            </a:ln>
            <a:effectLst/>
          </p:spPr>
          <p:txBody>
            <a:bodyPr lIns="36000" tIns="36000" rIns="36000" bIns="36000" rtlCol="0" anchor="ctr"/>
            <a:lstStyle/>
            <a:p>
              <a:pPr algn="ctr">
                <a:lnSpc>
                  <a:spcPct val="120000"/>
                </a:lnSpc>
                <a:spcBef>
                  <a:spcPts val="400"/>
                </a:spcBef>
                <a:spcAft>
                  <a:spcPts val="400"/>
                </a:spcAft>
                <a:buSzPct val="60000"/>
              </a:pPr>
              <a:endParaRPr lang="de-DE" sz="1400" b="0" noProof="0">
                <a:latin typeface="+mn-lt"/>
              </a:endParaRPr>
            </a:p>
          </p:txBody>
        </p:sp>
        <p:sp>
          <p:nvSpPr>
            <p:cNvPr id="58" name="Ellipse 4"/>
            <p:cNvSpPr>
              <a:spLocks noChangeAspect="1"/>
            </p:cNvSpPr>
            <p:nvPr userDrawn="1"/>
          </p:nvSpPr>
          <p:spPr bwMode="gray">
            <a:xfrm>
              <a:off x="8291700" y="5083252"/>
              <a:ext cx="108000" cy="108000"/>
            </a:xfrm>
            <a:prstGeom prst="ellipse">
              <a:avLst/>
            </a:prstGeom>
            <a:solidFill>
              <a:schemeClr val="tx1"/>
            </a:solidFill>
            <a:ln w="9525">
              <a:noFill/>
              <a:miter lim="800000"/>
              <a:headEnd/>
              <a:tailEnd/>
            </a:ln>
            <a:effectLst/>
          </p:spPr>
          <p:txBody>
            <a:bodyPr lIns="36000" tIns="36000" rIns="36000" bIns="36000" rtlCol="0" anchor="ctr"/>
            <a:lstStyle/>
            <a:p>
              <a:pPr algn="ctr">
                <a:lnSpc>
                  <a:spcPct val="120000"/>
                </a:lnSpc>
                <a:spcBef>
                  <a:spcPts val="400"/>
                </a:spcBef>
                <a:spcAft>
                  <a:spcPts val="400"/>
                </a:spcAft>
                <a:buSzPct val="60000"/>
              </a:pPr>
              <a:endParaRPr lang="de-DE" sz="1400" b="0" noProof="0">
                <a:latin typeface="+mn-lt"/>
              </a:endParaRPr>
            </a:p>
          </p:txBody>
        </p:sp>
        <p:sp>
          <p:nvSpPr>
            <p:cNvPr id="59" name="Ellipse 5"/>
            <p:cNvSpPr>
              <a:spLocks noChangeAspect="1"/>
            </p:cNvSpPr>
            <p:nvPr userDrawn="1"/>
          </p:nvSpPr>
          <p:spPr bwMode="gray">
            <a:xfrm>
              <a:off x="10542600" y="5083252"/>
              <a:ext cx="108000" cy="108000"/>
            </a:xfrm>
            <a:prstGeom prst="ellipse">
              <a:avLst/>
            </a:prstGeom>
            <a:solidFill>
              <a:schemeClr val="tx1"/>
            </a:solidFill>
            <a:ln w="9525">
              <a:noFill/>
              <a:miter lim="800000"/>
              <a:headEnd/>
              <a:tailEnd/>
            </a:ln>
            <a:effectLst/>
          </p:spPr>
          <p:txBody>
            <a:bodyPr lIns="36000" tIns="36000" rIns="36000" bIns="36000" rtlCol="0" anchor="ctr"/>
            <a:lstStyle/>
            <a:p>
              <a:pPr algn="ctr">
                <a:lnSpc>
                  <a:spcPct val="120000"/>
                </a:lnSpc>
                <a:spcBef>
                  <a:spcPts val="400"/>
                </a:spcBef>
                <a:spcAft>
                  <a:spcPts val="400"/>
                </a:spcAft>
                <a:buSzPct val="60000"/>
              </a:pPr>
              <a:endParaRPr lang="de-DE" sz="1400" b="0" noProof="0">
                <a:latin typeface="+mn-lt"/>
              </a:endParaRPr>
            </a:p>
          </p:txBody>
        </p:sp>
      </p:grpSp>
      <p:sp>
        <p:nvSpPr>
          <p:cNvPr id="23"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24" name="Fußzeile"/>
          <p:cNvSpPr>
            <a:spLocks noGrp="1"/>
          </p:cNvSpPr>
          <p:nvPr>
            <p:ph type="ftr" sz="quarter" idx="28"/>
          </p:nvPr>
        </p:nvSpPr>
        <p:spPr bwMode="gray">
          <a:xfrm>
            <a:off x="1260000" y="6436800"/>
            <a:ext cx="4320000" cy="360000"/>
          </a:xfrm>
        </p:spPr>
        <p:txBody>
          <a:bodyPr/>
          <a:lstStyle/>
          <a:p>
            <a:r>
              <a:rPr lang="en-US" noProof="0"/>
              <a:t>DESIGN THINKING - BUSINESS MODEL INNOVATION - CPS</a:t>
            </a:r>
            <a:endParaRPr lang="de-DE" noProof="0"/>
          </a:p>
        </p:txBody>
      </p:sp>
    </p:spTree>
    <p:extLst>
      <p:ext uri="{BB962C8B-B14F-4D97-AF65-F5344CB8AC3E}">
        <p14:creationId xmlns:p14="http://schemas.microsoft.com/office/powerpoint/2010/main" val="3671811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46_TEXT &amp; BILD">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Titelmasterformat durch Klicken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1" name="Bild 1"/>
          <p:cNvSpPr>
            <a:spLocks noGrp="1" noChangeAspect="1"/>
          </p:cNvSpPr>
          <p:nvPr>
            <p:ph type="pic" sz="quarter" idx="15"/>
          </p:nvPr>
        </p:nvSpPr>
        <p:spPr bwMode="gray">
          <a:xfrm>
            <a:off x="1006200" y="1872000"/>
            <a:ext cx="2484000" cy="2484000"/>
          </a:xfrm>
          <a:prstGeom prst="ellipse">
            <a:avLst/>
          </a:prstGeom>
          <a:solidFill>
            <a:schemeClr val="accent5">
              <a:lumMod val="20000"/>
              <a:lumOff val="80000"/>
            </a:schemeClr>
          </a:solidFill>
          <a:ln>
            <a:solidFill>
              <a:schemeClr val="accent5"/>
            </a:solidFill>
          </a:ln>
        </p:spPr>
        <p:txBody>
          <a:bodyPr anchor="ctr"/>
          <a:lstStyle>
            <a:lvl1pPr marL="0" indent="0" algn="ctr">
              <a:buNone/>
              <a:defRPr/>
            </a:lvl1pPr>
          </a:lstStyle>
          <a:p>
            <a:r>
              <a:rPr lang="de-DE" noProof="0"/>
              <a:t>Bild durch Klicken auf Symbol hinzufügen</a:t>
            </a:r>
          </a:p>
        </p:txBody>
      </p:sp>
      <p:sp>
        <p:nvSpPr>
          <p:cNvPr id="21" name="Kreis 1"/>
          <p:cNvSpPr>
            <a:spLocks noGrp="1" noChangeAspect="1"/>
          </p:cNvSpPr>
          <p:nvPr>
            <p:ph type="body" sz="quarter" idx="22"/>
          </p:nvPr>
        </p:nvSpPr>
        <p:spPr bwMode="gray">
          <a:xfrm>
            <a:off x="2714879" y="1863374"/>
            <a:ext cx="792000" cy="792000"/>
          </a:xfrm>
          <a:prstGeom prst="ellipse">
            <a:avLst/>
          </a:prstGeom>
          <a:solidFill>
            <a:schemeClr val="accent6">
              <a:alpha val="80000"/>
            </a:schemeClr>
          </a:solidFill>
        </p:spPr>
        <p:txBody>
          <a:bodyPr lIns="36000" tIns="36000" rIns="36000" bIns="36000" anchor="ctr" anchorCtr="0"/>
          <a:lstStyle>
            <a:lvl1pPr marL="0" indent="0" algn="ctr">
              <a:buNone/>
              <a:defRPr sz="1800">
                <a:solidFill>
                  <a:schemeClr val="bg1"/>
                </a:solidFill>
              </a:defRPr>
            </a:lvl1pPr>
          </a:lstStyle>
          <a:p>
            <a:pPr lvl="0"/>
            <a:r>
              <a:rPr lang="de-DE"/>
              <a:t>Textmasterformate durch Klicken bearbeiten</a:t>
            </a:r>
          </a:p>
        </p:txBody>
      </p:sp>
      <p:cxnSp>
        <p:nvCxnSpPr>
          <p:cNvPr id="12" name="Gerade Verbindung 11"/>
          <p:cNvCxnSpPr>
            <a:stCxn id="11" idx="4"/>
            <a:endCxn id="22" idx="0"/>
          </p:cNvCxnSpPr>
          <p:nvPr userDrawn="1"/>
        </p:nvCxnSpPr>
        <p:spPr bwMode="auto">
          <a:xfrm>
            <a:off x="2248200" y="4356000"/>
            <a:ext cx="0" cy="485850"/>
          </a:xfrm>
          <a:prstGeom prst="line">
            <a:avLst/>
          </a:prstGeom>
          <a:solidFill>
            <a:schemeClr val="accent1"/>
          </a:solidFill>
          <a:ln w="9525" cap="sq" cmpd="sng" algn="ctr">
            <a:solidFill>
              <a:schemeClr val="accent5"/>
            </a:solidFill>
            <a:prstDash val="solid"/>
            <a:miter lim="800000"/>
            <a:headEnd type="none" w="med" len="med"/>
            <a:tailEnd type="oval" w="med" len="med"/>
          </a:ln>
          <a:effectLst/>
        </p:spPr>
      </p:cxnSp>
      <p:sp>
        <p:nvSpPr>
          <p:cNvPr id="22" name="Text 1"/>
          <p:cNvSpPr>
            <a:spLocks noGrp="1"/>
          </p:cNvSpPr>
          <p:nvPr>
            <p:ph type="body" sz="quarter" idx="41"/>
          </p:nvPr>
        </p:nvSpPr>
        <p:spPr bwMode="gray">
          <a:xfrm>
            <a:off x="540000" y="4841850"/>
            <a:ext cx="3416400" cy="968400"/>
          </a:xfrm>
        </p:spPr>
        <p:txBody>
          <a:bodyPr tIns="180000"/>
          <a:lstStyle>
            <a:lvl1pPr marL="0" indent="0" algn="ctr">
              <a:buFontTx/>
              <a:buNone/>
              <a:defRPr/>
            </a:lvl1pPr>
          </a:lstStyle>
          <a:p>
            <a:pPr lvl="0"/>
            <a:r>
              <a:rPr lang="de-DE" noProof="0"/>
              <a:t>Textmasterformate durch Klicken bearbeiten</a:t>
            </a:r>
          </a:p>
        </p:txBody>
      </p:sp>
      <p:sp>
        <p:nvSpPr>
          <p:cNvPr id="16" name="Bild 2"/>
          <p:cNvSpPr>
            <a:spLocks noGrp="1" noChangeAspect="1"/>
          </p:cNvSpPr>
          <p:nvPr>
            <p:ph type="pic" sz="quarter" idx="26"/>
          </p:nvPr>
        </p:nvSpPr>
        <p:spPr bwMode="gray">
          <a:xfrm>
            <a:off x="4852800" y="1872000"/>
            <a:ext cx="2484000" cy="2484000"/>
          </a:xfrm>
          <a:prstGeom prst="ellipse">
            <a:avLst/>
          </a:prstGeom>
          <a:solidFill>
            <a:schemeClr val="accent5">
              <a:lumMod val="20000"/>
              <a:lumOff val="80000"/>
            </a:schemeClr>
          </a:solidFill>
          <a:ln>
            <a:solidFill>
              <a:schemeClr val="accent5"/>
            </a:solidFill>
          </a:ln>
        </p:spPr>
        <p:txBody>
          <a:bodyPr anchor="ctr"/>
          <a:lstStyle>
            <a:lvl1pPr marL="0" marR="0" indent="0" algn="ctr" defTabSz="914400" rtl="0" eaLnBrk="1" fontAlgn="auto" latinLnBrk="0" hangingPunct="1">
              <a:lnSpc>
                <a:spcPct val="90000"/>
              </a:lnSpc>
              <a:spcBef>
                <a:spcPts val="0"/>
              </a:spcBef>
              <a:spcAft>
                <a:spcPts val="1000"/>
              </a:spcAft>
              <a:buClrTx/>
              <a:buSzTx/>
              <a:buFont typeface="Wingdings" panose="05000000000000000000" pitchFamily="2" charset="2"/>
              <a:buNone/>
              <a:tabLst/>
              <a:defRPr/>
            </a:lvl1pPr>
          </a:lstStyle>
          <a:p>
            <a:r>
              <a:rPr lang="de-DE" noProof="0"/>
              <a:t>Bild durch Klicken auf Symbol hinzufügen</a:t>
            </a:r>
          </a:p>
        </p:txBody>
      </p:sp>
      <p:sp>
        <p:nvSpPr>
          <p:cNvPr id="25" name="Kreis 2"/>
          <p:cNvSpPr>
            <a:spLocks noGrp="1" noChangeAspect="1"/>
          </p:cNvSpPr>
          <p:nvPr>
            <p:ph type="body" sz="quarter" idx="46"/>
          </p:nvPr>
        </p:nvSpPr>
        <p:spPr bwMode="gray">
          <a:xfrm>
            <a:off x="6573660" y="1863374"/>
            <a:ext cx="792000" cy="792000"/>
          </a:xfrm>
          <a:prstGeom prst="ellipse">
            <a:avLst/>
          </a:prstGeom>
          <a:solidFill>
            <a:schemeClr val="accent6">
              <a:alpha val="80000"/>
            </a:schemeClr>
          </a:solidFill>
        </p:spPr>
        <p:txBody>
          <a:bodyPr lIns="36000" tIns="36000" rIns="36000" bIns="36000" anchor="ctr" anchorCtr="0"/>
          <a:lstStyle>
            <a:lvl1pPr marL="0" indent="0" algn="ctr">
              <a:buNone/>
              <a:defRPr sz="1800">
                <a:solidFill>
                  <a:schemeClr val="bg1"/>
                </a:solidFill>
              </a:defRPr>
            </a:lvl1pPr>
          </a:lstStyle>
          <a:p>
            <a:pPr lvl="0"/>
            <a:r>
              <a:rPr lang="de-DE"/>
              <a:t>Textmasterformate durch Klicken bearbeiten</a:t>
            </a:r>
          </a:p>
        </p:txBody>
      </p:sp>
      <p:cxnSp>
        <p:nvCxnSpPr>
          <p:cNvPr id="15" name="Gerade Verbindung 2"/>
          <p:cNvCxnSpPr>
            <a:stCxn id="16" idx="4"/>
            <a:endCxn id="23" idx="0"/>
          </p:cNvCxnSpPr>
          <p:nvPr userDrawn="1"/>
        </p:nvCxnSpPr>
        <p:spPr bwMode="auto">
          <a:xfrm>
            <a:off x="6094800" y="4356000"/>
            <a:ext cx="0" cy="485850"/>
          </a:xfrm>
          <a:prstGeom prst="line">
            <a:avLst/>
          </a:prstGeom>
          <a:solidFill>
            <a:schemeClr val="accent1"/>
          </a:solidFill>
          <a:ln w="9525" cap="sq" cmpd="sng" algn="ctr">
            <a:solidFill>
              <a:schemeClr val="accent5"/>
            </a:solidFill>
            <a:prstDash val="solid"/>
            <a:miter lim="800000"/>
            <a:headEnd type="none" w="med" len="med"/>
            <a:tailEnd type="oval" w="med" len="med"/>
          </a:ln>
          <a:effectLst/>
        </p:spPr>
      </p:cxnSp>
      <p:sp>
        <p:nvSpPr>
          <p:cNvPr id="23" name="Text 2"/>
          <p:cNvSpPr>
            <a:spLocks noGrp="1"/>
          </p:cNvSpPr>
          <p:nvPr>
            <p:ph type="body" sz="quarter" idx="42"/>
          </p:nvPr>
        </p:nvSpPr>
        <p:spPr bwMode="gray">
          <a:xfrm>
            <a:off x="4386600" y="4841850"/>
            <a:ext cx="3416400" cy="968400"/>
          </a:xfrm>
        </p:spPr>
        <p:txBody>
          <a:bodyPr tIns="180000"/>
          <a:lstStyle>
            <a:lvl1pPr marL="0" indent="0" algn="ctr">
              <a:buFontTx/>
              <a:buNone/>
              <a:defRPr/>
            </a:lvl1pPr>
          </a:lstStyle>
          <a:p>
            <a:pPr lvl="0"/>
            <a:r>
              <a:rPr lang="de-DE" noProof="0"/>
              <a:t>Textmasterformate durch Klicken bearbeiten</a:t>
            </a:r>
          </a:p>
        </p:txBody>
      </p:sp>
      <p:sp>
        <p:nvSpPr>
          <p:cNvPr id="17" name="Bild 3"/>
          <p:cNvSpPr>
            <a:spLocks noGrp="1" noChangeAspect="1"/>
          </p:cNvSpPr>
          <p:nvPr>
            <p:ph type="pic" sz="quarter" idx="27"/>
          </p:nvPr>
        </p:nvSpPr>
        <p:spPr bwMode="gray">
          <a:xfrm>
            <a:off x="8699400" y="1872000"/>
            <a:ext cx="2484000" cy="2484000"/>
          </a:xfrm>
          <a:prstGeom prst="ellipse">
            <a:avLst/>
          </a:prstGeom>
          <a:solidFill>
            <a:schemeClr val="accent5">
              <a:lumMod val="20000"/>
              <a:lumOff val="80000"/>
            </a:schemeClr>
          </a:solidFill>
          <a:ln>
            <a:solidFill>
              <a:schemeClr val="accent5"/>
            </a:solidFill>
          </a:ln>
        </p:spPr>
        <p:txBody>
          <a:bodyPr anchor="ctr"/>
          <a:lstStyle>
            <a:lvl1pPr marL="0" indent="0" algn="ctr">
              <a:buNone/>
              <a:defRPr/>
            </a:lvl1pPr>
          </a:lstStyle>
          <a:p>
            <a:r>
              <a:rPr lang="de-DE" noProof="0"/>
              <a:t>Bild durch Klicken auf Symbol hinzufügen</a:t>
            </a:r>
          </a:p>
        </p:txBody>
      </p:sp>
      <p:sp>
        <p:nvSpPr>
          <p:cNvPr id="26" name="Kreis 3"/>
          <p:cNvSpPr>
            <a:spLocks noGrp="1" noChangeAspect="1"/>
          </p:cNvSpPr>
          <p:nvPr>
            <p:ph type="body" sz="quarter" idx="47"/>
          </p:nvPr>
        </p:nvSpPr>
        <p:spPr bwMode="gray">
          <a:xfrm>
            <a:off x="10432441" y="1863374"/>
            <a:ext cx="792000" cy="792000"/>
          </a:xfrm>
          <a:prstGeom prst="ellipse">
            <a:avLst/>
          </a:prstGeom>
          <a:solidFill>
            <a:schemeClr val="accent6">
              <a:alpha val="80000"/>
            </a:schemeClr>
          </a:solidFill>
        </p:spPr>
        <p:txBody>
          <a:bodyPr lIns="36000" tIns="36000" rIns="36000" bIns="36000" anchor="ctr" anchorCtr="0"/>
          <a:lstStyle>
            <a:lvl1pPr marL="0" indent="0" algn="ctr">
              <a:buNone/>
              <a:defRPr sz="1800">
                <a:solidFill>
                  <a:schemeClr val="bg1"/>
                </a:solidFill>
              </a:defRPr>
            </a:lvl1pPr>
          </a:lstStyle>
          <a:p>
            <a:pPr lvl="0"/>
            <a:r>
              <a:rPr lang="de-DE"/>
              <a:t>Textmasterformate durch Klicken bearbeiten</a:t>
            </a:r>
          </a:p>
        </p:txBody>
      </p:sp>
      <p:cxnSp>
        <p:nvCxnSpPr>
          <p:cNvPr id="18" name="Gerade Verbindung 3"/>
          <p:cNvCxnSpPr>
            <a:stCxn id="17" idx="4"/>
            <a:endCxn id="24" idx="0"/>
          </p:cNvCxnSpPr>
          <p:nvPr userDrawn="1"/>
        </p:nvCxnSpPr>
        <p:spPr bwMode="auto">
          <a:xfrm>
            <a:off x="9941400" y="4356000"/>
            <a:ext cx="0" cy="485850"/>
          </a:xfrm>
          <a:prstGeom prst="line">
            <a:avLst/>
          </a:prstGeom>
          <a:solidFill>
            <a:schemeClr val="accent1"/>
          </a:solidFill>
          <a:ln w="9525" cap="sq" cmpd="sng" algn="ctr">
            <a:solidFill>
              <a:schemeClr val="accent5"/>
            </a:solidFill>
            <a:prstDash val="solid"/>
            <a:miter lim="800000"/>
            <a:headEnd type="none" w="med" len="med"/>
            <a:tailEnd type="oval" w="med" len="med"/>
          </a:ln>
          <a:effectLst/>
        </p:spPr>
      </p:cxnSp>
      <p:sp>
        <p:nvSpPr>
          <p:cNvPr id="24" name="Text 3"/>
          <p:cNvSpPr>
            <a:spLocks noGrp="1"/>
          </p:cNvSpPr>
          <p:nvPr>
            <p:ph type="body" sz="quarter" idx="43"/>
          </p:nvPr>
        </p:nvSpPr>
        <p:spPr bwMode="gray">
          <a:xfrm>
            <a:off x="8233200" y="4841850"/>
            <a:ext cx="3416400" cy="968400"/>
          </a:xfrm>
        </p:spPr>
        <p:txBody>
          <a:bodyPr tIns="180000"/>
          <a:lstStyle>
            <a:lvl1pPr marL="0" indent="0" algn="ctr">
              <a:buFontTx/>
              <a:buNone/>
              <a:defRPr/>
            </a:lvl1pPr>
          </a:lstStyle>
          <a:p>
            <a:pPr lvl="0"/>
            <a:r>
              <a:rPr lang="de-DE" noProof="0"/>
              <a:t>Textmasterformate durch Klicken bearbeiten</a:t>
            </a:r>
          </a:p>
        </p:txBody>
      </p:sp>
      <p:sp>
        <p:nvSpPr>
          <p:cNvPr id="19"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20" name="Fußzeile"/>
          <p:cNvSpPr>
            <a:spLocks noGrp="1"/>
          </p:cNvSpPr>
          <p:nvPr>
            <p:ph type="ftr" sz="quarter" idx="48"/>
          </p:nvPr>
        </p:nvSpPr>
        <p:spPr bwMode="gray">
          <a:xfrm>
            <a:off x="1260000" y="6436800"/>
            <a:ext cx="4320000" cy="360000"/>
          </a:xfrm>
        </p:spPr>
        <p:txBody>
          <a:bodyPr/>
          <a:lstStyle/>
          <a:p>
            <a:r>
              <a:rPr lang="en-US"/>
              <a:t>DESIGN THINKING - BUSINESS MODEL INNOVATION - CPS</a:t>
            </a:r>
            <a:endParaRPr lang="de-DE"/>
          </a:p>
        </p:txBody>
      </p:sp>
    </p:spTree>
    <p:extLst>
      <p:ext uri="{BB962C8B-B14F-4D97-AF65-F5344CB8AC3E}">
        <p14:creationId xmlns:p14="http://schemas.microsoft.com/office/powerpoint/2010/main" val="16477662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47_TEXT &amp; BILD">
    <p:spTree>
      <p:nvGrpSpPr>
        <p:cNvPr id="1" name=""/>
        <p:cNvGrpSpPr/>
        <p:nvPr/>
      </p:nvGrpSpPr>
      <p:grpSpPr>
        <a:xfrm>
          <a:off x="0" y="0"/>
          <a:ext cx="0" cy="0"/>
          <a:chOff x="0" y="0"/>
          <a:chExt cx="0" cy="0"/>
        </a:xfrm>
      </p:grpSpPr>
      <p:sp>
        <p:nvSpPr>
          <p:cNvPr id="29" name="Hintergrund"/>
          <p:cNvSpPr/>
          <p:nvPr userDrawn="1"/>
        </p:nvSpPr>
        <p:spPr bwMode="gray">
          <a:xfrm>
            <a:off x="180406" y="180000"/>
            <a:ext cx="11829600" cy="6300000"/>
          </a:xfrm>
          <a:prstGeom prst="rect">
            <a:avLst/>
          </a:prstGeom>
          <a:solidFill>
            <a:schemeClr val="accent5">
              <a:lumMod val="20000"/>
              <a:lumOff val="80000"/>
            </a:schemeClr>
          </a:solidFill>
        </p:spPr>
        <p:txBody>
          <a:bodyPr vert="horz" lIns="0" tIns="0" rIns="0" bIns="0" rtlCol="0" anchor="ctr" anchorCtr="0">
            <a:noAutofit/>
          </a:bodyPr>
          <a:lstStyle/>
          <a:p>
            <a:pPr lvl="0" indent="0" algn="ctr">
              <a:lnSpc>
                <a:spcPct val="90000"/>
              </a:lnSpc>
              <a:spcBef>
                <a:spcPts val="0"/>
              </a:spcBef>
              <a:spcAft>
                <a:spcPts val="1000"/>
              </a:spcAft>
              <a:buFont typeface="Arial Narrow" panose="020B0606020202030204" pitchFamily="34" charset="0"/>
              <a:buNone/>
            </a:pPr>
            <a:endParaRPr lang="de-DE" sz="2200">
              <a:solidFill>
                <a:schemeClr val="bg1"/>
              </a:solidFill>
            </a:endParaRPr>
          </a:p>
        </p:txBody>
      </p:sp>
      <p:sp>
        <p:nvSpPr>
          <p:cNvPr id="2" name="Titel"/>
          <p:cNvSpPr>
            <a:spLocks noGrp="1"/>
          </p:cNvSpPr>
          <p:nvPr>
            <p:ph type="title"/>
          </p:nvPr>
        </p:nvSpPr>
        <p:spPr bwMode="gray">
          <a:xfrm>
            <a:off x="540000" y="432000"/>
            <a:ext cx="11109600" cy="1080000"/>
          </a:xfrm>
        </p:spPr>
        <p:txBody>
          <a:bodyPr/>
          <a:lstStyle/>
          <a:p>
            <a:r>
              <a:rPr lang="de-DE" noProof="0"/>
              <a:t>Titelmasterformat durch Klicken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8" name="Bild 1"/>
          <p:cNvSpPr>
            <a:spLocks noGrp="1" noChangeAspect="1"/>
          </p:cNvSpPr>
          <p:nvPr>
            <p:ph type="pic" sz="quarter" idx="15"/>
          </p:nvPr>
        </p:nvSpPr>
        <p:spPr bwMode="gray">
          <a:xfrm>
            <a:off x="2890800" y="1872000"/>
            <a:ext cx="3600000" cy="3600000"/>
          </a:xfrm>
          <a:prstGeom prst="ellipse">
            <a:avLst/>
          </a:prstGeom>
          <a:solidFill>
            <a:schemeClr val="bg1">
              <a:alpha val="80000"/>
            </a:schemeClr>
          </a:solidFill>
          <a:ln>
            <a:solidFill>
              <a:schemeClr val="accent5"/>
            </a:solidFill>
          </a:ln>
        </p:spPr>
        <p:txBody>
          <a:bodyPr anchor="ctr"/>
          <a:lstStyle>
            <a:lvl1pPr marL="0" indent="0" algn="ctr">
              <a:buNone/>
              <a:defRPr/>
            </a:lvl1pPr>
          </a:lstStyle>
          <a:p>
            <a:r>
              <a:rPr lang="de-DE" noProof="0"/>
              <a:t>Bild durch Klicken auf Symbol hinzufügen</a:t>
            </a:r>
          </a:p>
        </p:txBody>
      </p:sp>
      <p:cxnSp>
        <p:nvCxnSpPr>
          <p:cNvPr id="31" name="Gerade Verbindung 1"/>
          <p:cNvCxnSpPr/>
          <p:nvPr userDrawn="1"/>
        </p:nvCxnSpPr>
        <p:spPr bwMode="auto">
          <a:xfrm flipH="1">
            <a:off x="2646000" y="3663374"/>
            <a:ext cx="244800" cy="0"/>
          </a:xfrm>
          <a:prstGeom prst="line">
            <a:avLst/>
          </a:prstGeom>
          <a:solidFill>
            <a:schemeClr val="accent1"/>
          </a:solidFill>
          <a:ln w="9525" cap="sq" cmpd="sng" algn="ctr">
            <a:solidFill>
              <a:schemeClr val="accent5"/>
            </a:solidFill>
            <a:prstDash val="solid"/>
            <a:miter lim="800000"/>
            <a:headEnd type="none" w="med" len="med"/>
            <a:tailEnd type="oval" w="med" len="med"/>
          </a:ln>
          <a:effectLst/>
        </p:spPr>
      </p:cxnSp>
      <p:sp>
        <p:nvSpPr>
          <p:cNvPr id="23" name="Bild 2"/>
          <p:cNvSpPr>
            <a:spLocks noGrp="1" noChangeAspect="1"/>
          </p:cNvSpPr>
          <p:nvPr>
            <p:ph type="pic" sz="quarter" idx="51"/>
          </p:nvPr>
        </p:nvSpPr>
        <p:spPr bwMode="gray">
          <a:xfrm>
            <a:off x="5698800" y="1863374"/>
            <a:ext cx="3600000" cy="3600000"/>
          </a:xfrm>
          <a:prstGeom prst="ellipse">
            <a:avLst/>
          </a:prstGeom>
          <a:solidFill>
            <a:schemeClr val="bg1">
              <a:alpha val="80000"/>
            </a:schemeClr>
          </a:solidFill>
          <a:ln>
            <a:solidFill>
              <a:schemeClr val="accent5"/>
            </a:solidFill>
          </a:ln>
        </p:spPr>
        <p:txBody>
          <a:bodyPr anchor="ctr"/>
          <a:lstStyle>
            <a:lvl1pPr marL="0" indent="0" algn="ctr">
              <a:buNone/>
              <a:defRPr/>
            </a:lvl1pPr>
          </a:lstStyle>
          <a:p>
            <a:r>
              <a:rPr lang="de-DE" noProof="0"/>
              <a:t>Bild durch Klicken auf Symbol hinzufügen</a:t>
            </a:r>
          </a:p>
        </p:txBody>
      </p:sp>
      <p:sp>
        <p:nvSpPr>
          <p:cNvPr id="22" name="Text 2"/>
          <p:cNvSpPr>
            <a:spLocks noGrp="1"/>
          </p:cNvSpPr>
          <p:nvPr>
            <p:ph type="body" sz="quarter" idx="41"/>
          </p:nvPr>
        </p:nvSpPr>
        <p:spPr bwMode="gray">
          <a:xfrm>
            <a:off x="540000" y="3159374"/>
            <a:ext cx="2106000" cy="1008000"/>
          </a:xfrm>
        </p:spPr>
        <p:txBody>
          <a:bodyPr lIns="0" tIns="0" rIns="180000" anchor="ctr" anchorCtr="0"/>
          <a:lstStyle>
            <a:lvl1pPr marL="0" indent="0" algn="r">
              <a:buFontTx/>
              <a:buNone/>
              <a:defRPr/>
            </a:lvl1pPr>
          </a:lstStyle>
          <a:p>
            <a:pPr lvl="0"/>
            <a:r>
              <a:rPr lang="de-DE" noProof="0"/>
              <a:t>Textmasterformate durch Klicken bearbeiten</a:t>
            </a:r>
          </a:p>
        </p:txBody>
      </p:sp>
      <p:cxnSp>
        <p:nvCxnSpPr>
          <p:cNvPr id="32" name="Gerade Verbindung 2"/>
          <p:cNvCxnSpPr>
            <a:endCxn id="24" idx="1"/>
          </p:cNvCxnSpPr>
          <p:nvPr userDrawn="1"/>
        </p:nvCxnSpPr>
        <p:spPr bwMode="auto">
          <a:xfrm>
            <a:off x="9298800" y="3663374"/>
            <a:ext cx="244800" cy="0"/>
          </a:xfrm>
          <a:prstGeom prst="line">
            <a:avLst/>
          </a:prstGeom>
          <a:solidFill>
            <a:schemeClr val="accent1"/>
          </a:solidFill>
          <a:ln w="9525" cap="sq" cmpd="sng" algn="ctr">
            <a:solidFill>
              <a:schemeClr val="accent5"/>
            </a:solidFill>
            <a:prstDash val="solid"/>
            <a:miter lim="800000"/>
            <a:headEnd type="none" w="med" len="med"/>
            <a:tailEnd type="oval" w="med" len="med"/>
          </a:ln>
          <a:effectLst/>
        </p:spPr>
      </p:cxnSp>
      <p:sp>
        <p:nvSpPr>
          <p:cNvPr id="24" name="Text 4"/>
          <p:cNvSpPr>
            <a:spLocks noGrp="1"/>
          </p:cNvSpPr>
          <p:nvPr>
            <p:ph type="body" sz="quarter" idx="43"/>
          </p:nvPr>
        </p:nvSpPr>
        <p:spPr bwMode="gray">
          <a:xfrm>
            <a:off x="9543600" y="3159374"/>
            <a:ext cx="2106000" cy="1008000"/>
          </a:xfrm>
        </p:spPr>
        <p:txBody>
          <a:bodyPr lIns="180000" tIns="0" rIns="0" anchor="ctr" anchorCtr="0"/>
          <a:lstStyle>
            <a:lvl1pPr marL="0" indent="0" algn="l">
              <a:buFontTx/>
              <a:buNone/>
              <a:defRPr/>
            </a:lvl1pPr>
          </a:lstStyle>
          <a:p>
            <a:pPr lvl="0"/>
            <a:r>
              <a:rPr lang="de-DE" noProof="0"/>
              <a:t>Textmasterformate durch Klicken bearbeiten</a:t>
            </a:r>
          </a:p>
        </p:txBody>
      </p:sp>
      <p:sp>
        <p:nvSpPr>
          <p:cNvPr id="19"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20" name="Fußzeile"/>
          <p:cNvSpPr>
            <a:spLocks noGrp="1"/>
          </p:cNvSpPr>
          <p:nvPr>
            <p:ph type="ftr" sz="quarter" idx="48"/>
          </p:nvPr>
        </p:nvSpPr>
        <p:spPr bwMode="gray">
          <a:xfrm>
            <a:off x="1260000" y="6436800"/>
            <a:ext cx="4320000" cy="360000"/>
          </a:xfrm>
        </p:spPr>
        <p:txBody>
          <a:bodyPr/>
          <a:lstStyle/>
          <a:p>
            <a:r>
              <a:rPr lang="en-US"/>
              <a:t>DESIGN THINKING - BUSINESS MODEL INNOVATION - CPS</a:t>
            </a:r>
            <a:endParaRPr lang="de-DE"/>
          </a:p>
        </p:txBody>
      </p:sp>
    </p:spTree>
    <p:extLst>
      <p:ext uri="{BB962C8B-B14F-4D97-AF65-F5344CB8AC3E}">
        <p14:creationId xmlns:p14="http://schemas.microsoft.com/office/powerpoint/2010/main" val="27346702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48_TITEL &amp; INHALT">
    <p:spTree>
      <p:nvGrpSpPr>
        <p:cNvPr id="1" name=""/>
        <p:cNvGrpSpPr/>
        <p:nvPr/>
      </p:nvGrpSpPr>
      <p:grpSpPr>
        <a:xfrm>
          <a:off x="0" y="0"/>
          <a:ext cx="0" cy="0"/>
          <a:chOff x="0" y="0"/>
          <a:chExt cx="0" cy="0"/>
        </a:xfrm>
      </p:grpSpPr>
      <p:sp>
        <p:nvSpPr>
          <p:cNvPr id="29" name="Hintergrund"/>
          <p:cNvSpPr/>
          <p:nvPr userDrawn="1"/>
        </p:nvSpPr>
        <p:spPr bwMode="gray">
          <a:xfrm>
            <a:off x="180406" y="180000"/>
            <a:ext cx="11829600" cy="6300000"/>
          </a:xfrm>
          <a:prstGeom prst="rect">
            <a:avLst/>
          </a:prstGeom>
          <a:solidFill>
            <a:schemeClr val="accent5">
              <a:lumMod val="20000"/>
              <a:lumOff val="80000"/>
            </a:schemeClr>
          </a:solidFill>
        </p:spPr>
        <p:txBody>
          <a:bodyPr vert="horz" lIns="0" tIns="0" rIns="0" bIns="0" rtlCol="0" anchor="ctr" anchorCtr="0">
            <a:noAutofit/>
          </a:bodyPr>
          <a:lstStyle/>
          <a:p>
            <a:pPr lvl="0" indent="0" algn="ctr">
              <a:lnSpc>
                <a:spcPct val="90000"/>
              </a:lnSpc>
              <a:spcBef>
                <a:spcPts val="0"/>
              </a:spcBef>
              <a:spcAft>
                <a:spcPts val="1000"/>
              </a:spcAft>
              <a:buFont typeface="Arial Narrow" panose="020B0606020202030204" pitchFamily="34" charset="0"/>
              <a:buNone/>
            </a:pPr>
            <a:endParaRPr lang="de-DE" sz="2200">
              <a:solidFill>
                <a:schemeClr val="bg1"/>
              </a:solidFill>
            </a:endParaRPr>
          </a:p>
        </p:txBody>
      </p:sp>
      <p:sp>
        <p:nvSpPr>
          <p:cNvPr id="2" name="Titel"/>
          <p:cNvSpPr>
            <a:spLocks noGrp="1"/>
          </p:cNvSpPr>
          <p:nvPr>
            <p:ph type="title"/>
          </p:nvPr>
        </p:nvSpPr>
        <p:spPr bwMode="gray">
          <a:xfrm>
            <a:off x="540000" y="432000"/>
            <a:ext cx="11109600" cy="1080000"/>
          </a:xfrm>
        </p:spPr>
        <p:txBody>
          <a:bodyPr/>
          <a:lstStyle/>
          <a:p>
            <a:r>
              <a:rPr lang="de-DE" noProof="0"/>
              <a:t>Titelmasterformat durch Klicken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9"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20" name="Fußzeile"/>
          <p:cNvSpPr>
            <a:spLocks noGrp="1"/>
          </p:cNvSpPr>
          <p:nvPr>
            <p:ph type="ftr" sz="quarter" idx="48"/>
          </p:nvPr>
        </p:nvSpPr>
        <p:spPr bwMode="gray">
          <a:xfrm>
            <a:off x="1260000" y="6436800"/>
            <a:ext cx="4320000" cy="360000"/>
          </a:xfrm>
        </p:spPr>
        <p:txBody>
          <a:bodyPr/>
          <a:lstStyle/>
          <a:p>
            <a:r>
              <a:rPr lang="en-US"/>
              <a:t>DESIGN THINKING - BUSINESS MODEL INNOVATION - CPS</a:t>
            </a:r>
            <a:endParaRPr lang="de-DE"/>
          </a:p>
        </p:txBody>
      </p:sp>
      <p:sp>
        <p:nvSpPr>
          <p:cNvPr id="16" name="Text 1"/>
          <p:cNvSpPr>
            <a:spLocks noGrp="1" noChangeAspect="1"/>
          </p:cNvSpPr>
          <p:nvPr>
            <p:ph type="body" sz="quarter" idx="52" hasCustomPrompt="1"/>
          </p:nvPr>
        </p:nvSpPr>
        <p:spPr bwMode="gray">
          <a:xfrm>
            <a:off x="540000" y="2171576"/>
            <a:ext cx="2520000" cy="2520000"/>
          </a:xfrm>
          <a:prstGeom prst="ellipse">
            <a:avLst/>
          </a:prstGeom>
          <a:solidFill>
            <a:schemeClr val="bg1">
              <a:alpha val="80000"/>
            </a:schemeClr>
          </a:solidFill>
          <a:ln>
            <a:solidFill>
              <a:schemeClr val="accent5"/>
            </a:solidFill>
          </a:ln>
        </p:spPr>
        <p:txBody>
          <a:bodyPr lIns="144000" tIns="144000" rIns="144000" bIns="144000" anchor="ctr" anchorCtr="0"/>
          <a:lstStyle>
            <a:lvl1pPr marL="0" indent="0" algn="ctr">
              <a:buNone/>
              <a:defRPr sz="1800">
                <a:solidFill>
                  <a:schemeClr val="tx1"/>
                </a:solidFill>
              </a:defRPr>
            </a:lvl1pPr>
          </a:lstStyle>
          <a:p>
            <a:pPr lvl="0"/>
            <a:r>
              <a:rPr lang="de-DE"/>
              <a:t>Text durch Klicken bearbeiten</a:t>
            </a:r>
          </a:p>
        </p:txBody>
      </p:sp>
      <p:sp>
        <p:nvSpPr>
          <p:cNvPr id="18" name="Text 1"/>
          <p:cNvSpPr>
            <a:spLocks noGrp="1" noChangeAspect="1"/>
          </p:cNvSpPr>
          <p:nvPr>
            <p:ph type="body" sz="quarter" idx="53" hasCustomPrompt="1"/>
          </p:nvPr>
        </p:nvSpPr>
        <p:spPr bwMode="gray">
          <a:xfrm>
            <a:off x="3208901" y="2805944"/>
            <a:ext cx="2808000" cy="2808000"/>
          </a:xfrm>
          <a:prstGeom prst="ellipse">
            <a:avLst/>
          </a:prstGeom>
          <a:solidFill>
            <a:schemeClr val="bg1">
              <a:alpha val="80000"/>
            </a:schemeClr>
          </a:solidFill>
          <a:ln>
            <a:solidFill>
              <a:schemeClr val="accent5"/>
            </a:solidFill>
          </a:ln>
        </p:spPr>
        <p:txBody>
          <a:bodyPr lIns="144000" tIns="144000" rIns="144000" bIns="144000" anchor="ctr" anchorCtr="0"/>
          <a:lstStyle>
            <a:lvl1pPr marL="0" indent="0" algn="ctr">
              <a:buNone/>
              <a:defRPr sz="1800">
                <a:solidFill>
                  <a:schemeClr val="tx1"/>
                </a:solidFill>
              </a:defRPr>
            </a:lvl1pPr>
          </a:lstStyle>
          <a:p>
            <a:pPr lvl="0"/>
            <a:r>
              <a:rPr lang="de-DE"/>
              <a:t>Text durch Klicken bearbeiten</a:t>
            </a:r>
          </a:p>
        </p:txBody>
      </p:sp>
      <p:sp>
        <p:nvSpPr>
          <p:cNvPr id="22" name="Text 1"/>
          <p:cNvSpPr>
            <a:spLocks noGrp="1" noChangeAspect="1"/>
          </p:cNvSpPr>
          <p:nvPr>
            <p:ph type="body" sz="quarter" idx="54" hasCustomPrompt="1"/>
          </p:nvPr>
        </p:nvSpPr>
        <p:spPr bwMode="gray">
          <a:xfrm>
            <a:off x="5968910" y="1736365"/>
            <a:ext cx="2340000" cy="2340000"/>
          </a:xfrm>
          <a:prstGeom prst="ellipse">
            <a:avLst/>
          </a:prstGeom>
          <a:solidFill>
            <a:schemeClr val="bg1">
              <a:alpha val="80000"/>
            </a:schemeClr>
          </a:solidFill>
          <a:ln>
            <a:solidFill>
              <a:schemeClr val="accent5"/>
            </a:solidFill>
          </a:ln>
        </p:spPr>
        <p:txBody>
          <a:bodyPr lIns="144000" tIns="144000" rIns="144000" bIns="144000" anchor="ctr" anchorCtr="0"/>
          <a:lstStyle>
            <a:lvl1pPr marL="0" indent="0" algn="ctr">
              <a:buNone/>
              <a:defRPr sz="1800">
                <a:solidFill>
                  <a:schemeClr val="tx1"/>
                </a:solidFill>
              </a:defRPr>
            </a:lvl1pPr>
          </a:lstStyle>
          <a:p>
            <a:pPr lvl="0"/>
            <a:r>
              <a:rPr lang="de-DE"/>
              <a:t>Text durch Klicken bearbeiten</a:t>
            </a:r>
          </a:p>
        </p:txBody>
      </p:sp>
      <p:sp>
        <p:nvSpPr>
          <p:cNvPr id="24" name="Text 1"/>
          <p:cNvSpPr>
            <a:spLocks noGrp="1" noChangeAspect="1"/>
          </p:cNvSpPr>
          <p:nvPr>
            <p:ph type="body" sz="quarter" idx="55" hasCustomPrompt="1"/>
          </p:nvPr>
        </p:nvSpPr>
        <p:spPr bwMode="gray">
          <a:xfrm>
            <a:off x="7818060" y="3628792"/>
            <a:ext cx="2340000" cy="2340000"/>
          </a:xfrm>
          <a:prstGeom prst="ellipse">
            <a:avLst/>
          </a:prstGeom>
          <a:solidFill>
            <a:schemeClr val="bg1">
              <a:alpha val="80000"/>
            </a:schemeClr>
          </a:solidFill>
          <a:ln>
            <a:solidFill>
              <a:schemeClr val="accent5"/>
            </a:solidFill>
          </a:ln>
        </p:spPr>
        <p:txBody>
          <a:bodyPr lIns="144000" tIns="144000" rIns="144000" bIns="144000" anchor="ctr" anchorCtr="0"/>
          <a:lstStyle>
            <a:lvl1pPr marL="0" indent="0" algn="ctr">
              <a:buNone/>
              <a:defRPr sz="1800">
                <a:solidFill>
                  <a:schemeClr val="tx1"/>
                </a:solidFill>
              </a:defRPr>
            </a:lvl1pPr>
          </a:lstStyle>
          <a:p>
            <a:pPr lvl="0"/>
            <a:r>
              <a:rPr lang="de-DE"/>
              <a:t>Text durch Klicken bearbeiten</a:t>
            </a:r>
          </a:p>
        </p:txBody>
      </p:sp>
      <p:sp>
        <p:nvSpPr>
          <p:cNvPr id="25" name="Text 1"/>
          <p:cNvSpPr>
            <a:spLocks noGrp="1" noChangeAspect="1"/>
          </p:cNvSpPr>
          <p:nvPr>
            <p:ph type="body" sz="quarter" idx="56" hasCustomPrompt="1"/>
          </p:nvPr>
        </p:nvSpPr>
        <p:spPr bwMode="gray">
          <a:xfrm>
            <a:off x="10065600" y="2676128"/>
            <a:ext cx="1584000" cy="1584000"/>
          </a:xfrm>
          <a:prstGeom prst="ellipse">
            <a:avLst/>
          </a:prstGeom>
          <a:solidFill>
            <a:schemeClr val="bg1">
              <a:alpha val="80000"/>
            </a:schemeClr>
          </a:solidFill>
          <a:ln>
            <a:solidFill>
              <a:schemeClr val="accent5"/>
            </a:solidFill>
          </a:ln>
        </p:spPr>
        <p:txBody>
          <a:bodyPr lIns="144000" tIns="144000" rIns="144000" bIns="144000" anchor="ctr" anchorCtr="0"/>
          <a:lstStyle>
            <a:lvl1pPr marL="0" indent="0" algn="ctr">
              <a:buNone/>
              <a:defRPr sz="1800">
                <a:solidFill>
                  <a:schemeClr val="tx1"/>
                </a:solidFill>
              </a:defRPr>
            </a:lvl1pPr>
          </a:lstStyle>
          <a:p>
            <a:pPr lvl="0"/>
            <a:r>
              <a:rPr lang="de-DE"/>
              <a:t>Text durch Klicken bearbeiten</a:t>
            </a:r>
          </a:p>
        </p:txBody>
      </p:sp>
    </p:spTree>
    <p:extLst>
      <p:ext uri="{BB962C8B-B14F-4D97-AF65-F5344CB8AC3E}">
        <p14:creationId xmlns:p14="http://schemas.microsoft.com/office/powerpoint/2010/main" val="17347667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preserve="1" userDrawn="1">
  <p:cSld name="49_KONTAKT">
    <p:spTree>
      <p:nvGrpSpPr>
        <p:cNvPr id="1" name=""/>
        <p:cNvGrpSpPr/>
        <p:nvPr/>
      </p:nvGrpSpPr>
      <p:grpSpPr>
        <a:xfrm>
          <a:off x="0" y="0"/>
          <a:ext cx="0" cy="0"/>
          <a:chOff x="0" y="0"/>
          <a:chExt cx="0" cy="0"/>
        </a:xfrm>
      </p:grpSpPr>
      <p:pic>
        <p:nvPicPr>
          <p:cNvPr id="11" name="P+M Logo" descr="C:\Users\vanessa.m\Desktop\Produkt + Markt\vom Kunden\CI_&amp;_Logo\PUM-LO_RGB.pn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gray">
          <a:xfrm>
            <a:off x="10296000" y="6028364"/>
            <a:ext cx="1378246" cy="568800"/>
          </a:xfrm>
          <a:prstGeom prst="rect">
            <a:avLst/>
          </a:prstGeom>
          <a:noFill/>
          <a:extLst>
            <a:ext uri="{909E8E84-426E-40DD-AFC4-6F175D3DCCD1}">
              <a14:hiddenFill xmlns:a14="http://schemas.microsoft.com/office/drawing/2010/main">
                <a:solidFill>
                  <a:srgbClr val="FFFFFF"/>
                </a:solidFill>
              </a14:hiddenFill>
            </a:ext>
          </a:extLst>
        </p:spPr>
      </p:pic>
      <p:sp>
        <p:nvSpPr>
          <p:cNvPr id="10" name="Bild"/>
          <p:cNvSpPr>
            <a:spLocks noGrp="1" noChangeAspect="1"/>
          </p:cNvSpPr>
          <p:nvPr>
            <p:ph type="pic" sz="quarter" idx="15"/>
          </p:nvPr>
        </p:nvSpPr>
        <p:spPr bwMode="gray">
          <a:xfrm>
            <a:off x="0" y="0"/>
            <a:ext cx="12190413" cy="4320000"/>
          </a:xfrm>
          <a:custGeom>
            <a:avLst/>
            <a:gdLst>
              <a:gd name="connsiteX0" fmla="*/ 0 w 12190413"/>
              <a:gd name="connsiteY0" fmla="*/ 0 h 4572000"/>
              <a:gd name="connsiteX1" fmla="*/ 12190413 w 12190413"/>
              <a:gd name="connsiteY1" fmla="*/ 0 h 4572000"/>
              <a:gd name="connsiteX2" fmla="*/ 12190413 w 12190413"/>
              <a:gd name="connsiteY2" fmla="*/ 4572000 h 4572000"/>
              <a:gd name="connsiteX3" fmla="*/ 0 w 12190413"/>
              <a:gd name="connsiteY3" fmla="*/ 4572000 h 4572000"/>
              <a:gd name="connsiteX4" fmla="*/ 0 w 12190413"/>
              <a:gd name="connsiteY4" fmla="*/ 0 h 4572000"/>
              <a:gd name="connsiteX0" fmla="*/ 0 w 12190413"/>
              <a:gd name="connsiteY0" fmla="*/ 0 h 4572000"/>
              <a:gd name="connsiteX1" fmla="*/ 12190413 w 12190413"/>
              <a:gd name="connsiteY1" fmla="*/ 0 h 4572000"/>
              <a:gd name="connsiteX2" fmla="*/ 12190413 w 12190413"/>
              <a:gd name="connsiteY2" fmla="*/ 4572000 h 4572000"/>
              <a:gd name="connsiteX3" fmla="*/ 0 w 12190413"/>
              <a:gd name="connsiteY3" fmla="*/ 3857625 h 4572000"/>
              <a:gd name="connsiteX4" fmla="*/ 0 w 12190413"/>
              <a:gd name="connsiteY4" fmla="*/ 0 h 4572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90413" h="4572000">
                <a:moveTo>
                  <a:pt x="0" y="0"/>
                </a:moveTo>
                <a:lnTo>
                  <a:pt x="12190413" y="0"/>
                </a:lnTo>
                <a:lnTo>
                  <a:pt x="12190413" y="4572000"/>
                </a:lnTo>
                <a:lnTo>
                  <a:pt x="0" y="3857625"/>
                </a:lnTo>
                <a:lnTo>
                  <a:pt x="0" y="0"/>
                </a:lnTo>
                <a:close/>
              </a:path>
            </a:pathLst>
          </a:custGeo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9" name="Text"/>
          <p:cNvSpPr>
            <a:spLocks noGrp="1" noChangeAspect="1"/>
          </p:cNvSpPr>
          <p:nvPr>
            <p:ph type="body" sz="quarter" idx="46"/>
          </p:nvPr>
        </p:nvSpPr>
        <p:spPr bwMode="gray">
          <a:xfrm>
            <a:off x="7286773" y="1186477"/>
            <a:ext cx="3312000" cy="3312000"/>
          </a:xfrm>
          <a:prstGeom prst="ellipse">
            <a:avLst/>
          </a:prstGeom>
          <a:solidFill>
            <a:schemeClr val="accent6">
              <a:alpha val="80000"/>
            </a:schemeClr>
          </a:solidFill>
        </p:spPr>
        <p:txBody>
          <a:bodyPr lIns="36000" tIns="36000" rIns="36000" bIns="36000" anchor="ctr" anchorCtr="0"/>
          <a:lstStyle>
            <a:lvl1pPr marL="0" indent="0" algn="ctr">
              <a:buNone/>
              <a:defRPr sz="4800">
                <a:solidFill>
                  <a:schemeClr val="bg1"/>
                </a:solidFill>
              </a:defRPr>
            </a:lvl1pPr>
          </a:lstStyle>
          <a:p>
            <a:pPr lvl="0"/>
            <a:r>
              <a:rPr lang="de-DE" noProof="0"/>
              <a:t>Textmasterformate durch Klicken bearbeiten</a:t>
            </a:r>
          </a:p>
        </p:txBody>
      </p:sp>
      <p:sp>
        <p:nvSpPr>
          <p:cNvPr id="7" name="Inhalt 1"/>
          <p:cNvSpPr>
            <a:spLocks noGrp="1"/>
          </p:cNvSpPr>
          <p:nvPr>
            <p:ph idx="1"/>
          </p:nvPr>
        </p:nvSpPr>
        <p:spPr bwMode="gray">
          <a:xfrm>
            <a:off x="540000" y="4665450"/>
            <a:ext cx="5484000" cy="1144800"/>
          </a:xfrm>
        </p:spPr>
        <p:txBody>
          <a:bodyPr/>
          <a:lstStyle>
            <a:lvl1pPr marL="0" indent="0" defTabSz="542925">
              <a:buNone/>
              <a:defRPr sz="1200"/>
            </a:lvl1pPr>
          </a:lstStyle>
          <a:p>
            <a:pPr lvl="0"/>
            <a:r>
              <a:rPr lang="de-DE" noProof="0"/>
              <a:t>Textmasterformate durch Klicken bearbeiten</a:t>
            </a:r>
          </a:p>
        </p:txBody>
      </p:sp>
      <p:sp>
        <p:nvSpPr>
          <p:cNvPr id="12" name="Inhalt 2"/>
          <p:cNvSpPr>
            <a:spLocks noGrp="1"/>
          </p:cNvSpPr>
          <p:nvPr>
            <p:ph idx="48"/>
          </p:nvPr>
        </p:nvSpPr>
        <p:spPr bwMode="gray">
          <a:xfrm>
            <a:off x="6165600" y="4665450"/>
            <a:ext cx="2671200" cy="1144800"/>
          </a:xfrm>
        </p:spPr>
        <p:txBody>
          <a:bodyPr/>
          <a:lstStyle>
            <a:lvl1pPr marL="0" indent="0" defTabSz="542925">
              <a:buNone/>
              <a:defRPr sz="1200"/>
            </a:lvl1pPr>
          </a:lstStyle>
          <a:p>
            <a:pPr lvl="0"/>
            <a:r>
              <a:rPr lang="de-DE" noProof="0"/>
              <a:t>Textmasterformate durch Klicken bearbeiten</a:t>
            </a:r>
          </a:p>
        </p:txBody>
      </p:sp>
      <p:sp>
        <p:nvSpPr>
          <p:cNvPr id="13" name="Inhalt 3"/>
          <p:cNvSpPr>
            <a:spLocks noGrp="1"/>
          </p:cNvSpPr>
          <p:nvPr>
            <p:ph idx="50"/>
          </p:nvPr>
        </p:nvSpPr>
        <p:spPr bwMode="gray">
          <a:xfrm>
            <a:off x="8978400" y="4665450"/>
            <a:ext cx="2671200" cy="1144800"/>
          </a:xfrm>
        </p:spPr>
        <p:txBody>
          <a:bodyPr/>
          <a:lstStyle>
            <a:lvl1pPr marL="0" indent="0" defTabSz="542925">
              <a:buNone/>
              <a:defRPr sz="1200"/>
            </a:lvl1pPr>
          </a:lstStyle>
          <a:p>
            <a:pPr lvl="0"/>
            <a:r>
              <a:rPr lang="de-DE" noProof="0"/>
              <a:t>Textmasterformate durch Klicken bearbeiten</a:t>
            </a:r>
          </a:p>
        </p:txBody>
      </p:sp>
    </p:spTree>
    <p:extLst>
      <p:ext uri="{BB962C8B-B14F-4D97-AF65-F5344CB8AC3E}">
        <p14:creationId xmlns:p14="http://schemas.microsoft.com/office/powerpoint/2010/main" val="31010722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preserve="1" userDrawn="1">
  <p:cSld name="50_KONTAKT">
    <p:spTree>
      <p:nvGrpSpPr>
        <p:cNvPr id="1" name=""/>
        <p:cNvGrpSpPr/>
        <p:nvPr/>
      </p:nvGrpSpPr>
      <p:grpSpPr>
        <a:xfrm>
          <a:off x="0" y="0"/>
          <a:ext cx="0" cy="0"/>
          <a:chOff x="0" y="0"/>
          <a:chExt cx="0" cy="0"/>
        </a:xfrm>
      </p:grpSpPr>
      <p:pic>
        <p:nvPicPr>
          <p:cNvPr id="11" name="P+M Logo" descr="C:\Users\vanessa.m\Desktop\Produkt + Markt\vom Kunden\CI_&amp;_Logo\PUM-LO_RGB.pn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gray">
          <a:xfrm>
            <a:off x="10296000" y="6028364"/>
            <a:ext cx="1378246" cy="568800"/>
          </a:xfrm>
          <a:prstGeom prst="rect">
            <a:avLst/>
          </a:prstGeom>
          <a:noFill/>
          <a:extLst>
            <a:ext uri="{909E8E84-426E-40DD-AFC4-6F175D3DCCD1}">
              <a14:hiddenFill xmlns:a14="http://schemas.microsoft.com/office/drawing/2010/main">
                <a:solidFill>
                  <a:srgbClr val="FFFFFF"/>
                </a:solidFill>
              </a14:hiddenFill>
            </a:ext>
          </a:extLst>
        </p:spPr>
      </p:pic>
      <p:sp>
        <p:nvSpPr>
          <p:cNvPr id="10" name="Bild"/>
          <p:cNvSpPr>
            <a:spLocks noGrp="1" noChangeAspect="1"/>
          </p:cNvSpPr>
          <p:nvPr>
            <p:ph type="pic" sz="quarter" idx="15"/>
          </p:nvPr>
        </p:nvSpPr>
        <p:spPr bwMode="gray">
          <a:xfrm>
            <a:off x="0" y="0"/>
            <a:ext cx="12190413" cy="4320000"/>
          </a:xfrm>
          <a:custGeom>
            <a:avLst/>
            <a:gdLst>
              <a:gd name="connsiteX0" fmla="*/ 0 w 12190413"/>
              <a:gd name="connsiteY0" fmla="*/ 0 h 4572000"/>
              <a:gd name="connsiteX1" fmla="*/ 12190413 w 12190413"/>
              <a:gd name="connsiteY1" fmla="*/ 0 h 4572000"/>
              <a:gd name="connsiteX2" fmla="*/ 12190413 w 12190413"/>
              <a:gd name="connsiteY2" fmla="*/ 4572000 h 4572000"/>
              <a:gd name="connsiteX3" fmla="*/ 0 w 12190413"/>
              <a:gd name="connsiteY3" fmla="*/ 4572000 h 4572000"/>
              <a:gd name="connsiteX4" fmla="*/ 0 w 12190413"/>
              <a:gd name="connsiteY4" fmla="*/ 0 h 4572000"/>
              <a:gd name="connsiteX0" fmla="*/ 0 w 12190413"/>
              <a:gd name="connsiteY0" fmla="*/ 0 h 4572000"/>
              <a:gd name="connsiteX1" fmla="*/ 12190413 w 12190413"/>
              <a:gd name="connsiteY1" fmla="*/ 0 h 4572000"/>
              <a:gd name="connsiteX2" fmla="*/ 12190413 w 12190413"/>
              <a:gd name="connsiteY2" fmla="*/ 4572000 h 4572000"/>
              <a:gd name="connsiteX3" fmla="*/ 0 w 12190413"/>
              <a:gd name="connsiteY3" fmla="*/ 3857625 h 4572000"/>
              <a:gd name="connsiteX4" fmla="*/ 0 w 12190413"/>
              <a:gd name="connsiteY4" fmla="*/ 0 h 4572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90413" h="4572000">
                <a:moveTo>
                  <a:pt x="0" y="0"/>
                </a:moveTo>
                <a:lnTo>
                  <a:pt x="12190413" y="0"/>
                </a:lnTo>
                <a:lnTo>
                  <a:pt x="12190413" y="4572000"/>
                </a:lnTo>
                <a:lnTo>
                  <a:pt x="0" y="3857625"/>
                </a:lnTo>
                <a:lnTo>
                  <a:pt x="0" y="0"/>
                </a:lnTo>
                <a:close/>
              </a:path>
            </a:pathLst>
          </a:custGeo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9" name="Text"/>
          <p:cNvSpPr>
            <a:spLocks noGrp="1" noChangeAspect="1"/>
          </p:cNvSpPr>
          <p:nvPr>
            <p:ph type="body" sz="quarter" idx="46"/>
          </p:nvPr>
        </p:nvSpPr>
        <p:spPr bwMode="gray">
          <a:xfrm>
            <a:off x="7286773" y="1186477"/>
            <a:ext cx="3312000" cy="3312000"/>
          </a:xfrm>
          <a:prstGeom prst="ellipse">
            <a:avLst/>
          </a:prstGeom>
          <a:solidFill>
            <a:schemeClr val="accent6">
              <a:alpha val="80000"/>
            </a:schemeClr>
          </a:solidFill>
        </p:spPr>
        <p:txBody>
          <a:bodyPr lIns="36000" tIns="36000" rIns="36000" bIns="36000" anchor="ctr" anchorCtr="0"/>
          <a:lstStyle>
            <a:lvl1pPr marL="0" indent="0" algn="ctr">
              <a:buNone/>
              <a:defRPr sz="4800">
                <a:solidFill>
                  <a:schemeClr val="bg1"/>
                </a:solidFill>
              </a:defRPr>
            </a:lvl1pPr>
          </a:lstStyle>
          <a:p>
            <a:pPr lvl="0"/>
            <a:r>
              <a:rPr lang="de-DE" noProof="0"/>
              <a:t>Textmasterformate durch Klicken bearbeiten</a:t>
            </a:r>
          </a:p>
        </p:txBody>
      </p:sp>
      <p:sp>
        <p:nvSpPr>
          <p:cNvPr id="3" name="Inhalt 1"/>
          <p:cNvSpPr>
            <a:spLocks noGrp="1"/>
          </p:cNvSpPr>
          <p:nvPr>
            <p:ph idx="1"/>
          </p:nvPr>
        </p:nvSpPr>
        <p:spPr bwMode="gray">
          <a:xfrm>
            <a:off x="540000" y="4665450"/>
            <a:ext cx="2671200" cy="1144800"/>
          </a:xfrm>
        </p:spPr>
        <p:txBody>
          <a:bodyPr/>
          <a:lstStyle>
            <a:lvl1pPr marL="0" indent="0" defTabSz="542925">
              <a:buNone/>
              <a:defRPr sz="1200"/>
            </a:lvl1pPr>
          </a:lstStyle>
          <a:p>
            <a:pPr lvl="0"/>
            <a:r>
              <a:rPr lang="de-DE" noProof="0"/>
              <a:t>Textmasterformate durch Klicken bearbeiten</a:t>
            </a:r>
          </a:p>
        </p:txBody>
      </p:sp>
      <p:sp>
        <p:nvSpPr>
          <p:cNvPr id="13" name="Inhalt 2"/>
          <p:cNvSpPr>
            <a:spLocks noGrp="1"/>
          </p:cNvSpPr>
          <p:nvPr>
            <p:ph idx="49"/>
          </p:nvPr>
        </p:nvSpPr>
        <p:spPr bwMode="gray">
          <a:xfrm>
            <a:off x="3352800" y="4665450"/>
            <a:ext cx="2671200" cy="1144800"/>
          </a:xfrm>
        </p:spPr>
        <p:txBody>
          <a:bodyPr/>
          <a:lstStyle>
            <a:lvl1pPr marL="0" indent="0" defTabSz="542925">
              <a:buNone/>
              <a:defRPr sz="1200"/>
            </a:lvl1pPr>
          </a:lstStyle>
          <a:p>
            <a:pPr lvl="0"/>
            <a:r>
              <a:rPr lang="de-DE" noProof="0"/>
              <a:t>Textmasterformate durch Klicken bearbeiten</a:t>
            </a:r>
          </a:p>
        </p:txBody>
      </p:sp>
      <p:sp>
        <p:nvSpPr>
          <p:cNvPr id="8" name="Inhalt 3"/>
          <p:cNvSpPr>
            <a:spLocks noGrp="1"/>
          </p:cNvSpPr>
          <p:nvPr>
            <p:ph idx="48"/>
          </p:nvPr>
        </p:nvSpPr>
        <p:spPr bwMode="gray">
          <a:xfrm>
            <a:off x="6165600" y="4665450"/>
            <a:ext cx="2671200" cy="1144800"/>
          </a:xfrm>
        </p:spPr>
        <p:txBody>
          <a:bodyPr/>
          <a:lstStyle>
            <a:lvl1pPr marL="0" indent="0" defTabSz="542925">
              <a:buNone/>
              <a:defRPr sz="1200"/>
            </a:lvl1pPr>
          </a:lstStyle>
          <a:p>
            <a:pPr lvl="0"/>
            <a:r>
              <a:rPr lang="de-DE" noProof="0"/>
              <a:t>Textmasterformate durch Klicken bearbeiten</a:t>
            </a:r>
          </a:p>
        </p:txBody>
      </p:sp>
      <p:sp>
        <p:nvSpPr>
          <p:cNvPr id="12" name="Inhalt 4"/>
          <p:cNvSpPr>
            <a:spLocks noGrp="1"/>
          </p:cNvSpPr>
          <p:nvPr>
            <p:ph idx="50"/>
          </p:nvPr>
        </p:nvSpPr>
        <p:spPr bwMode="gray">
          <a:xfrm>
            <a:off x="8978400" y="4665450"/>
            <a:ext cx="2671200" cy="1144800"/>
          </a:xfrm>
        </p:spPr>
        <p:txBody>
          <a:bodyPr/>
          <a:lstStyle>
            <a:lvl1pPr marL="0" indent="0" defTabSz="542925">
              <a:buNone/>
              <a:defRPr sz="1200"/>
            </a:lvl1pPr>
          </a:lstStyle>
          <a:p>
            <a:pPr lvl="0"/>
            <a:r>
              <a:rPr lang="de-DE" noProof="0"/>
              <a:t>Textmasterformate durch Klicken bearbeiten</a:t>
            </a:r>
          </a:p>
        </p:txBody>
      </p:sp>
    </p:spTree>
    <p:extLst>
      <p:ext uri="{BB962C8B-B14F-4D97-AF65-F5344CB8AC3E}">
        <p14:creationId xmlns:p14="http://schemas.microsoft.com/office/powerpoint/2010/main" val="31989775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1.xml><?xml version="1.0" encoding="utf-8"?>
<p:sldLayout xmlns:a="http://schemas.openxmlformats.org/drawingml/2006/main" xmlns:r="http://schemas.openxmlformats.org/officeDocument/2006/relationships" xmlns:p="http://schemas.openxmlformats.org/presentationml/2006/main" type="title" preserve="1">
  <p:cSld name="TITLE SLIDE LEFT">
    <p:spTree>
      <p:nvGrpSpPr>
        <p:cNvPr id="1" name=""/>
        <p:cNvGrpSpPr/>
        <p:nvPr/>
      </p:nvGrpSpPr>
      <p:grpSpPr>
        <a:xfrm>
          <a:off x="0" y="0"/>
          <a:ext cx="0" cy="0"/>
          <a:chOff x="0" y="0"/>
          <a:chExt cx="0" cy="0"/>
        </a:xfrm>
      </p:grpSpPr>
      <p:sp>
        <p:nvSpPr>
          <p:cNvPr id="8" name="Backgrund"/>
          <p:cNvSpPr/>
          <p:nvPr userDrawn="1"/>
        </p:nvSpPr>
        <p:spPr bwMode="gray">
          <a:xfrm>
            <a:off x="0" y="0"/>
            <a:ext cx="12190413" cy="58166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a:p>
        </p:txBody>
      </p:sp>
      <p:sp>
        <p:nvSpPr>
          <p:cNvPr id="7" name="Bar"/>
          <p:cNvSpPr/>
          <p:nvPr userDrawn="1"/>
        </p:nvSpPr>
        <p:spPr bwMode="ltGray">
          <a:xfrm>
            <a:off x="0" y="5816600"/>
            <a:ext cx="12190413" cy="1044000"/>
          </a:xfrm>
          <a:prstGeom prst="rect">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a:p>
        </p:txBody>
      </p:sp>
      <p:sp>
        <p:nvSpPr>
          <p:cNvPr id="2" name="Title"/>
          <p:cNvSpPr>
            <a:spLocks noGrp="1"/>
          </p:cNvSpPr>
          <p:nvPr>
            <p:ph type="ctrTitle"/>
          </p:nvPr>
        </p:nvSpPr>
        <p:spPr bwMode="gray">
          <a:xfrm>
            <a:off x="1055206" y="0"/>
            <a:ext cx="10080000" cy="3744000"/>
          </a:xfrm>
        </p:spPr>
        <p:txBody>
          <a:bodyPr anchor="b"/>
          <a:lstStyle>
            <a:lvl1pPr>
              <a:lnSpc>
                <a:spcPct val="80000"/>
              </a:lnSpc>
              <a:spcBef>
                <a:spcPts val="0"/>
              </a:spcBef>
              <a:spcAft>
                <a:spcPts val="1000"/>
              </a:spcAft>
              <a:defRPr sz="8800">
                <a:solidFill>
                  <a:srgbClr val="FFFFFF"/>
                </a:solidFill>
                <a:latin typeface="Bebas Neue" panose="020B0506020202020201" pitchFamily="34" charset="0"/>
              </a:defRPr>
            </a:lvl1pPr>
          </a:lstStyle>
          <a:p>
            <a:r>
              <a:rPr lang="en-US"/>
              <a:t>Click to edit Master title style</a:t>
            </a:r>
          </a:p>
        </p:txBody>
      </p:sp>
      <p:sp>
        <p:nvSpPr>
          <p:cNvPr id="3" name="Subtitle"/>
          <p:cNvSpPr>
            <a:spLocks noGrp="1"/>
          </p:cNvSpPr>
          <p:nvPr>
            <p:ph type="subTitle" idx="1"/>
          </p:nvPr>
        </p:nvSpPr>
        <p:spPr bwMode="gray">
          <a:xfrm>
            <a:off x="1055206" y="3744000"/>
            <a:ext cx="10080000" cy="2070000"/>
          </a:xfrm>
        </p:spPr>
        <p:txBody>
          <a:bodyPr/>
          <a:lstStyle>
            <a:lvl1pPr marL="0" indent="0" algn="l">
              <a:buNone/>
              <a:defRPr sz="4400">
                <a:solidFill>
                  <a:srgbClr val="B2B2B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cNvSpPr>
            <a:spLocks noGrp="1"/>
          </p:cNvSpPr>
          <p:nvPr>
            <p:ph type="dt" sz="half" idx="10"/>
          </p:nvPr>
        </p:nvSpPr>
        <p:spPr/>
        <p:txBody>
          <a:bodyPr/>
          <a:lstStyle/>
          <a:p>
            <a:endParaRPr lang="en-US"/>
          </a:p>
        </p:txBody>
      </p:sp>
      <p:sp>
        <p:nvSpPr>
          <p:cNvPr id="5" name="Footer"/>
          <p:cNvSpPr>
            <a:spLocks noGrp="1"/>
          </p:cNvSpPr>
          <p:nvPr>
            <p:ph type="ftr" sz="quarter" idx="11"/>
          </p:nvPr>
        </p:nvSpPr>
        <p:spPr/>
        <p:txBody>
          <a:bodyPr/>
          <a:lstStyle/>
          <a:p>
            <a:r>
              <a:rPr lang="en-US"/>
              <a:t>DESIGN THINKING - BUSINESS MODEL INNOVATION - CPS</a:t>
            </a:r>
          </a:p>
        </p:txBody>
      </p:sp>
      <p:sp>
        <p:nvSpPr>
          <p:cNvPr id="6" name="Slide Number"/>
          <p:cNvSpPr>
            <a:spLocks noGrp="1"/>
          </p:cNvSpPr>
          <p:nvPr>
            <p:ph type="sldNum" sz="quarter" idx="12"/>
          </p:nvPr>
        </p:nvSpPr>
        <p:spPr/>
        <p:txBody>
          <a:bodyPr/>
          <a:lstStyle/>
          <a:p>
            <a:fld id="{02CEFE82-39F2-4F47-8A0C-D5AB3496FA5C}" type="slidenum">
              <a:rPr lang="en-US" smtClean="0"/>
              <a:t>‹Nr.›</a:t>
            </a:fld>
            <a:endParaRPr lang="en-US"/>
          </a:p>
        </p:txBody>
      </p:sp>
    </p:spTree>
    <p:extLst>
      <p:ext uri="{BB962C8B-B14F-4D97-AF65-F5344CB8AC3E}">
        <p14:creationId xmlns:p14="http://schemas.microsoft.com/office/powerpoint/2010/main" val="32298803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2.xml><?xml version="1.0" encoding="utf-8"?>
<p:sldLayout xmlns:a="http://schemas.openxmlformats.org/drawingml/2006/main" xmlns:r="http://schemas.openxmlformats.org/officeDocument/2006/relationships" xmlns:p="http://schemas.openxmlformats.org/presentationml/2006/main" type="title" preserve="1">
  <p:cSld name="TITLE SLIDE CENTER">
    <p:spTree>
      <p:nvGrpSpPr>
        <p:cNvPr id="1" name=""/>
        <p:cNvGrpSpPr/>
        <p:nvPr/>
      </p:nvGrpSpPr>
      <p:grpSpPr>
        <a:xfrm>
          <a:off x="0" y="0"/>
          <a:ext cx="0" cy="0"/>
          <a:chOff x="0" y="0"/>
          <a:chExt cx="0" cy="0"/>
        </a:xfrm>
      </p:grpSpPr>
      <p:sp>
        <p:nvSpPr>
          <p:cNvPr id="8" name="Backgrund"/>
          <p:cNvSpPr/>
          <p:nvPr userDrawn="1"/>
        </p:nvSpPr>
        <p:spPr bwMode="gray">
          <a:xfrm>
            <a:off x="0" y="0"/>
            <a:ext cx="12190413" cy="58166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a:p>
        </p:txBody>
      </p:sp>
      <p:sp>
        <p:nvSpPr>
          <p:cNvPr id="7" name="Bar"/>
          <p:cNvSpPr/>
          <p:nvPr userDrawn="1"/>
        </p:nvSpPr>
        <p:spPr bwMode="ltGray">
          <a:xfrm>
            <a:off x="0" y="5816600"/>
            <a:ext cx="12190413" cy="1044000"/>
          </a:xfrm>
          <a:prstGeom prst="rect">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a:p>
        </p:txBody>
      </p:sp>
      <p:sp>
        <p:nvSpPr>
          <p:cNvPr id="2" name="Title"/>
          <p:cNvSpPr>
            <a:spLocks noGrp="1"/>
          </p:cNvSpPr>
          <p:nvPr>
            <p:ph type="ctrTitle"/>
          </p:nvPr>
        </p:nvSpPr>
        <p:spPr bwMode="gray">
          <a:xfrm>
            <a:off x="1055206" y="0"/>
            <a:ext cx="10080000" cy="3744000"/>
          </a:xfrm>
        </p:spPr>
        <p:txBody>
          <a:bodyPr anchor="b"/>
          <a:lstStyle>
            <a:lvl1pPr algn="ctr">
              <a:lnSpc>
                <a:spcPct val="80000"/>
              </a:lnSpc>
              <a:spcBef>
                <a:spcPts val="0"/>
              </a:spcBef>
              <a:spcAft>
                <a:spcPts val="1000"/>
              </a:spcAft>
              <a:defRPr sz="8800">
                <a:solidFill>
                  <a:srgbClr val="FFFFFF"/>
                </a:solidFill>
                <a:latin typeface="Bebas Neue" panose="020B0506020202020201" pitchFamily="34" charset="0"/>
              </a:defRPr>
            </a:lvl1pPr>
          </a:lstStyle>
          <a:p>
            <a:r>
              <a:rPr lang="en-US"/>
              <a:t>Click to edit Master title style</a:t>
            </a:r>
          </a:p>
        </p:txBody>
      </p:sp>
      <p:sp>
        <p:nvSpPr>
          <p:cNvPr id="3" name="Subtitle"/>
          <p:cNvSpPr>
            <a:spLocks noGrp="1"/>
          </p:cNvSpPr>
          <p:nvPr>
            <p:ph type="subTitle" idx="1"/>
          </p:nvPr>
        </p:nvSpPr>
        <p:spPr bwMode="gray">
          <a:xfrm>
            <a:off x="1055206" y="3744000"/>
            <a:ext cx="10080000" cy="2070000"/>
          </a:xfrm>
        </p:spPr>
        <p:txBody>
          <a:bodyPr/>
          <a:lstStyle>
            <a:lvl1pPr marL="0" indent="0" algn="ctr">
              <a:buNone/>
              <a:defRPr sz="4400">
                <a:solidFill>
                  <a:srgbClr val="B2B2B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cNvSpPr>
            <a:spLocks noGrp="1"/>
          </p:cNvSpPr>
          <p:nvPr>
            <p:ph type="dt" sz="half" idx="10"/>
          </p:nvPr>
        </p:nvSpPr>
        <p:spPr/>
        <p:txBody>
          <a:bodyPr/>
          <a:lstStyle/>
          <a:p>
            <a:endParaRPr lang="en-US"/>
          </a:p>
        </p:txBody>
      </p:sp>
      <p:sp>
        <p:nvSpPr>
          <p:cNvPr id="5" name="Footer"/>
          <p:cNvSpPr>
            <a:spLocks noGrp="1"/>
          </p:cNvSpPr>
          <p:nvPr>
            <p:ph type="ftr" sz="quarter" idx="11"/>
          </p:nvPr>
        </p:nvSpPr>
        <p:spPr/>
        <p:txBody>
          <a:bodyPr/>
          <a:lstStyle/>
          <a:p>
            <a:r>
              <a:rPr lang="en-US"/>
              <a:t>DESIGN THINKING - BUSINESS MODEL INNOVATION - CPS</a:t>
            </a:r>
          </a:p>
        </p:txBody>
      </p:sp>
      <p:sp>
        <p:nvSpPr>
          <p:cNvPr id="6" name="Slide Number"/>
          <p:cNvSpPr>
            <a:spLocks noGrp="1"/>
          </p:cNvSpPr>
          <p:nvPr>
            <p:ph type="sldNum" sz="quarter" idx="12"/>
          </p:nvPr>
        </p:nvSpPr>
        <p:spPr/>
        <p:txBody>
          <a:bodyPr/>
          <a:lstStyle/>
          <a:p>
            <a:fld id="{02CEFE82-39F2-4F47-8A0C-D5AB3496FA5C}" type="slidenum">
              <a:rPr lang="en-US" smtClean="0"/>
              <a:t>‹Nr.›</a:t>
            </a:fld>
            <a:endParaRPr lang="en-US"/>
          </a:p>
        </p:txBody>
      </p:sp>
    </p:spTree>
    <p:extLst>
      <p:ext uri="{BB962C8B-B14F-4D97-AF65-F5344CB8AC3E}">
        <p14:creationId xmlns:p14="http://schemas.microsoft.com/office/powerpoint/2010/main" val="33225813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TITLE">
    <p:spTree>
      <p:nvGrpSpPr>
        <p:cNvPr id="1" name=""/>
        <p:cNvGrpSpPr/>
        <p:nvPr/>
      </p:nvGrpSpPr>
      <p:grpSpPr>
        <a:xfrm>
          <a:off x="0" y="0"/>
          <a:ext cx="0" cy="0"/>
          <a:chOff x="0" y="0"/>
          <a:chExt cx="0" cy="0"/>
        </a:xfrm>
      </p:grpSpPr>
      <p:sp>
        <p:nvSpPr>
          <p:cNvPr id="2" name="Title"/>
          <p:cNvSpPr>
            <a:spLocks noGrp="1"/>
          </p:cNvSpPr>
          <p:nvPr>
            <p:ph type="title"/>
          </p:nvPr>
        </p:nvSpPr>
        <p:spPr/>
        <p:txBody>
          <a:bodyPr/>
          <a:lstStyle/>
          <a:p>
            <a:r>
              <a:rPr lang="en-US"/>
              <a:t>Click to edit Master title style</a:t>
            </a:r>
          </a:p>
        </p:txBody>
      </p:sp>
      <p:sp>
        <p:nvSpPr>
          <p:cNvPr id="7" name="Subline"/>
          <p:cNvSpPr>
            <a:spLocks noGrp="1"/>
          </p:cNvSpPr>
          <p:nvPr>
            <p:ph type="body" sz="quarter" idx="13" hasCustomPrompt="1"/>
          </p:nvPr>
        </p:nvSpPr>
        <p:spPr>
          <a:xfrm>
            <a:off x="540000" y="972000"/>
            <a:ext cx="11109600" cy="540000"/>
          </a:xfrm>
        </p:spPr>
        <p:txBody>
          <a:bodyPr/>
          <a:lstStyle>
            <a:lvl1pPr marL="0" indent="0">
              <a:buNone/>
              <a:defRPr baseline="0">
                <a:solidFill>
                  <a:srgbClr val="7F7F7F"/>
                </a:solidFill>
              </a:defRPr>
            </a:lvl1pPr>
          </a:lstStyle>
          <a:p>
            <a:pPr lvl="0"/>
            <a:r>
              <a:rPr lang="en-US"/>
              <a:t>Enter your subtitle here</a:t>
            </a:r>
          </a:p>
        </p:txBody>
      </p:sp>
      <p:sp>
        <p:nvSpPr>
          <p:cNvPr id="3" name="Date"/>
          <p:cNvSpPr>
            <a:spLocks noGrp="1"/>
          </p:cNvSpPr>
          <p:nvPr>
            <p:ph type="dt" sz="half" idx="10"/>
          </p:nvPr>
        </p:nvSpPr>
        <p:spPr/>
        <p:txBody>
          <a:bodyPr/>
          <a:lstStyle/>
          <a:p>
            <a:endParaRPr lang="en-US"/>
          </a:p>
        </p:txBody>
      </p:sp>
      <p:sp>
        <p:nvSpPr>
          <p:cNvPr id="4" name="Footer"/>
          <p:cNvSpPr>
            <a:spLocks noGrp="1"/>
          </p:cNvSpPr>
          <p:nvPr>
            <p:ph type="ftr" sz="quarter" idx="11"/>
          </p:nvPr>
        </p:nvSpPr>
        <p:spPr/>
        <p:txBody>
          <a:bodyPr/>
          <a:lstStyle/>
          <a:p>
            <a:r>
              <a:rPr lang="en-US"/>
              <a:t>DESIGN THINKING - BUSINESS MODEL INNOVATION - CPS</a:t>
            </a:r>
          </a:p>
        </p:txBody>
      </p:sp>
      <p:sp>
        <p:nvSpPr>
          <p:cNvPr id="5" name="Slide Number"/>
          <p:cNvSpPr>
            <a:spLocks noGrp="1"/>
          </p:cNvSpPr>
          <p:nvPr>
            <p:ph type="sldNum" sz="quarter" idx="12"/>
          </p:nvPr>
        </p:nvSpPr>
        <p:spPr/>
        <p:txBody>
          <a:bodyPr/>
          <a:lstStyle/>
          <a:p>
            <a:fld id="{02CEFE82-39F2-4F47-8A0C-D5AB3496FA5C}" type="slidenum">
              <a:rPr lang="en-US" smtClean="0"/>
              <a:t>‹Nr.›</a:t>
            </a:fld>
            <a:endParaRPr lang="en-US"/>
          </a:p>
        </p:txBody>
      </p:sp>
    </p:spTree>
    <p:extLst>
      <p:ext uri="{BB962C8B-B14F-4D97-AF65-F5344CB8AC3E}">
        <p14:creationId xmlns:p14="http://schemas.microsoft.com/office/powerpoint/2010/main" val="41880933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Title"/>
          <p:cNvSpPr>
            <a:spLocks noGrp="1"/>
          </p:cNvSpPr>
          <p:nvPr>
            <p:ph type="title"/>
          </p:nvPr>
        </p:nvSpPr>
        <p:spPr/>
        <p:txBody>
          <a:bodyPr/>
          <a:lstStyle/>
          <a:p>
            <a:r>
              <a:rPr lang="en-US"/>
              <a:t>Click to edit Master title style</a:t>
            </a:r>
          </a:p>
        </p:txBody>
      </p:sp>
      <p:sp>
        <p:nvSpPr>
          <p:cNvPr id="3" name="Date"/>
          <p:cNvSpPr>
            <a:spLocks noGrp="1"/>
          </p:cNvSpPr>
          <p:nvPr>
            <p:ph type="dt" sz="half" idx="10"/>
          </p:nvPr>
        </p:nvSpPr>
        <p:spPr/>
        <p:txBody>
          <a:bodyPr/>
          <a:lstStyle/>
          <a:p>
            <a:endParaRPr lang="en-US"/>
          </a:p>
        </p:txBody>
      </p:sp>
      <p:sp>
        <p:nvSpPr>
          <p:cNvPr id="4" name="Footer"/>
          <p:cNvSpPr>
            <a:spLocks noGrp="1"/>
          </p:cNvSpPr>
          <p:nvPr>
            <p:ph type="ftr" sz="quarter" idx="11"/>
          </p:nvPr>
        </p:nvSpPr>
        <p:spPr/>
        <p:txBody>
          <a:bodyPr/>
          <a:lstStyle/>
          <a:p>
            <a:r>
              <a:rPr lang="en-US"/>
              <a:t>DESIGN THINKING - BUSINESS MODEL INNOVATION - CPS</a:t>
            </a:r>
          </a:p>
        </p:txBody>
      </p:sp>
      <p:sp>
        <p:nvSpPr>
          <p:cNvPr id="5" name="Slide Number"/>
          <p:cNvSpPr>
            <a:spLocks noGrp="1"/>
          </p:cNvSpPr>
          <p:nvPr>
            <p:ph type="sldNum" sz="quarter" idx="12"/>
          </p:nvPr>
        </p:nvSpPr>
        <p:spPr/>
        <p:txBody>
          <a:bodyPr/>
          <a:lstStyle/>
          <a:p>
            <a:fld id="{02CEFE82-39F2-4F47-8A0C-D5AB3496FA5C}" type="slidenum">
              <a:rPr lang="en-US" smtClean="0"/>
              <a:t>‹Nr.›</a:t>
            </a:fld>
            <a:endParaRPr lang="en-US"/>
          </a:p>
        </p:txBody>
      </p:sp>
    </p:spTree>
    <p:extLst>
      <p:ext uri="{BB962C8B-B14F-4D97-AF65-F5344CB8AC3E}">
        <p14:creationId xmlns:p14="http://schemas.microsoft.com/office/powerpoint/2010/main" val="20170041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cNvSpPr>
            <a:spLocks noGrp="1"/>
          </p:cNvSpPr>
          <p:nvPr>
            <p:ph type="dt" sz="half" idx="10"/>
          </p:nvPr>
        </p:nvSpPr>
        <p:spPr/>
        <p:txBody>
          <a:bodyPr/>
          <a:lstStyle/>
          <a:p>
            <a:endParaRPr lang="en-US"/>
          </a:p>
        </p:txBody>
      </p:sp>
      <p:sp>
        <p:nvSpPr>
          <p:cNvPr id="3" name="Footer"/>
          <p:cNvSpPr>
            <a:spLocks noGrp="1"/>
          </p:cNvSpPr>
          <p:nvPr>
            <p:ph type="ftr" sz="quarter" idx="11"/>
          </p:nvPr>
        </p:nvSpPr>
        <p:spPr/>
        <p:txBody>
          <a:bodyPr/>
          <a:lstStyle/>
          <a:p>
            <a:r>
              <a:rPr lang="en-US"/>
              <a:t>DESIGN THINKING - BUSINESS MODEL INNOVATION - CPS</a:t>
            </a:r>
          </a:p>
        </p:txBody>
      </p:sp>
      <p:sp>
        <p:nvSpPr>
          <p:cNvPr id="4" name="Slide Number"/>
          <p:cNvSpPr>
            <a:spLocks noGrp="1"/>
          </p:cNvSpPr>
          <p:nvPr>
            <p:ph type="sldNum" sz="quarter" idx="12"/>
          </p:nvPr>
        </p:nvSpPr>
        <p:spPr/>
        <p:txBody>
          <a:bodyPr/>
          <a:lstStyle/>
          <a:p>
            <a:fld id="{02CEFE82-39F2-4F47-8A0C-D5AB3496FA5C}" type="slidenum">
              <a:rPr lang="en-US" smtClean="0"/>
              <a:t>‹Nr.›</a:t>
            </a:fld>
            <a:endParaRPr lang="en-US"/>
          </a:p>
        </p:txBody>
      </p:sp>
    </p:spTree>
    <p:extLst>
      <p:ext uri="{BB962C8B-B14F-4D97-AF65-F5344CB8AC3E}">
        <p14:creationId xmlns:p14="http://schemas.microsoft.com/office/powerpoint/2010/main" val="348305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1_TITLE">
    <p:spTree>
      <p:nvGrpSpPr>
        <p:cNvPr id="1" name=""/>
        <p:cNvGrpSpPr/>
        <p:nvPr/>
      </p:nvGrpSpPr>
      <p:grpSpPr>
        <a:xfrm>
          <a:off x="0" y="0"/>
          <a:ext cx="0" cy="0"/>
          <a:chOff x="0" y="0"/>
          <a:chExt cx="0" cy="0"/>
        </a:xfrm>
      </p:grpSpPr>
      <p:sp>
        <p:nvSpPr>
          <p:cNvPr id="2" name="Title"/>
          <p:cNvSpPr>
            <a:spLocks noGrp="1"/>
          </p:cNvSpPr>
          <p:nvPr>
            <p:ph type="title"/>
          </p:nvPr>
        </p:nvSpPr>
        <p:spPr>
          <a:xfrm>
            <a:off x="540000" y="432000"/>
            <a:ext cx="11109600" cy="1080000"/>
          </a:xfrm>
        </p:spPr>
        <p:txBody>
          <a:bodyPr/>
          <a:lstStyle/>
          <a:p>
            <a:r>
              <a:rPr lang="en-US"/>
              <a:t>Click to edit Master title style</a:t>
            </a:r>
          </a:p>
        </p:txBody>
      </p:sp>
      <p:sp>
        <p:nvSpPr>
          <p:cNvPr id="7" name="Subline"/>
          <p:cNvSpPr>
            <a:spLocks noGrp="1"/>
          </p:cNvSpPr>
          <p:nvPr>
            <p:ph type="body" sz="quarter" idx="13" hasCustomPrompt="1"/>
          </p:nvPr>
        </p:nvSpPr>
        <p:spPr>
          <a:xfrm>
            <a:off x="540000" y="972000"/>
            <a:ext cx="11109600" cy="540000"/>
          </a:xfrm>
        </p:spPr>
        <p:txBody>
          <a:bodyPr/>
          <a:lstStyle>
            <a:lvl1pPr marL="0" indent="0">
              <a:buNone/>
              <a:defRPr baseline="0">
                <a:solidFill>
                  <a:srgbClr val="7F7F7F"/>
                </a:solidFill>
              </a:defRPr>
            </a:lvl1pPr>
          </a:lstStyle>
          <a:p>
            <a:pPr lvl="0"/>
            <a:r>
              <a:rPr lang="en-US"/>
              <a:t>Enter your subtitle here</a:t>
            </a:r>
          </a:p>
        </p:txBody>
      </p:sp>
      <p:sp>
        <p:nvSpPr>
          <p:cNvPr id="3" name="Date"/>
          <p:cNvSpPr>
            <a:spLocks noGrp="1"/>
          </p:cNvSpPr>
          <p:nvPr>
            <p:ph type="dt" sz="half" idx="10"/>
          </p:nvPr>
        </p:nvSpPr>
        <p:spPr/>
        <p:txBody>
          <a:bodyPr/>
          <a:lstStyle/>
          <a:p>
            <a:endParaRPr lang="en-US"/>
          </a:p>
        </p:txBody>
      </p:sp>
      <p:sp>
        <p:nvSpPr>
          <p:cNvPr id="4" name="Footer"/>
          <p:cNvSpPr>
            <a:spLocks noGrp="1"/>
          </p:cNvSpPr>
          <p:nvPr>
            <p:ph type="ftr" sz="quarter" idx="11"/>
          </p:nvPr>
        </p:nvSpPr>
        <p:spPr/>
        <p:txBody>
          <a:bodyPr/>
          <a:lstStyle/>
          <a:p>
            <a:r>
              <a:rPr lang="en-US"/>
              <a:t>DESIGN THINKING - BUSINESS MODEL INNOVATION - CPS</a:t>
            </a:r>
          </a:p>
        </p:txBody>
      </p:sp>
      <p:sp>
        <p:nvSpPr>
          <p:cNvPr id="5" name="Slide Number"/>
          <p:cNvSpPr>
            <a:spLocks noGrp="1"/>
          </p:cNvSpPr>
          <p:nvPr>
            <p:ph type="sldNum" sz="quarter" idx="12"/>
          </p:nvPr>
        </p:nvSpPr>
        <p:spPr/>
        <p:txBody>
          <a:bodyPr/>
          <a:lstStyle/>
          <a:p>
            <a:fld id="{02CEFE82-39F2-4F47-8A0C-D5AB3496FA5C}" type="slidenum">
              <a:rPr lang="en-US" smtClean="0"/>
              <a:t>‹Nr.›</a:t>
            </a:fld>
            <a:endParaRPr lang="en-US"/>
          </a:p>
        </p:txBody>
      </p:sp>
      <p:sp>
        <p:nvSpPr>
          <p:cNvPr id="9" name="Picture"/>
          <p:cNvSpPr>
            <a:spLocks noGrp="1"/>
          </p:cNvSpPr>
          <p:nvPr>
            <p:ph type="pic" sz="quarter" idx="25"/>
          </p:nvPr>
        </p:nvSpPr>
        <p:spPr bwMode="gray">
          <a:xfrm>
            <a:off x="540000" y="1512000"/>
            <a:ext cx="1755853" cy="1991213"/>
          </a:xfrm>
          <a:solidFill>
            <a:schemeClr val="bg1">
              <a:lumMod val="85000"/>
            </a:schemeClr>
          </a:solidFill>
        </p:spPr>
        <p:txBody>
          <a:bodyPr lIns="144000" tIns="144000" rIns="144000" bIns="144000"/>
          <a:lstStyle>
            <a:lvl1pPr marL="0" indent="0">
              <a:buNone/>
              <a:defRPr/>
            </a:lvl1pPr>
          </a:lstStyle>
          <a:p>
            <a:endParaRPr lang="en-US"/>
          </a:p>
        </p:txBody>
      </p:sp>
      <p:sp>
        <p:nvSpPr>
          <p:cNvPr id="10" name="Picture"/>
          <p:cNvSpPr>
            <a:spLocks noGrp="1"/>
          </p:cNvSpPr>
          <p:nvPr>
            <p:ph type="pic" sz="quarter" idx="26"/>
          </p:nvPr>
        </p:nvSpPr>
        <p:spPr bwMode="gray">
          <a:xfrm>
            <a:off x="540000" y="3825387"/>
            <a:ext cx="1755853" cy="1991213"/>
          </a:xfrm>
          <a:solidFill>
            <a:schemeClr val="bg1">
              <a:lumMod val="85000"/>
            </a:schemeClr>
          </a:solidFill>
        </p:spPr>
        <p:txBody>
          <a:bodyPr lIns="144000" tIns="144000" rIns="144000" bIns="144000"/>
          <a:lstStyle>
            <a:lvl1pPr marL="0" indent="0">
              <a:buNone/>
              <a:defRPr/>
            </a:lvl1pPr>
          </a:lstStyle>
          <a:p>
            <a:endParaRPr lang="en-US"/>
          </a:p>
        </p:txBody>
      </p:sp>
      <p:sp>
        <p:nvSpPr>
          <p:cNvPr id="11" name="Picture"/>
          <p:cNvSpPr>
            <a:spLocks noGrp="1"/>
          </p:cNvSpPr>
          <p:nvPr>
            <p:ph type="pic" sz="quarter" idx="27"/>
          </p:nvPr>
        </p:nvSpPr>
        <p:spPr bwMode="gray">
          <a:xfrm>
            <a:off x="2410749" y="1512000"/>
            <a:ext cx="1755853" cy="1991213"/>
          </a:xfrm>
          <a:solidFill>
            <a:schemeClr val="bg1">
              <a:lumMod val="85000"/>
            </a:schemeClr>
          </a:solidFill>
        </p:spPr>
        <p:txBody>
          <a:bodyPr lIns="144000" tIns="144000" rIns="144000" bIns="144000"/>
          <a:lstStyle>
            <a:lvl1pPr marL="0" indent="0">
              <a:buNone/>
              <a:defRPr/>
            </a:lvl1pPr>
          </a:lstStyle>
          <a:p>
            <a:endParaRPr lang="en-US"/>
          </a:p>
        </p:txBody>
      </p:sp>
      <p:sp>
        <p:nvSpPr>
          <p:cNvPr id="12" name="Picture"/>
          <p:cNvSpPr>
            <a:spLocks noGrp="1"/>
          </p:cNvSpPr>
          <p:nvPr>
            <p:ph type="pic" sz="quarter" idx="28"/>
          </p:nvPr>
        </p:nvSpPr>
        <p:spPr bwMode="gray">
          <a:xfrm>
            <a:off x="2410749" y="3825387"/>
            <a:ext cx="1755853" cy="1991213"/>
          </a:xfrm>
          <a:solidFill>
            <a:schemeClr val="bg1">
              <a:lumMod val="85000"/>
            </a:schemeClr>
          </a:solidFill>
        </p:spPr>
        <p:txBody>
          <a:bodyPr lIns="144000" tIns="144000" rIns="144000" bIns="144000"/>
          <a:lstStyle>
            <a:lvl1pPr marL="0" indent="0">
              <a:buNone/>
              <a:defRPr/>
            </a:lvl1pPr>
          </a:lstStyle>
          <a:p>
            <a:endParaRPr lang="en-US"/>
          </a:p>
        </p:txBody>
      </p:sp>
      <p:sp>
        <p:nvSpPr>
          <p:cNvPr id="13" name="Picture"/>
          <p:cNvSpPr>
            <a:spLocks noGrp="1"/>
          </p:cNvSpPr>
          <p:nvPr>
            <p:ph type="pic" sz="quarter" idx="29"/>
          </p:nvPr>
        </p:nvSpPr>
        <p:spPr bwMode="gray">
          <a:xfrm>
            <a:off x="4281498" y="1512000"/>
            <a:ext cx="1755853" cy="1991213"/>
          </a:xfrm>
          <a:solidFill>
            <a:schemeClr val="bg1">
              <a:lumMod val="85000"/>
            </a:schemeClr>
          </a:solidFill>
        </p:spPr>
        <p:txBody>
          <a:bodyPr lIns="144000" tIns="144000" rIns="144000" bIns="144000"/>
          <a:lstStyle>
            <a:lvl1pPr marL="0" indent="0">
              <a:buNone/>
              <a:defRPr/>
            </a:lvl1pPr>
          </a:lstStyle>
          <a:p>
            <a:endParaRPr lang="en-US"/>
          </a:p>
        </p:txBody>
      </p:sp>
      <p:sp>
        <p:nvSpPr>
          <p:cNvPr id="14" name="Picture"/>
          <p:cNvSpPr>
            <a:spLocks noGrp="1"/>
          </p:cNvSpPr>
          <p:nvPr>
            <p:ph type="pic" sz="quarter" idx="30"/>
          </p:nvPr>
        </p:nvSpPr>
        <p:spPr bwMode="gray">
          <a:xfrm>
            <a:off x="4281498" y="3825387"/>
            <a:ext cx="1755853" cy="1991213"/>
          </a:xfrm>
          <a:solidFill>
            <a:schemeClr val="bg1">
              <a:lumMod val="85000"/>
            </a:schemeClr>
          </a:solidFill>
        </p:spPr>
        <p:txBody>
          <a:bodyPr lIns="144000" tIns="144000" rIns="144000" bIns="144000"/>
          <a:lstStyle>
            <a:lvl1pPr marL="0" indent="0">
              <a:buNone/>
              <a:defRPr/>
            </a:lvl1pPr>
          </a:lstStyle>
          <a:p>
            <a:endParaRPr lang="en-US"/>
          </a:p>
        </p:txBody>
      </p:sp>
      <p:sp>
        <p:nvSpPr>
          <p:cNvPr id="15" name="Picture"/>
          <p:cNvSpPr>
            <a:spLocks noGrp="1"/>
          </p:cNvSpPr>
          <p:nvPr>
            <p:ph type="pic" sz="quarter" idx="31"/>
          </p:nvPr>
        </p:nvSpPr>
        <p:spPr bwMode="gray">
          <a:xfrm>
            <a:off x="6152247" y="1512000"/>
            <a:ext cx="1755853" cy="1991213"/>
          </a:xfrm>
          <a:solidFill>
            <a:schemeClr val="bg1">
              <a:lumMod val="85000"/>
            </a:schemeClr>
          </a:solidFill>
        </p:spPr>
        <p:txBody>
          <a:bodyPr lIns="144000" tIns="144000" rIns="144000" bIns="144000"/>
          <a:lstStyle>
            <a:lvl1pPr marL="0" indent="0">
              <a:buNone/>
              <a:defRPr/>
            </a:lvl1pPr>
          </a:lstStyle>
          <a:p>
            <a:endParaRPr lang="en-US"/>
          </a:p>
        </p:txBody>
      </p:sp>
      <p:sp>
        <p:nvSpPr>
          <p:cNvPr id="16" name="Picture"/>
          <p:cNvSpPr>
            <a:spLocks noGrp="1"/>
          </p:cNvSpPr>
          <p:nvPr>
            <p:ph type="pic" sz="quarter" idx="32"/>
          </p:nvPr>
        </p:nvSpPr>
        <p:spPr bwMode="gray">
          <a:xfrm>
            <a:off x="6152247" y="3825387"/>
            <a:ext cx="1755853" cy="1991213"/>
          </a:xfrm>
          <a:solidFill>
            <a:schemeClr val="bg1">
              <a:lumMod val="85000"/>
            </a:schemeClr>
          </a:solidFill>
        </p:spPr>
        <p:txBody>
          <a:bodyPr lIns="144000" tIns="144000" rIns="144000" bIns="144000"/>
          <a:lstStyle>
            <a:lvl1pPr marL="0" indent="0">
              <a:buNone/>
              <a:defRPr/>
            </a:lvl1pPr>
          </a:lstStyle>
          <a:p>
            <a:endParaRPr lang="en-US"/>
          </a:p>
        </p:txBody>
      </p:sp>
      <p:sp>
        <p:nvSpPr>
          <p:cNvPr id="17" name="Picture"/>
          <p:cNvSpPr>
            <a:spLocks noGrp="1"/>
          </p:cNvSpPr>
          <p:nvPr>
            <p:ph type="pic" sz="quarter" idx="33"/>
          </p:nvPr>
        </p:nvSpPr>
        <p:spPr bwMode="gray">
          <a:xfrm>
            <a:off x="8022996" y="1512000"/>
            <a:ext cx="1755853" cy="1991213"/>
          </a:xfrm>
          <a:solidFill>
            <a:schemeClr val="bg1">
              <a:lumMod val="85000"/>
            </a:schemeClr>
          </a:solidFill>
        </p:spPr>
        <p:txBody>
          <a:bodyPr lIns="144000" tIns="144000" rIns="144000" bIns="144000"/>
          <a:lstStyle>
            <a:lvl1pPr marL="0" indent="0">
              <a:buNone/>
              <a:defRPr/>
            </a:lvl1pPr>
          </a:lstStyle>
          <a:p>
            <a:endParaRPr lang="en-US"/>
          </a:p>
        </p:txBody>
      </p:sp>
      <p:sp>
        <p:nvSpPr>
          <p:cNvPr id="18" name="Picture"/>
          <p:cNvSpPr>
            <a:spLocks noGrp="1"/>
          </p:cNvSpPr>
          <p:nvPr>
            <p:ph type="pic" sz="quarter" idx="34"/>
          </p:nvPr>
        </p:nvSpPr>
        <p:spPr bwMode="gray">
          <a:xfrm>
            <a:off x="8022996" y="3825387"/>
            <a:ext cx="1755853" cy="1991213"/>
          </a:xfrm>
          <a:solidFill>
            <a:schemeClr val="bg1">
              <a:lumMod val="85000"/>
            </a:schemeClr>
          </a:solidFill>
        </p:spPr>
        <p:txBody>
          <a:bodyPr lIns="144000" tIns="144000" rIns="144000" bIns="144000"/>
          <a:lstStyle>
            <a:lvl1pPr marL="0" indent="0">
              <a:buNone/>
              <a:defRPr/>
            </a:lvl1pPr>
          </a:lstStyle>
          <a:p>
            <a:endParaRPr lang="en-US"/>
          </a:p>
        </p:txBody>
      </p:sp>
      <p:sp>
        <p:nvSpPr>
          <p:cNvPr id="19" name="Picture"/>
          <p:cNvSpPr>
            <a:spLocks noGrp="1"/>
          </p:cNvSpPr>
          <p:nvPr>
            <p:ph type="pic" sz="quarter" idx="35"/>
          </p:nvPr>
        </p:nvSpPr>
        <p:spPr bwMode="gray">
          <a:xfrm>
            <a:off x="9893747" y="1512000"/>
            <a:ext cx="1755853" cy="1991213"/>
          </a:xfrm>
          <a:solidFill>
            <a:schemeClr val="bg1">
              <a:lumMod val="85000"/>
            </a:schemeClr>
          </a:solidFill>
        </p:spPr>
        <p:txBody>
          <a:bodyPr lIns="144000" tIns="144000" rIns="144000" bIns="144000"/>
          <a:lstStyle>
            <a:lvl1pPr marL="0" indent="0">
              <a:buNone/>
              <a:defRPr/>
            </a:lvl1pPr>
          </a:lstStyle>
          <a:p>
            <a:endParaRPr lang="en-US"/>
          </a:p>
        </p:txBody>
      </p:sp>
      <p:sp>
        <p:nvSpPr>
          <p:cNvPr id="20" name="Picture"/>
          <p:cNvSpPr>
            <a:spLocks noGrp="1"/>
          </p:cNvSpPr>
          <p:nvPr>
            <p:ph type="pic" sz="quarter" idx="36"/>
          </p:nvPr>
        </p:nvSpPr>
        <p:spPr bwMode="gray">
          <a:xfrm>
            <a:off x="9893747" y="3825387"/>
            <a:ext cx="1755853" cy="1991213"/>
          </a:xfrm>
          <a:solidFill>
            <a:schemeClr val="bg1">
              <a:lumMod val="85000"/>
            </a:schemeClr>
          </a:solidFill>
        </p:spPr>
        <p:txBody>
          <a:bodyPr lIns="144000" tIns="144000" rIns="144000" bIns="144000"/>
          <a:lstStyle>
            <a:lvl1pPr marL="0" indent="0">
              <a:buNone/>
              <a:defRPr/>
            </a:lvl1pPr>
          </a:lstStyle>
          <a:p>
            <a:endParaRPr lang="en-US"/>
          </a:p>
        </p:txBody>
      </p:sp>
    </p:spTree>
    <p:extLst>
      <p:ext uri="{BB962C8B-B14F-4D97-AF65-F5344CB8AC3E}">
        <p14:creationId xmlns:p14="http://schemas.microsoft.com/office/powerpoint/2010/main" val="37062493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customer buyer persona 1">
    <p:spTree>
      <p:nvGrpSpPr>
        <p:cNvPr id="1" name=""/>
        <p:cNvGrpSpPr/>
        <p:nvPr/>
      </p:nvGrpSpPr>
      <p:grpSpPr>
        <a:xfrm>
          <a:off x="0" y="0"/>
          <a:ext cx="0" cy="0"/>
          <a:chOff x="0" y="0"/>
          <a:chExt cx="0" cy="0"/>
        </a:xfrm>
      </p:grpSpPr>
      <p:sp>
        <p:nvSpPr>
          <p:cNvPr id="2" name="Date"/>
          <p:cNvSpPr>
            <a:spLocks noGrp="1"/>
          </p:cNvSpPr>
          <p:nvPr>
            <p:ph type="dt" sz="half" idx="10"/>
          </p:nvPr>
        </p:nvSpPr>
        <p:spPr/>
        <p:txBody>
          <a:bodyPr/>
          <a:lstStyle/>
          <a:p>
            <a:endParaRPr lang="en-US"/>
          </a:p>
        </p:txBody>
      </p:sp>
      <p:sp>
        <p:nvSpPr>
          <p:cNvPr id="3" name="Footer"/>
          <p:cNvSpPr>
            <a:spLocks noGrp="1"/>
          </p:cNvSpPr>
          <p:nvPr>
            <p:ph type="ftr" sz="quarter" idx="11"/>
          </p:nvPr>
        </p:nvSpPr>
        <p:spPr/>
        <p:txBody>
          <a:bodyPr/>
          <a:lstStyle/>
          <a:p>
            <a:r>
              <a:rPr lang="en-US"/>
              <a:t>DESIGN THINKING - BUSINESS MODEL INNOVATION - CPS</a:t>
            </a:r>
          </a:p>
        </p:txBody>
      </p:sp>
      <p:sp>
        <p:nvSpPr>
          <p:cNvPr id="4" name="Slide Number"/>
          <p:cNvSpPr>
            <a:spLocks noGrp="1"/>
          </p:cNvSpPr>
          <p:nvPr>
            <p:ph type="sldNum" sz="quarter" idx="12"/>
          </p:nvPr>
        </p:nvSpPr>
        <p:spPr/>
        <p:txBody>
          <a:bodyPr/>
          <a:lstStyle/>
          <a:p>
            <a:fld id="{02CEFE82-39F2-4F47-8A0C-D5AB3496FA5C}" type="slidenum">
              <a:rPr lang="en-US" smtClean="0"/>
              <a:t>‹Nr.›</a:t>
            </a:fld>
            <a:endParaRPr lang="en-US"/>
          </a:p>
        </p:txBody>
      </p:sp>
      <p:sp>
        <p:nvSpPr>
          <p:cNvPr id="7" name="Textplatzhalter 6"/>
          <p:cNvSpPr>
            <a:spLocks noGrp="1"/>
          </p:cNvSpPr>
          <p:nvPr>
            <p:ph type="body" sz="quarter" idx="13" hasCustomPrompt="1"/>
          </p:nvPr>
        </p:nvSpPr>
        <p:spPr>
          <a:xfrm>
            <a:off x="0" y="1"/>
            <a:ext cx="12190413" cy="1269999"/>
          </a:xfrm>
          <a:solidFill>
            <a:schemeClr val="bg2">
              <a:lumMod val="85000"/>
            </a:schemeClr>
          </a:solidFill>
        </p:spPr>
        <p:txBody>
          <a:bodyPr lIns="540000" anchor="b"/>
          <a:lstStyle>
            <a:lvl1pPr marL="0" indent="0">
              <a:lnSpc>
                <a:spcPct val="80000"/>
              </a:lnSpc>
              <a:buNone/>
              <a:defRPr sz="4400">
                <a:latin typeface="Bebas Neue" panose="020B0506020202020201" pitchFamily="34" charset="0"/>
              </a:defRPr>
            </a:lvl1pPr>
          </a:lstStyle>
          <a:p>
            <a:pPr lvl="0"/>
            <a:r>
              <a:rPr lang="de-DE"/>
              <a:t>NAME</a:t>
            </a:r>
            <a:endParaRPr lang="es-ES_tradnl"/>
          </a:p>
        </p:txBody>
      </p:sp>
      <p:sp>
        <p:nvSpPr>
          <p:cNvPr id="27" name="Textplatzhalter 26"/>
          <p:cNvSpPr>
            <a:spLocks noGrp="1"/>
          </p:cNvSpPr>
          <p:nvPr>
            <p:ph type="body" sz="quarter" idx="14" hasCustomPrompt="1"/>
          </p:nvPr>
        </p:nvSpPr>
        <p:spPr>
          <a:xfrm>
            <a:off x="5369455" y="1512000"/>
            <a:ext cx="3267075" cy="309562"/>
          </a:xfrm>
          <a:solidFill>
            <a:schemeClr val="bg2">
              <a:lumMod val="95000"/>
            </a:schemeClr>
          </a:solidFill>
        </p:spPr>
        <p:txBody>
          <a:bodyPr lIns="144000" tIns="72000" anchor="t" anchorCtr="0"/>
          <a:lstStyle>
            <a:lvl1pPr marL="0" indent="0">
              <a:buNone/>
              <a:defRPr sz="1400" baseline="0"/>
            </a:lvl1pPr>
          </a:lstStyle>
          <a:p>
            <a:pPr lvl="0"/>
            <a:r>
              <a:rPr lang="de-DE"/>
              <a:t>Setzen Sie hier Ihre Daten.</a:t>
            </a:r>
          </a:p>
        </p:txBody>
      </p:sp>
      <p:sp>
        <p:nvSpPr>
          <p:cNvPr id="30" name="Textplatzhalter 26"/>
          <p:cNvSpPr>
            <a:spLocks noGrp="1"/>
          </p:cNvSpPr>
          <p:nvPr>
            <p:ph type="body" sz="quarter" idx="15" hasCustomPrompt="1"/>
          </p:nvPr>
        </p:nvSpPr>
        <p:spPr>
          <a:xfrm>
            <a:off x="5369455" y="5299873"/>
            <a:ext cx="3267075" cy="309562"/>
          </a:xfrm>
          <a:solidFill>
            <a:schemeClr val="bg2">
              <a:lumMod val="95000"/>
            </a:schemeClr>
          </a:solidFill>
        </p:spPr>
        <p:txBody>
          <a:bodyPr lIns="144000" tIns="72000" anchor="t" anchorCtr="0"/>
          <a:lstStyle>
            <a:lvl1pPr marL="0" indent="0">
              <a:buNone/>
              <a:defRPr sz="1400" baseline="0"/>
            </a:lvl1pPr>
          </a:lstStyle>
          <a:p>
            <a:pPr lvl="0"/>
            <a:r>
              <a:rPr lang="de-DE"/>
              <a:t>Setzen Sie hier Ihre Daten.</a:t>
            </a:r>
          </a:p>
        </p:txBody>
      </p:sp>
      <p:sp>
        <p:nvSpPr>
          <p:cNvPr id="32" name="Textplatzhalter 26"/>
          <p:cNvSpPr>
            <a:spLocks noGrp="1"/>
          </p:cNvSpPr>
          <p:nvPr>
            <p:ph type="body" sz="quarter" idx="16" hasCustomPrompt="1"/>
          </p:nvPr>
        </p:nvSpPr>
        <p:spPr>
          <a:xfrm>
            <a:off x="5369455" y="1932875"/>
            <a:ext cx="3267075" cy="309562"/>
          </a:xfrm>
          <a:solidFill>
            <a:schemeClr val="bg2">
              <a:lumMod val="95000"/>
            </a:schemeClr>
          </a:solidFill>
        </p:spPr>
        <p:txBody>
          <a:bodyPr lIns="144000" tIns="72000" anchor="t" anchorCtr="0"/>
          <a:lstStyle>
            <a:lvl1pPr marL="0" indent="0">
              <a:buNone/>
              <a:defRPr sz="1400" baseline="0"/>
            </a:lvl1pPr>
          </a:lstStyle>
          <a:p>
            <a:pPr lvl="0"/>
            <a:r>
              <a:rPr lang="de-DE"/>
              <a:t>Setzen Sie hier Ihre Daten.</a:t>
            </a:r>
          </a:p>
        </p:txBody>
      </p:sp>
      <p:sp>
        <p:nvSpPr>
          <p:cNvPr id="34" name="Textplatzhalter 26"/>
          <p:cNvSpPr>
            <a:spLocks noGrp="1"/>
          </p:cNvSpPr>
          <p:nvPr>
            <p:ph type="body" sz="quarter" idx="18" hasCustomPrompt="1"/>
          </p:nvPr>
        </p:nvSpPr>
        <p:spPr>
          <a:xfrm>
            <a:off x="5369455" y="2353750"/>
            <a:ext cx="3267075" cy="309562"/>
          </a:xfrm>
          <a:solidFill>
            <a:schemeClr val="bg2">
              <a:lumMod val="95000"/>
            </a:schemeClr>
          </a:solidFill>
        </p:spPr>
        <p:txBody>
          <a:bodyPr lIns="144000" tIns="72000" anchor="t" anchorCtr="0"/>
          <a:lstStyle>
            <a:lvl1pPr marL="0" indent="0">
              <a:buNone/>
              <a:defRPr sz="1400" baseline="0"/>
            </a:lvl1pPr>
          </a:lstStyle>
          <a:p>
            <a:pPr lvl="0"/>
            <a:r>
              <a:rPr lang="de-DE"/>
              <a:t>Setzen Sie hier Ihre Daten.</a:t>
            </a:r>
          </a:p>
        </p:txBody>
      </p:sp>
      <p:sp>
        <p:nvSpPr>
          <p:cNvPr id="35" name="Textplatzhalter 26"/>
          <p:cNvSpPr>
            <a:spLocks noGrp="1"/>
          </p:cNvSpPr>
          <p:nvPr>
            <p:ph type="body" sz="quarter" idx="19" hasCustomPrompt="1"/>
          </p:nvPr>
        </p:nvSpPr>
        <p:spPr>
          <a:xfrm>
            <a:off x="5369455" y="2774625"/>
            <a:ext cx="3267075" cy="309562"/>
          </a:xfrm>
          <a:solidFill>
            <a:schemeClr val="bg2">
              <a:lumMod val="95000"/>
            </a:schemeClr>
          </a:solidFill>
        </p:spPr>
        <p:txBody>
          <a:bodyPr lIns="144000" tIns="72000" anchor="t" anchorCtr="0"/>
          <a:lstStyle>
            <a:lvl1pPr marL="0" indent="0">
              <a:buNone/>
              <a:defRPr sz="1400" baseline="0"/>
            </a:lvl1pPr>
          </a:lstStyle>
          <a:p>
            <a:pPr lvl="0"/>
            <a:r>
              <a:rPr lang="de-DE"/>
              <a:t>Setzen Sie hier Ihre Daten.</a:t>
            </a:r>
          </a:p>
        </p:txBody>
      </p:sp>
      <p:sp>
        <p:nvSpPr>
          <p:cNvPr id="36" name="Textplatzhalter 26"/>
          <p:cNvSpPr>
            <a:spLocks noGrp="1"/>
          </p:cNvSpPr>
          <p:nvPr>
            <p:ph type="body" sz="quarter" idx="20" hasCustomPrompt="1"/>
          </p:nvPr>
        </p:nvSpPr>
        <p:spPr>
          <a:xfrm>
            <a:off x="5369455" y="3195500"/>
            <a:ext cx="3267075" cy="309562"/>
          </a:xfrm>
          <a:solidFill>
            <a:schemeClr val="bg2">
              <a:lumMod val="95000"/>
            </a:schemeClr>
          </a:solidFill>
        </p:spPr>
        <p:txBody>
          <a:bodyPr lIns="144000" tIns="72000" anchor="t" anchorCtr="0"/>
          <a:lstStyle>
            <a:lvl1pPr marL="0" indent="0">
              <a:buNone/>
              <a:defRPr sz="1400" baseline="0"/>
            </a:lvl1pPr>
          </a:lstStyle>
          <a:p>
            <a:pPr lvl="0"/>
            <a:r>
              <a:rPr lang="de-DE"/>
              <a:t>Setzen Sie hier Ihre Daten.</a:t>
            </a:r>
          </a:p>
        </p:txBody>
      </p:sp>
      <p:sp>
        <p:nvSpPr>
          <p:cNvPr id="37" name="Textplatzhalter 26"/>
          <p:cNvSpPr>
            <a:spLocks noGrp="1"/>
          </p:cNvSpPr>
          <p:nvPr>
            <p:ph type="body" sz="quarter" idx="21" hasCustomPrompt="1"/>
          </p:nvPr>
        </p:nvSpPr>
        <p:spPr>
          <a:xfrm>
            <a:off x="5369455" y="3616375"/>
            <a:ext cx="3267075" cy="309562"/>
          </a:xfrm>
          <a:solidFill>
            <a:schemeClr val="bg2">
              <a:lumMod val="95000"/>
            </a:schemeClr>
          </a:solidFill>
        </p:spPr>
        <p:txBody>
          <a:bodyPr lIns="144000" tIns="72000" anchor="t" anchorCtr="0"/>
          <a:lstStyle>
            <a:lvl1pPr marL="0" indent="0">
              <a:buNone/>
              <a:defRPr sz="1400" baseline="0"/>
            </a:lvl1pPr>
          </a:lstStyle>
          <a:p>
            <a:pPr lvl="0"/>
            <a:r>
              <a:rPr lang="de-DE"/>
              <a:t>Setzen Sie hier Ihre Daten.</a:t>
            </a:r>
          </a:p>
        </p:txBody>
      </p:sp>
      <p:sp>
        <p:nvSpPr>
          <p:cNvPr id="38" name="Textplatzhalter 26"/>
          <p:cNvSpPr>
            <a:spLocks noGrp="1"/>
          </p:cNvSpPr>
          <p:nvPr>
            <p:ph type="body" sz="quarter" idx="22" hasCustomPrompt="1"/>
          </p:nvPr>
        </p:nvSpPr>
        <p:spPr>
          <a:xfrm>
            <a:off x="5369455" y="4037250"/>
            <a:ext cx="3267075" cy="309562"/>
          </a:xfrm>
          <a:solidFill>
            <a:schemeClr val="bg2">
              <a:lumMod val="95000"/>
            </a:schemeClr>
          </a:solidFill>
        </p:spPr>
        <p:txBody>
          <a:bodyPr lIns="144000" tIns="72000" anchor="t" anchorCtr="0"/>
          <a:lstStyle>
            <a:lvl1pPr marL="0" indent="0">
              <a:buNone/>
              <a:defRPr sz="1400" baseline="0"/>
            </a:lvl1pPr>
          </a:lstStyle>
          <a:p>
            <a:pPr lvl="0"/>
            <a:r>
              <a:rPr lang="de-DE"/>
              <a:t>Setzen Sie hier Ihre Daten.</a:t>
            </a:r>
          </a:p>
        </p:txBody>
      </p:sp>
      <p:sp>
        <p:nvSpPr>
          <p:cNvPr id="39" name="Textplatzhalter 26"/>
          <p:cNvSpPr>
            <a:spLocks noGrp="1"/>
          </p:cNvSpPr>
          <p:nvPr>
            <p:ph type="body" sz="quarter" idx="23" hasCustomPrompt="1"/>
          </p:nvPr>
        </p:nvSpPr>
        <p:spPr>
          <a:xfrm>
            <a:off x="5369455" y="4458125"/>
            <a:ext cx="3267075" cy="309562"/>
          </a:xfrm>
          <a:solidFill>
            <a:schemeClr val="bg2">
              <a:lumMod val="95000"/>
            </a:schemeClr>
          </a:solidFill>
        </p:spPr>
        <p:txBody>
          <a:bodyPr lIns="144000" tIns="72000" anchor="t" anchorCtr="0"/>
          <a:lstStyle>
            <a:lvl1pPr marL="0" indent="0">
              <a:buNone/>
              <a:defRPr sz="1400" baseline="0"/>
            </a:lvl1pPr>
          </a:lstStyle>
          <a:p>
            <a:pPr lvl="0"/>
            <a:r>
              <a:rPr lang="de-DE"/>
              <a:t>Setzen Sie hier Ihre Daten.</a:t>
            </a:r>
          </a:p>
        </p:txBody>
      </p:sp>
      <p:sp>
        <p:nvSpPr>
          <p:cNvPr id="40" name="Textplatzhalter 26"/>
          <p:cNvSpPr>
            <a:spLocks noGrp="1"/>
          </p:cNvSpPr>
          <p:nvPr>
            <p:ph type="body" sz="quarter" idx="24" hasCustomPrompt="1"/>
          </p:nvPr>
        </p:nvSpPr>
        <p:spPr>
          <a:xfrm>
            <a:off x="5369455" y="4879000"/>
            <a:ext cx="3267075" cy="309562"/>
          </a:xfrm>
          <a:solidFill>
            <a:schemeClr val="bg2">
              <a:lumMod val="95000"/>
            </a:schemeClr>
          </a:solidFill>
        </p:spPr>
        <p:txBody>
          <a:bodyPr lIns="144000" tIns="72000" anchor="t" anchorCtr="0"/>
          <a:lstStyle>
            <a:lvl1pPr marL="0" indent="0">
              <a:buNone/>
              <a:defRPr sz="1400" baseline="0"/>
            </a:lvl1pPr>
          </a:lstStyle>
          <a:p>
            <a:pPr lvl="0"/>
            <a:r>
              <a:rPr lang="de-DE"/>
              <a:t>Setzen Sie hier Ihre Daten.</a:t>
            </a:r>
          </a:p>
        </p:txBody>
      </p:sp>
      <p:sp>
        <p:nvSpPr>
          <p:cNvPr id="42" name="Picture"/>
          <p:cNvSpPr>
            <a:spLocks noGrp="1"/>
          </p:cNvSpPr>
          <p:nvPr>
            <p:ph type="pic" sz="quarter" idx="25"/>
          </p:nvPr>
        </p:nvSpPr>
        <p:spPr bwMode="gray">
          <a:xfrm>
            <a:off x="540001" y="1512000"/>
            <a:ext cx="2977899" cy="4109250"/>
          </a:xfrm>
          <a:solidFill>
            <a:schemeClr val="bg1">
              <a:lumMod val="85000"/>
            </a:schemeClr>
          </a:solidFill>
        </p:spPr>
        <p:txBody>
          <a:bodyPr lIns="144000" tIns="144000" rIns="144000" bIns="144000"/>
          <a:lstStyle>
            <a:lvl1pPr marL="0" indent="0">
              <a:buNone/>
              <a:defRPr/>
            </a:lvl1pPr>
          </a:lstStyle>
          <a:p>
            <a:endParaRPr lang="en-US"/>
          </a:p>
        </p:txBody>
      </p:sp>
      <p:sp>
        <p:nvSpPr>
          <p:cNvPr id="45" name="Textplatzhalter 26"/>
          <p:cNvSpPr>
            <a:spLocks noGrp="1"/>
          </p:cNvSpPr>
          <p:nvPr>
            <p:ph type="body" sz="quarter" idx="26" hasCustomPrompt="1"/>
          </p:nvPr>
        </p:nvSpPr>
        <p:spPr>
          <a:xfrm>
            <a:off x="8851900" y="1932875"/>
            <a:ext cx="2795974" cy="1584000"/>
          </a:xfrm>
          <a:solidFill>
            <a:schemeClr val="bg2">
              <a:lumMod val="95000"/>
            </a:schemeClr>
          </a:solidFill>
        </p:spPr>
        <p:txBody>
          <a:bodyPr lIns="144000" tIns="72000" rIns="108000" anchor="t"/>
          <a:lstStyle>
            <a:lvl1pPr marL="0" indent="0">
              <a:buNone/>
              <a:defRPr sz="1400" baseline="0"/>
            </a:lvl1pPr>
          </a:lstStyle>
          <a:p>
            <a:pPr lvl="0"/>
            <a:r>
              <a:rPr lang="de-DE"/>
              <a:t>Ersetzen Sie diesen Platzhaltertext durch Ihren Text.</a:t>
            </a:r>
          </a:p>
        </p:txBody>
      </p:sp>
      <p:sp>
        <p:nvSpPr>
          <p:cNvPr id="49" name="Textplatzhalter 26"/>
          <p:cNvSpPr>
            <a:spLocks noGrp="1"/>
          </p:cNvSpPr>
          <p:nvPr>
            <p:ph type="body" sz="quarter" idx="27" hasCustomPrompt="1"/>
          </p:nvPr>
        </p:nvSpPr>
        <p:spPr>
          <a:xfrm>
            <a:off x="8851900" y="4037250"/>
            <a:ext cx="2795974" cy="1584000"/>
          </a:xfrm>
          <a:solidFill>
            <a:schemeClr val="bg2">
              <a:lumMod val="95000"/>
            </a:schemeClr>
          </a:solidFill>
        </p:spPr>
        <p:txBody>
          <a:bodyPr lIns="144000" tIns="72000" rIns="108000" anchor="t"/>
          <a:lstStyle>
            <a:lvl1pPr marL="0" indent="0">
              <a:buNone/>
              <a:defRPr sz="1400" baseline="0"/>
            </a:lvl1pPr>
          </a:lstStyle>
          <a:p>
            <a:pPr lvl="0"/>
            <a:r>
              <a:rPr lang="de-DE"/>
              <a:t>Ersetzen Sie diesen Platzhaltertext durch Ihren Text.</a:t>
            </a:r>
          </a:p>
        </p:txBody>
      </p:sp>
      <p:sp>
        <p:nvSpPr>
          <p:cNvPr id="53" name="Rechteck 52"/>
          <p:cNvSpPr/>
          <p:nvPr userDrawn="1"/>
        </p:nvSpPr>
        <p:spPr>
          <a:xfrm>
            <a:off x="0" y="5715000"/>
            <a:ext cx="12190413" cy="101600"/>
          </a:xfrm>
          <a:prstGeom prst="rect">
            <a:avLst/>
          </a:prstGeom>
          <a:solidFill>
            <a:schemeClr val="bg2">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s-ES_tradnl" err="1"/>
          </a:p>
        </p:txBody>
      </p:sp>
      <p:sp>
        <p:nvSpPr>
          <p:cNvPr id="57" name="Textplatzhalter 26"/>
          <p:cNvSpPr>
            <a:spLocks noGrp="1"/>
          </p:cNvSpPr>
          <p:nvPr>
            <p:ph type="body" sz="quarter" idx="28" hasCustomPrompt="1"/>
          </p:nvPr>
        </p:nvSpPr>
        <p:spPr>
          <a:xfrm>
            <a:off x="3733271" y="1512000"/>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LEBT IN:</a:t>
            </a:r>
          </a:p>
        </p:txBody>
      </p:sp>
      <p:sp>
        <p:nvSpPr>
          <p:cNvPr id="58" name="Textplatzhalter 26"/>
          <p:cNvSpPr>
            <a:spLocks noGrp="1"/>
          </p:cNvSpPr>
          <p:nvPr>
            <p:ph type="body" sz="quarter" idx="29" hasCustomPrompt="1"/>
          </p:nvPr>
        </p:nvSpPr>
        <p:spPr>
          <a:xfrm>
            <a:off x="3733271" y="5299873"/>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SPRACHEN:</a:t>
            </a:r>
            <a:endParaRPr lang="es-ES_tradnl"/>
          </a:p>
        </p:txBody>
      </p:sp>
      <p:sp>
        <p:nvSpPr>
          <p:cNvPr id="59" name="Textplatzhalter 26"/>
          <p:cNvSpPr>
            <a:spLocks noGrp="1"/>
          </p:cNvSpPr>
          <p:nvPr>
            <p:ph type="body" sz="quarter" idx="30" hasCustomPrompt="1"/>
          </p:nvPr>
        </p:nvSpPr>
        <p:spPr>
          <a:xfrm>
            <a:off x="3733271" y="1932875"/>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ALTER:</a:t>
            </a:r>
          </a:p>
        </p:txBody>
      </p:sp>
      <p:sp>
        <p:nvSpPr>
          <p:cNvPr id="60" name="Textplatzhalter 26"/>
          <p:cNvSpPr>
            <a:spLocks noGrp="1"/>
          </p:cNvSpPr>
          <p:nvPr>
            <p:ph type="body" sz="quarter" idx="31" hasCustomPrompt="1"/>
          </p:nvPr>
        </p:nvSpPr>
        <p:spPr>
          <a:xfrm>
            <a:off x="3733271" y="2353750"/>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GESCHLECHT:</a:t>
            </a:r>
          </a:p>
        </p:txBody>
      </p:sp>
      <p:sp>
        <p:nvSpPr>
          <p:cNvPr id="61" name="Textplatzhalter 26"/>
          <p:cNvSpPr>
            <a:spLocks noGrp="1"/>
          </p:cNvSpPr>
          <p:nvPr>
            <p:ph type="body" sz="quarter" idx="32" hasCustomPrompt="1"/>
          </p:nvPr>
        </p:nvSpPr>
        <p:spPr>
          <a:xfrm>
            <a:off x="3733271" y="2774625"/>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INTERESSEN:</a:t>
            </a:r>
          </a:p>
        </p:txBody>
      </p:sp>
      <p:sp>
        <p:nvSpPr>
          <p:cNvPr id="62" name="Textplatzhalter 26"/>
          <p:cNvSpPr>
            <a:spLocks noGrp="1"/>
          </p:cNvSpPr>
          <p:nvPr>
            <p:ph type="body" sz="quarter" idx="33" hasCustomPrompt="1"/>
          </p:nvPr>
        </p:nvSpPr>
        <p:spPr>
          <a:xfrm>
            <a:off x="3733271" y="3195500"/>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BILDUNGSNIVEAU:</a:t>
            </a:r>
          </a:p>
        </p:txBody>
      </p:sp>
      <p:sp>
        <p:nvSpPr>
          <p:cNvPr id="63" name="Textplatzhalter 26"/>
          <p:cNvSpPr>
            <a:spLocks noGrp="1"/>
          </p:cNvSpPr>
          <p:nvPr>
            <p:ph type="body" sz="quarter" idx="34" hasCustomPrompt="1"/>
          </p:nvPr>
        </p:nvSpPr>
        <p:spPr>
          <a:xfrm>
            <a:off x="3733271" y="3616375"/>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JOB-TITEL:</a:t>
            </a:r>
            <a:endParaRPr lang="es-ES_tradnl"/>
          </a:p>
        </p:txBody>
      </p:sp>
      <p:sp>
        <p:nvSpPr>
          <p:cNvPr id="64" name="Textplatzhalter 26"/>
          <p:cNvSpPr>
            <a:spLocks noGrp="1"/>
          </p:cNvSpPr>
          <p:nvPr>
            <p:ph type="body" sz="quarter" idx="35" hasCustomPrompt="1"/>
          </p:nvPr>
        </p:nvSpPr>
        <p:spPr>
          <a:xfrm>
            <a:off x="3733271" y="4037250"/>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EINKOMMEN:</a:t>
            </a:r>
            <a:endParaRPr lang="es-ES_tradnl"/>
          </a:p>
        </p:txBody>
      </p:sp>
      <p:sp>
        <p:nvSpPr>
          <p:cNvPr id="65" name="Textplatzhalter 26"/>
          <p:cNvSpPr>
            <a:spLocks noGrp="1"/>
          </p:cNvSpPr>
          <p:nvPr>
            <p:ph type="body" sz="quarter" idx="36" hasCustomPrompt="1"/>
          </p:nvPr>
        </p:nvSpPr>
        <p:spPr>
          <a:xfrm>
            <a:off x="3733271" y="4458125"/>
            <a:ext cx="1420814"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BEZIEHUNGS:</a:t>
            </a:r>
          </a:p>
        </p:txBody>
      </p:sp>
      <p:sp>
        <p:nvSpPr>
          <p:cNvPr id="66" name="Textplatzhalter 26"/>
          <p:cNvSpPr>
            <a:spLocks noGrp="1"/>
          </p:cNvSpPr>
          <p:nvPr>
            <p:ph type="body" sz="quarter" idx="37" hasCustomPrompt="1"/>
          </p:nvPr>
        </p:nvSpPr>
        <p:spPr>
          <a:xfrm>
            <a:off x="3733271" y="4879000"/>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INTERESSIERT AN:</a:t>
            </a:r>
          </a:p>
        </p:txBody>
      </p:sp>
      <p:sp>
        <p:nvSpPr>
          <p:cNvPr id="67" name="Textplatzhalter 26"/>
          <p:cNvSpPr>
            <a:spLocks noGrp="1"/>
          </p:cNvSpPr>
          <p:nvPr>
            <p:ph type="body" sz="quarter" idx="38" hasCustomPrompt="1"/>
          </p:nvPr>
        </p:nvSpPr>
        <p:spPr>
          <a:xfrm>
            <a:off x="8851900" y="1512000"/>
            <a:ext cx="2797700"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de-DE"/>
              <a:t>KAUFMOTIVATION</a:t>
            </a:r>
          </a:p>
        </p:txBody>
      </p:sp>
      <p:sp>
        <p:nvSpPr>
          <p:cNvPr id="68" name="Textplatzhalter 26"/>
          <p:cNvSpPr>
            <a:spLocks noGrp="1"/>
          </p:cNvSpPr>
          <p:nvPr>
            <p:ph type="body" sz="quarter" idx="39" hasCustomPrompt="1"/>
          </p:nvPr>
        </p:nvSpPr>
        <p:spPr>
          <a:xfrm>
            <a:off x="8851900" y="3616375"/>
            <a:ext cx="2797700"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de-DE"/>
              <a:t>KAUFANLIEGE:</a:t>
            </a:r>
          </a:p>
        </p:txBody>
      </p:sp>
    </p:spTree>
    <p:extLst>
      <p:ext uri="{BB962C8B-B14F-4D97-AF65-F5344CB8AC3E}">
        <p14:creationId xmlns:p14="http://schemas.microsoft.com/office/powerpoint/2010/main" val="39159380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2_customer buyer persona 1">
    <p:spTree>
      <p:nvGrpSpPr>
        <p:cNvPr id="1" name=""/>
        <p:cNvGrpSpPr/>
        <p:nvPr/>
      </p:nvGrpSpPr>
      <p:grpSpPr>
        <a:xfrm>
          <a:off x="0" y="0"/>
          <a:ext cx="0" cy="0"/>
          <a:chOff x="0" y="0"/>
          <a:chExt cx="0" cy="0"/>
        </a:xfrm>
      </p:grpSpPr>
      <p:sp>
        <p:nvSpPr>
          <p:cNvPr id="90" name="Rechteck 89"/>
          <p:cNvSpPr/>
          <p:nvPr userDrawn="1"/>
        </p:nvSpPr>
        <p:spPr>
          <a:xfrm>
            <a:off x="8851900" y="3627773"/>
            <a:ext cx="2797200" cy="1152000"/>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s-ES_tradnl" noProof="0"/>
          </a:p>
        </p:txBody>
      </p:sp>
      <p:sp>
        <p:nvSpPr>
          <p:cNvPr id="9" name="Rechteck 8"/>
          <p:cNvSpPr/>
          <p:nvPr userDrawn="1"/>
        </p:nvSpPr>
        <p:spPr>
          <a:xfrm>
            <a:off x="8851900" y="1932875"/>
            <a:ext cx="2797200" cy="1152000"/>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s-ES_tradnl" noProof="0"/>
          </a:p>
        </p:txBody>
      </p:sp>
      <p:sp>
        <p:nvSpPr>
          <p:cNvPr id="45" name="Textplatzhalter 26"/>
          <p:cNvSpPr>
            <a:spLocks noGrp="1"/>
          </p:cNvSpPr>
          <p:nvPr>
            <p:ph type="body" sz="quarter" idx="26" hasCustomPrompt="1"/>
          </p:nvPr>
        </p:nvSpPr>
        <p:spPr>
          <a:xfrm>
            <a:off x="5369454" y="1512000"/>
            <a:ext cx="3267075" cy="1152000"/>
          </a:xfrm>
          <a:solidFill>
            <a:schemeClr val="bg2">
              <a:lumMod val="95000"/>
            </a:schemeClr>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67" name="Textplatzhalter 26"/>
          <p:cNvSpPr>
            <a:spLocks noGrp="1"/>
          </p:cNvSpPr>
          <p:nvPr>
            <p:ph type="body" sz="quarter" idx="38" hasCustomPrompt="1"/>
          </p:nvPr>
        </p:nvSpPr>
        <p:spPr>
          <a:xfrm>
            <a:off x="3733271" y="1512000"/>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MOTIVATIONEN:</a:t>
            </a:r>
          </a:p>
          <a:p>
            <a:pPr lvl="0"/>
            <a:endParaRPr lang="es-ES_tradnl" noProof="0"/>
          </a:p>
        </p:txBody>
      </p:sp>
      <p:sp>
        <p:nvSpPr>
          <p:cNvPr id="2" name="Date"/>
          <p:cNvSpPr>
            <a:spLocks noGrp="1"/>
          </p:cNvSpPr>
          <p:nvPr>
            <p:ph type="dt" sz="half" idx="10"/>
          </p:nvPr>
        </p:nvSpPr>
        <p:spPr/>
        <p:txBody>
          <a:bodyPr/>
          <a:lstStyle/>
          <a:p>
            <a:endParaRPr lang="es-ES_tradnl" noProof="0"/>
          </a:p>
        </p:txBody>
      </p:sp>
      <p:sp>
        <p:nvSpPr>
          <p:cNvPr id="3" name="Footer"/>
          <p:cNvSpPr>
            <a:spLocks noGrp="1"/>
          </p:cNvSpPr>
          <p:nvPr>
            <p:ph type="ftr" sz="quarter" idx="11"/>
          </p:nvPr>
        </p:nvSpPr>
        <p:spPr/>
        <p:txBody>
          <a:bodyPr/>
          <a:lstStyle/>
          <a:p>
            <a:r>
              <a:rPr lang="en-US" noProof="0"/>
              <a:t>DESIGN THINKING - BUSINESS MODEL INNOVATION - CPS</a:t>
            </a:r>
            <a:endParaRPr lang="es-ES_tradnl" noProof="0"/>
          </a:p>
        </p:txBody>
      </p:sp>
      <p:sp>
        <p:nvSpPr>
          <p:cNvPr id="4" name="Slide Number"/>
          <p:cNvSpPr>
            <a:spLocks noGrp="1"/>
          </p:cNvSpPr>
          <p:nvPr>
            <p:ph type="sldNum" sz="quarter" idx="12"/>
          </p:nvPr>
        </p:nvSpPr>
        <p:spPr/>
        <p:txBody>
          <a:bodyPr/>
          <a:lstStyle/>
          <a:p>
            <a:fld id="{02CEFE82-39F2-4F47-8A0C-D5AB3496FA5C}" type="slidenum">
              <a:rPr lang="es-ES_tradnl" noProof="0" smtClean="0"/>
              <a:t>‹Nr.›</a:t>
            </a:fld>
            <a:endParaRPr lang="es-ES_tradnl" noProof="0"/>
          </a:p>
        </p:txBody>
      </p:sp>
      <p:sp>
        <p:nvSpPr>
          <p:cNvPr id="7" name="Textplatzhalter 6"/>
          <p:cNvSpPr>
            <a:spLocks noGrp="1"/>
          </p:cNvSpPr>
          <p:nvPr>
            <p:ph type="body" sz="quarter" idx="13" hasCustomPrompt="1"/>
          </p:nvPr>
        </p:nvSpPr>
        <p:spPr>
          <a:xfrm>
            <a:off x="0" y="1"/>
            <a:ext cx="12190413" cy="1269999"/>
          </a:xfrm>
          <a:solidFill>
            <a:schemeClr val="bg2">
              <a:lumMod val="85000"/>
            </a:schemeClr>
          </a:solidFill>
        </p:spPr>
        <p:txBody>
          <a:bodyPr lIns="540000" anchor="b"/>
          <a:lstStyle>
            <a:lvl1pPr marL="0" indent="0">
              <a:lnSpc>
                <a:spcPct val="80000"/>
              </a:lnSpc>
              <a:buNone/>
              <a:defRPr sz="4400">
                <a:latin typeface="Bebas Neue" panose="020B0506020202020201" pitchFamily="34" charset="0"/>
              </a:defRPr>
            </a:lvl1pPr>
          </a:lstStyle>
          <a:p>
            <a:pPr lvl="0"/>
            <a:r>
              <a:rPr lang="es-ES_tradnl" noProof="0"/>
              <a:t>NAME</a:t>
            </a:r>
          </a:p>
        </p:txBody>
      </p:sp>
      <p:sp>
        <p:nvSpPr>
          <p:cNvPr id="38" name="Textplatzhalter 26"/>
          <p:cNvSpPr>
            <a:spLocks noGrp="1"/>
          </p:cNvSpPr>
          <p:nvPr>
            <p:ph type="body" sz="quarter" idx="22" hasCustomPrompt="1"/>
          </p:nvPr>
        </p:nvSpPr>
        <p:spPr>
          <a:xfrm>
            <a:off x="1745721" y="4041782"/>
            <a:ext cx="1772180" cy="309562"/>
          </a:xfrm>
          <a:solidFill>
            <a:schemeClr val="bg2">
              <a:lumMod val="95000"/>
            </a:schemeClr>
          </a:solidFill>
        </p:spPr>
        <p:txBody>
          <a:bodyPr lIns="144000" tIns="72000" anchor="t" anchorCtr="0"/>
          <a:lstStyle>
            <a:lvl1pPr marL="0" indent="0">
              <a:buNone/>
              <a:defRPr sz="1400" baseline="0"/>
            </a:lvl1pPr>
          </a:lstStyle>
          <a:p>
            <a:pPr lvl="0"/>
            <a:r>
              <a:rPr lang="es-ES_tradnl" noProof="0" err="1"/>
              <a:t>Platzhaltertext</a:t>
            </a:r>
            <a:endParaRPr lang="es-ES_tradnl" noProof="0"/>
          </a:p>
        </p:txBody>
      </p:sp>
      <p:sp>
        <p:nvSpPr>
          <p:cNvPr id="39" name="Textplatzhalter 26"/>
          <p:cNvSpPr>
            <a:spLocks noGrp="1"/>
          </p:cNvSpPr>
          <p:nvPr>
            <p:ph type="body" sz="quarter" idx="23" hasCustomPrompt="1"/>
          </p:nvPr>
        </p:nvSpPr>
        <p:spPr>
          <a:xfrm>
            <a:off x="1745721" y="4461147"/>
            <a:ext cx="1772180" cy="309562"/>
          </a:xfrm>
          <a:solidFill>
            <a:schemeClr val="bg2">
              <a:lumMod val="95000"/>
            </a:schemeClr>
          </a:solidFill>
        </p:spPr>
        <p:txBody>
          <a:bodyPr lIns="144000" tIns="72000" anchor="t" anchorCtr="0"/>
          <a:lstStyle>
            <a:lvl1pPr marL="0" indent="0">
              <a:buNone/>
              <a:defRPr sz="1400" baseline="0"/>
            </a:lvl1pPr>
          </a:lstStyle>
          <a:p>
            <a:pPr marL="0" lvl="0" indent="0">
              <a:buNone/>
            </a:pPr>
            <a:r>
              <a:rPr lang="es-ES_tradnl" err="1"/>
              <a:t>Platzhaltertext</a:t>
            </a:r>
            <a:endParaRPr lang="es-ES_tradnl"/>
          </a:p>
        </p:txBody>
      </p:sp>
      <p:sp>
        <p:nvSpPr>
          <p:cNvPr id="40" name="Textplatzhalter 26"/>
          <p:cNvSpPr>
            <a:spLocks noGrp="1"/>
          </p:cNvSpPr>
          <p:nvPr>
            <p:ph type="body" sz="quarter" idx="24" hasCustomPrompt="1"/>
          </p:nvPr>
        </p:nvSpPr>
        <p:spPr>
          <a:xfrm>
            <a:off x="1745721" y="4880512"/>
            <a:ext cx="1772180" cy="309562"/>
          </a:xfrm>
          <a:solidFill>
            <a:schemeClr val="bg2">
              <a:lumMod val="95000"/>
            </a:schemeClr>
          </a:solidFill>
        </p:spPr>
        <p:txBody>
          <a:bodyPr lIns="144000" tIns="72000" anchor="t" anchorCtr="0"/>
          <a:lstStyle>
            <a:lvl1pPr marL="0" indent="0">
              <a:buNone/>
              <a:defRPr sz="1400" baseline="0"/>
            </a:lvl1pPr>
          </a:lstStyle>
          <a:p>
            <a:pPr marL="0" lvl="0" indent="0">
              <a:buNone/>
            </a:pPr>
            <a:r>
              <a:rPr lang="es-ES_tradnl" err="1"/>
              <a:t>Platzhaltertext</a:t>
            </a:r>
            <a:endParaRPr lang="es-ES_tradnl"/>
          </a:p>
        </p:txBody>
      </p:sp>
      <p:sp>
        <p:nvSpPr>
          <p:cNvPr id="42" name="Picture"/>
          <p:cNvSpPr>
            <a:spLocks noGrp="1"/>
          </p:cNvSpPr>
          <p:nvPr>
            <p:ph type="pic" sz="quarter" idx="25"/>
          </p:nvPr>
        </p:nvSpPr>
        <p:spPr bwMode="gray">
          <a:xfrm>
            <a:off x="540001" y="1269999"/>
            <a:ext cx="2977899" cy="2661979"/>
          </a:xfrm>
          <a:solidFill>
            <a:schemeClr val="bg1">
              <a:lumMod val="85000"/>
            </a:schemeClr>
          </a:solidFill>
        </p:spPr>
        <p:txBody>
          <a:bodyPr lIns="144000" tIns="144000" rIns="144000" bIns="144000"/>
          <a:lstStyle>
            <a:lvl1pPr marL="0" indent="0">
              <a:buNone/>
              <a:defRPr/>
            </a:lvl1pPr>
          </a:lstStyle>
          <a:p>
            <a:endParaRPr lang="es-ES_tradnl" noProof="0"/>
          </a:p>
        </p:txBody>
      </p:sp>
      <p:sp>
        <p:nvSpPr>
          <p:cNvPr id="53" name="Rechteck 52"/>
          <p:cNvSpPr/>
          <p:nvPr userDrawn="1"/>
        </p:nvSpPr>
        <p:spPr>
          <a:xfrm>
            <a:off x="0" y="5715000"/>
            <a:ext cx="12190413" cy="101600"/>
          </a:xfrm>
          <a:prstGeom prst="rect">
            <a:avLst/>
          </a:prstGeom>
          <a:solidFill>
            <a:schemeClr val="bg2">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s-ES_tradnl" noProof="0"/>
          </a:p>
        </p:txBody>
      </p:sp>
      <p:sp>
        <p:nvSpPr>
          <p:cNvPr id="60" name="Textplatzhalter 26"/>
          <p:cNvSpPr>
            <a:spLocks noGrp="1"/>
          </p:cNvSpPr>
          <p:nvPr>
            <p:ph type="body" sz="quarter" idx="31" hasCustomPrompt="1"/>
          </p:nvPr>
        </p:nvSpPr>
        <p:spPr>
          <a:xfrm>
            <a:off x="3733271" y="2774625"/>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ZIELE:</a:t>
            </a:r>
          </a:p>
        </p:txBody>
      </p:sp>
      <p:sp>
        <p:nvSpPr>
          <p:cNvPr id="62" name="Textplatzhalter 26"/>
          <p:cNvSpPr>
            <a:spLocks noGrp="1"/>
          </p:cNvSpPr>
          <p:nvPr>
            <p:ph type="body" sz="quarter" idx="33" hasCustomPrompt="1"/>
          </p:nvPr>
        </p:nvSpPr>
        <p:spPr>
          <a:xfrm>
            <a:off x="3733271" y="3616375"/>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PROBLEME:</a:t>
            </a:r>
          </a:p>
        </p:txBody>
      </p:sp>
      <p:sp>
        <p:nvSpPr>
          <p:cNvPr id="43" name="Textplatzhalter 26"/>
          <p:cNvSpPr>
            <a:spLocks noGrp="1"/>
          </p:cNvSpPr>
          <p:nvPr>
            <p:ph type="body" sz="quarter" idx="42" hasCustomPrompt="1"/>
          </p:nvPr>
        </p:nvSpPr>
        <p:spPr>
          <a:xfrm>
            <a:off x="5369454" y="2774625"/>
            <a:ext cx="3267075" cy="728926"/>
          </a:xfrm>
          <a:solidFill>
            <a:schemeClr val="bg2">
              <a:lumMod val="95000"/>
            </a:schemeClr>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44" name="Textplatzhalter 26"/>
          <p:cNvSpPr>
            <a:spLocks noGrp="1"/>
          </p:cNvSpPr>
          <p:nvPr>
            <p:ph type="body" sz="quarter" idx="43" hasCustomPrompt="1"/>
          </p:nvPr>
        </p:nvSpPr>
        <p:spPr>
          <a:xfrm>
            <a:off x="5369454" y="3616375"/>
            <a:ext cx="3267075" cy="728926"/>
          </a:xfrm>
          <a:solidFill>
            <a:schemeClr val="bg2">
              <a:lumMod val="95000"/>
            </a:schemeClr>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46" name="Textplatzhalter 26"/>
          <p:cNvSpPr>
            <a:spLocks noGrp="1"/>
          </p:cNvSpPr>
          <p:nvPr>
            <p:ph type="body" sz="quarter" idx="44" hasCustomPrompt="1"/>
          </p:nvPr>
        </p:nvSpPr>
        <p:spPr>
          <a:xfrm>
            <a:off x="3733271" y="4458125"/>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BIOGRAFIE:</a:t>
            </a:r>
          </a:p>
        </p:txBody>
      </p:sp>
      <p:sp>
        <p:nvSpPr>
          <p:cNvPr id="47" name="Textplatzhalter 26"/>
          <p:cNvSpPr>
            <a:spLocks noGrp="1"/>
          </p:cNvSpPr>
          <p:nvPr>
            <p:ph type="body" sz="quarter" idx="45" hasCustomPrompt="1"/>
          </p:nvPr>
        </p:nvSpPr>
        <p:spPr>
          <a:xfrm>
            <a:off x="5369454" y="4458125"/>
            <a:ext cx="3267075" cy="1152000"/>
          </a:xfrm>
          <a:solidFill>
            <a:schemeClr val="bg2">
              <a:lumMod val="95000"/>
            </a:schemeClr>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79" name="Textplatzhalter 26"/>
          <p:cNvSpPr>
            <a:spLocks noGrp="1"/>
          </p:cNvSpPr>
          <p:nvPr>
            <p:ph type="body" sz="quarter" idx="47" hasCustomPrompt="1"/>
          </p:nvPr>
        </p:nvSpPr>
        <p:spPr>
          <a:xfrm>
            <a:off x="8851900" y="1512000"/>
            <a:ext cx="2797700"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es-ES_tradnl" noProof="0"/>
              <a:t>PERSÖNLICHKEIT:</a:t>
            </a:r>
          </a:p>
        </p:txBody>
      </p:sp>
      <p:sp>
        <p:nvSpPr>
          <p:cNvPr id="80" name="Textplatzhalter 26"/>
          <p:cNvSpPr>
            <a:spLocks noGrp="1"/>
          </p:cNvSpPr>
          <p:nvPr>
            <p:ph type="body" sz="quarter" idx="39" hasCustomPrompt="1"/>
          </p:nvPr>
        </p:nvSpPr>
        <p:spPr>
          <a:xfrm>
            <a:off x="8851900" y="3195500"/>
            <a:ext cx="2797700"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es-ES_tradnl" noProof="0"/>
              <a:t>TECHNOLOGIE:</a:t>
            </a:r>
          </a:p>
        </p:txBody>
      </p:sp>
      <p:sp>
        <p:nvSpPr>
          <p:cNvPr id="86" name="Textplatzhalter 5"/>
          <p:cNvSpPr>
            <a:spLocks noGrp="1"/>
          </p:cNvSpPr>
          <p:nvPr>
            <p:ph type="body" sz="quarter" idx="19" hasCustomPrompt="1"/>
          </p:nvPr>
        </p:nvSpPr>
        <p:spPr>
          <a:xfrm>
            <a:off x="8939192" y="1987705"/>
            <a:ext cx="1297019" cy="206038"/>
          </a:xfrm>
        </p:spPr>
        <p:txBody>
          <a:bodyPr lIns="0" anchor="ctr"/>
          <a:lstStyle>
            <a:lvl1pPr marL="0" indent="0" algn="l">
              <a:buNone/>
              <a:defRPr sz="1200" b="1" baseline="0">
                <a:latin typeface="+mj-lt"/>
              </a:defRPr>
            </a:lvl1pPr>
          </a:lstStyle>
          <a:p>
            <a:pPr lvl="0"/>
            <a:r>
              <a:rPr lang="es-ES_tradnl" noProof="0" err="1"/>
              <a:t>Verhalten</a:t>
            </a:r>
            <a:r>
              <a:rPr lang="es-ES_tradnl" noProof="0"/>
              <a:t> 1</a:t>
            </a:r>
          </a:p>
        </p:txBody>
      </p:sp>
      <p:sp>
        <p:nvSpPr>
          <p:cNvPr id="87" name="Textplatzhalter 5"/>
          <p:cNvSpPr>
            <a:spLocks noGrp="1"/>
          </p:cNvSpPr>
          <p:nvPr>
            <p:ph type="body" sz="quarter" idx="20" hasCustomPrompt="1"/>
          </p:nvPr>
        </p:nvSpPr>
        <p:spPr>
          <a:xfrm>
            <a:off x="8939192" y="2266473"/>
            <a:ext cx="1297019" cy="206038"/>
          </a:xfrm>
        </p:spPr>
        <p:txBody>
          <a:bodyPr lIns="0" anchor="ctr"/>
          <a:lstStyle>
            <a:lvl1pPr marL="0" indent="0">
              <a:buNone/>
              <a:defRPr sz="1200" b="1" baseline="0">
                <a:latin typeface="+mj-lt"/>
              </a:defRPr>
            </a:lvl1pPr>
          </a:lstStyle>
          <a:p>
            <a:pPr lvl="0"/>
            <a:r>
              <a:rPr lang="es-ES_tradnl" noProof="0" err="1"/>
              <a:t>Verhalten</a:t>
            </a:r>
            <a:r>
              <a:rPr lang="es-ES_tradnl" noProof="0"/>
              <a:t> 2</a:t>
            </a:r>
          </a:p>
        </p:txBody>
      </p:sp>
      <p:sp>
        <p:nvSpPr>
          <p:cNvPr id="88" name="Textplatzhalter 5"/>
          <p:cNvSpPr>
            <a:spLocks noGrp="1"/>
          </p:cNvSpPr>
          <p:nvPr>
            <p:ph type="body" sz="quarter" idx="48" hasCustomPrompt="1"/>
          </p:nvPr>
        </p:nvSpPr>
        <p:spPr>
          <a:xfrm>
            <a:off x="8939192" y="2545241"/>
            <a:ext cx="1297019" cy="206038"/>
          </a:xfrm>
        </p:spPr>
        <p:txBody>
          <a:bodyPr lIns="0" anchor="ctr"/>
          <a:lstStyle>
            <a:lvl1pPr marL="0" indent="0">
              <a:buNone/>
              <a:defRPr sz="1200" b="1" baseline="0">
                <a:latin typeface="+mj-lt"/>
              </a:defRPr>
            </a:lvl1pPr>
          </a:lstStyle>
          <a:p>
            <a:pPr lvl="0"/>
            <a:r>
              <a:rPr lang="es-ES_tradnl" noProof="0" err="1"/>
              <a:t>Verhalten</a:t>
            </a:r>
            <a:r>
              <a:rPr lang="es-ES_tradnl" noProof="0"/>
              <a:t> 3</a:t>
            </a:r>
          </a:p>
        </p:txBody>
      </p:sp>
      <p:sp>
        <p:nvSpPr>
          <p:cNvPr id="89" name="Textplatzhalter 5"/>
          <p:cNvSpPr>
            <a:spLocks noGrp="1"/>
          </p:cNvSpPr>
          <p:nvPr>
            <p:ph type="body" sz="quarter" idx="49" hasCustomPrompt="1"/>
          </p:nvPr>
        </p:nvSpPr>
        <p:spPr>
          <a:xfrm>
            <a:off x="8939192" y="2824008"/>
            <a:ext cx="1297019" cy="206038"/>
          </a:xfrm>
        </p:spPr>
        <p:txBody>
          <a:bodyPr lIns="0" anchor="ctr"/>
          <a:lstStyle>
            <a:lvl1pPr marL="0" indent="0">
              <a:buNone/>
              <a:defRPr sz="1200" b="1" baseline="0">
                <a:latin typeface="+mj-lt"/>
              </a:defRPr>
            </a:lvl1pPr>
          </a:lstStyle>
          <a:p>
            <a:pPr lvl="0"/>
            <a:r>
              <a:rPr lang="es-ES_tradnl" noProof="0" err="1"/>
              <a:t>Verhalten</a:t>
            </a:r>
            <a:r>
              <a:rPr lang="es-ES_tradnl" noProof="0"/>
              <a:t> 4</a:t>
            </a:r>
          </a:p>
        </p:txBody>
      </p:sp>
      <p:sp>
        <p:nvSpPr>
          <p:cNvPr id="91" name="Textplatzhalter 5"/>
          <p:cNvSpPr>
            <a:spLocks noGrp="1"/>
          </p:cNvSpPr>
          <p:nvPr>
            <p:ph type="body" sz="quarter" idx="50" hasCustomPrompt="1"/>
          </p:nvPr>
        </p:nvSpPr>
        <p:spPr>
          <a:xfrm>
            <a:off x="8939193" y="3682603"/>
            <a:ext cx="904896" cy="206038"/>
          </a:xfrm>
        </p:spPr>
        <p:txBody>
          <a:bodyPr lIns="0" anchor="ctr"/>
          <a:lstStyle>
            <a:lvl1pPr marL="0" indent="0" algn="l">
              <a:buNone/>
              <a:defRPr sz="1200" b="1" baseline="0">
                <a:latin typeface="+mj-lt"/>
              </a:defRPr>
            </a:lvl1pPr>
          </a:lstStyle>
          <a:p>
            <a:pPr lvl="0"/>
            <a:r>
              <a:rPr lang="es-ES_tradnl" noProof="0" err="1"/>
              <a:t>Fähigkeit</a:t>
            </a:r>
            <a:r>
              <a:rPr lang="es-ES_tradnl" noProof="0"/>
              <a:t> 1</a:t>
            </a:r>
          </a:p>
        </p:txBody>
      </p:sp>
      <p:sp>
        <p:nvSpPr>
          <p:cNvPr id="92" name="Textplatzhalter 5"/>
          <p:cNvSpPr>
            <a:spLocks noGrp="1"/>
          </p:cNvSpPr>
          <p:nvPr>
            <p:ph type="body" sz="quarter" idx="51" hasCustomPrompt="1"/>
          </p:nvPr>
        </p:nvSpPr>
        <p:spPr>
          <a:xfrm>
            <a:off x="8939193" y="3961371"/>
            <a:ext cx="904896" cy="206038"/>
          </a:xfrm>
        </p:spPr>
        <p:txBody>
          <a:bodyPr lIns="0" anchor="ctr"/>
          <a:lstStyle>
            <a:lvl1pPr marL="0" indent="0">
              <a:buNone/>
              <a:defRPr sz="1200" b="1" baseline="0">
                <a:latin typeface="+mj-lt"/>
              </a:defRPr>
            </a:lvl1pPr>
          </a:lstStyle>
          <a:p>
            <a:pPr lvl="0"/>
            <a:r>
              <a:rPr lang="es-ES_tradnl" noProof="0" err="1"/>
              <a:t>Fähigkeit</a:t>
            </a:r>
            <a:r>
              <a:rPr lang="es-ES_tradnl" noProof="0"/>
              <a:t> 2</a:t>
            </a:r>
          </a:p>
        </p:txBody>
      </p:sp>
      <p:sp>
        <p:nvSpPr>
          <p:cNvPr id="93" name="Textplatzhalter 5"/>
          <p:cNvSpPr>
            <a:spLocks noGrp="1"/>
          </p:cNvSpPr>
          <p:nvPr>
            <p:ph type="body" sz="quarter" idx="52" hasCustomPrompt="1"/>
          </p:nvPr>
        </p:nvSpPr>
        <p:spPr>
          <a:xfrm>
            <a:off x="8939193" y="4240139"/>
            <a:ext cx="904896" cy="206038"/>
          </a:xfrm>
        </p:spPr>
        <p:txBody>
          <a:bodyPr lIns="0" anchor="ctr"/>
          <a:lstStyle>
            <a:lvl1pPr marL="0" indent="0">
              <a:buNone/>
              <a:defRPr sz="1200" b="1" baseline="0">
                <a:latin typeface="+mj-lt"/>
              </a:defRPr>
            </a:lvl1pPr>
          </a:lstStyle>
          <a:p>
            <a:pPr lvl="0"/>
            <a:r>
              <a:rPr lang="es-ES_tradnl" noProof="0" err="1"/>
              <a:t>Fähigkeit</a:t>
            </a:r>
            <a:r>
              <a:rPr lang="es-ES_tradnl" noProof="0"/>
              <a:t> 3</a:t>
            </a:r>
          </a:p>
        </p:txBody>
      </p:sp>
      <p:sp>
        <p:nvSpPr>
          <p:cNvPr id="94" name="Textplatzhalter 5"/>
          <p:cNvSpPr>
            <a:spLocks noGrp="1"/>
          </p:cNvSpPr>
          <p:nvPr>
            <p:ph type="body" sz="quarter" idx="53" hasCustomPrompt="1"/>
          </p:nvPr>
        </p:nvSpPr>
        <p:spPr>
          <a:xfrm>
            <a:off x="8939193" y="4518906"/>
            <a:ext cx="904896" cy="206038"/>
          </a:xfrm>
        </p:spPr>
        <p:txBody>
          <a:bodyPr lIns="0" anchor="ctr"/>
          <a:lstStyle>
            <a:lvl1pPr marL="0" indent="0">
              <a:buNone/>
              <a:defRPr sz="1200" b="1" baseline="0">
                <a:latin typeface="+mj-lt"/>
              </a:defRPr>
            </a:lvl1pPr>
          </a:lstStyle>
          <a:p>
            <a:pPr lvl="0"/>
            <a:r>
              <a:rPr lang="es-ES_tradnl" noProof="0" err="1"/>
              <a:t>Fähigkeit</a:t>
            </a:r>
            <a:r>
              <a:rPr lang="es-ES_tradnl" noProof="0"/>
              <a:t> 4</a:t>
            </a:r>
          </a:p>
        </p:txBody>
      </p:sp>
      <p:sp>
        <p:nvSpPr>
          <p:cNvPr id="36" name="Textplatzhalter 26"/>
          <p:cNvSpPr>
            <a:spLocks noGrp="1"/>
          </p:cNvSpPr>
          <p:nvPr>
            <p:ph type="body" sz="quarter" idx="15" hasCustomPrompt="1"/>
          </p:nvPr>
        </p:nvSpPr>
        <p:spPr>
          <a:xfrm>
            <a:off x="1745721" y="5300563"/>
            <a:ext cx="1772180" cy="309562"/>
          </a:xfrm>
          <a:solidFill>
            <a:schemeClr val="bg2">
              <a:lumMod val="95000"/>
            </a:schemeClr>
          </a:solidFill>
        </p:spPr>
        <p:txBody>
          <a:bodyPr vert="horz" lIns="144000" tIns="72000" rIns="0" bIns="0" rtlCol="0" anchor="t" anchorCtr="0">
            <a:noAutofit/>
          </a:bodyPr>
          <a:lstStyle>
            <a:lvl1pPr>
              <a:defRPr lang="es-ES_tradnl" sz="1400" baseline="0" dirty="0"/>
            </a:lvl1pPr>
          </a:lstStyle>
          <a:p>
            <a:pPr marL="0" lvl="0" indent="0">
              <a:buNone/>
            </a:pPr>
            <a:r>
              <a:rPr lang="es-ES_tradnl" err="1"/>
              <a:t>Platzhaltertext</a:t>
            </a:r>
            <a:endParaRPr lang="es-ES_tradnl"/>
          </a:p>
        </p:txBody>
      </p:sp>
      <p:sp>
        <p:nvSpPr>
          <p:cNvPr id="37" name="Textplatzhalter 26"/>
          <p:cNvSpPr>
            <a:spLocks noGrp="1"/>
          </p:cNvSpPr>
          <p:nvPr>
            <p:ph type="body" sz="quarter" idx="29"/>
          </p:nvPr>
        </p:nvSpPr>
        <p:spPr>
          <a:xfrm>
            <a:off x="539751" y="5299873"/>
            <a:ext cx="1022349" cy="309562"/>
          </a:xfrm>
          <a:noFill/>
        </p:spPr>
        <p:txBody>
          <a:bodyPr vert="horz" lIns="0" tIns="72000" rIns="0" bIns="0" rtlCol="0" anchor="t" anchorCtr="0">
            <a:noAutofit/>
          </a:bodyPr>
          <a:lstStyle>
            <a:lvl1pPr>
              <a:defRPr lang="de-DE" sz="2000" baseline="0" noProof="0" dirty="0">
                <a:latin typeface="Bebas Neue" panose="020B0506020202020201" pitchFamily="34" charset="0"/>
              </a:defRPr>
            </a:lvl1pPr>
          </a:lstStyle>
          <a:p>
            <a:pPr marL="0" lvl="0" indent="0" algn="r">
              <a:lnSpc>
                <a:spcPct val="80000"/>
              </a:lnSpc>
              <a:buNone/>
            </a:pPr>
            <a:r>
              <a:rPr lang="de-DE" noProof="0"/>
              <a:t>JOB-TITEL:</a:t>
            </a:r>
          </a:p>
        </p:txBody>
      </p:sp>
      <p:sp>
        <p:nvSpPr>
          <p:cNvPr id="41" name="Textplatzhalter 26"/>
          <p:cNvSpPr>
            <a:spLocks noGrp="1"/>
          </p:cNvSpPr>
          <p:nvPr>
            <p:ph type="body" sz="quarter" idx="35"/>
          </p:nvPr>
        </p:nvSpPr>
        <p:spPr>
          <a:xfrm>
            <a:off x="539751" y="4041782"/>
            <a:ext cx="1022349" cy="309562"/>
          </a:xfrm>
          <a:noFill/>
        </p:spPr>
        <p:txBody>
          <a:bodyPr vert="horz" lIns="0" tIns="72000" rIns="0" bIns="0" rtlCol="0" anchor="t" anchorCtr="0">
            <a:noAutofit/>
          </a:bodyPr>
          <a:lstStyle>
            <a:lvl1pPr>
              <a:defRPr lang="de-DE" sz="2000" baseline="0" noProof="0" dirty="0">
                <a:latin typeface="Bebas Neue" panose="020B0506020202020201" pitchFamily="34" charset="0"/>
              </a:defRPr>
            </a:lvl1pPr>
          </a:lstStyle>
          <a:p>
            <a:pPr marL="0" lvl="0" indent="0" algn="r">
              <a:lnSpc>
                <a:spcPct val="80000"/>
              </a:lnSpc>
              <a:buNone/>
            </a:pPr>
            <a:r>
              <a:rPr lang="de-DE" noProof="0"/>
              <a:t>GESCHLECHT:</a:t>
            </a:r>
          </a:p>
        </p:txBody>
      </p:sp>
      <p:sp>
        <p:nvSpPr>
          <p:cNvPr id="48" name="Textplatzhalter 26"/>
          <p:cNvSpPr>
            <a:spLocks noGrp="1"/>
          </p:cNvSpPr>
          <p:nvPr>
            <p:ph type="body" sz="quarter" idx="36"/>
          </p:nvPr>
        </p:nvSpPr>
        <p:spPr>
          <a:xfrm>
            <a:off x="539751" y="4461147"/>
            <a:ext cx="1022349" cy="309562"/>
          </a:xfrm>
          <a:noFill/>
        </p:spPr>
        <p:txBody>
          <a:bodyPr vert="horz" lIns="0" tIns="72000" rIns="0" bIns="0" rtlCol="0" anchor="t" anchorCtr="0">
            <a:noAutofit/>
          </a:bodyPr>
          <a:lstStyle>
            <a:lvl1pPr>
              <a:defRPr lang="de-DE" sz="2000" baseline="0" noProof="0" dirty="0">
                <a:latin typeface="Bebas Neue" panose="020B0506020202020201" pitchFamily="34" charset="0"/>
              </a:defRPr>
            </a:lvl1pPr>
          </a:lstStyle>
          <a:p>
            <a:pPr marL="0" lvl="0" indent="0" algn="r">
              <a:lnSpc>
                <a:spcPct val="80000"/>
              </a:lnSpc>
              <a:buNone/>
            </a:pPr>
            <a:r>
              <a:rPr lang="de-DE" noProof="0"/>
              <a:t>ALTER:</a:t>
            </a:r>
          </a:p>
        </p:txBody>
      </p:sp>
      <p:sp>
        <p:nvSpPr>
          <p:cNvPr id="49" name="Textplatzhalter 26"/>
          <p:cNvSpPr>
            <a:spLocks noGrp="1"/>
          </p:cNvSpPr>
          <p:nvPr>
            <p:ph type="body" sz="quarter" idx="37"/>
          </p:nvPr>
        </p:nvSpPr>
        <p:spPr>
          <a:xfrm>
            <a:off x="539751" y="4880512"/>
            <a:ext cx="1022349" cy="309562"/>
          </a:xfrm>
          <a:noFill/>
        </p:spPr>
        <p:txBody>
          <a:bodyPr vert="horz" lIns="0" tIns="72000" rIns="0" bIns="0" rtlCol="0" anchor="t" anchorCtr="0">
            <a:noAutofit/>
          </a:bodyPr>
          <a:lstStyle>
            <a:lvl1pPr>
              <a:defRPr lang="de-DE" sz="2000" baseline="0" noProof="0" dirty="0">
                <a:latin typeface="Bebas Neue" panose="020B0506020202020201" pitchFamily="34" charset="0"/>
              </a:defRPr>
            </a:lvl1pPr>
          </a:lstStyle>
          <a:p>
            <a:pPr marL="0" lvl="0" indent="0" algn="r">
              <a:lnSpc>
                <a:spcPct val="80000"/>
              </a:lnSpc>
              <a:buNone/>
            </a:pPr>
            <a:r>
              <a:rPr lang="de-DE" noProof="0"/>
              <a:t>LEBT IN:</a:t>
            </a:r>
          </a:p>
        </p:txBody>
      </p:sp>
    </p:spTree>
    <p:extLst>
      <p:ext uri="{BB962C8B-B14F-4D97-AF65-F5344CB8AC3E}">
        <p14:creationId xmlns:p14="http://schemas.microsoft.com/office/powerpoint/2010/main" val="34308584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3_customer buyer persona 1">
    <p:spTree>
      <p:nvGrpSpPr>
        <p:cNvPr id="1" name=""/>
        <p:cNvGrpSpPr/>
        <p:nvPr/>
      </p:nvGrpSpPr>
      <p:grpSpPr>
        <a:xfrm>
          <a:off x="0" y="0"/>
          <a:ext cx="0" cy="0"/>
          <a:chOff x="0" y="0"/>
          <a:chExt cx="0" cy="0"/>
        </a:xfrm>
      </p:grpSpPr>
      <p:sp>
        <p:nvSpPr>
          <p:cNvPr id="67" name="Textplatzhalter 26"/>
          <p:cNvSpPr>
            <a:spLocks noGrp="1"/>
          </p:cNvSpPr>
          <p:nvPr>
            <p:ph type="body" sz="quarter" idx="38" hasCustomPrompt="1"/>
          </p:nvPr>
        </p:nvSpPr>
        <p:spPr>
          <a:xfrm>
            <a:off x="3733271" y="1512000"/>
            <a:ext cx="1420813"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es-ES_tradnl" noProof="0"/>
              <a:t>BIOGRAFIE:</a:t>
            </a:r>
          </a:p>
        </p:txBody>
      </p:sp>
      <p:sp>
        <p:nvSpPr>
          <p:cNvPr id="2" name="Date"/>
          <p:cNvSpPr>
            <a:spLocks noGrp="1"/>
          </p:cNvSpPr>
          <p:nvPr>
            <p:ph type="dt" sz="half" idx="10"/>
          </p:nvPr>
        </p:nvSpPr>
        <p:spPr/>
        <p:txBody>
          <a:bodyPr/>
          <a:lstStyle/>
          <a:p>
            <a:endParaRPr lang="es-ES_tradnl" noProof="0"/>
          </a:p>
        </p:txBody>
      </p:sp>
      <p:sp>
        <p:nvSpPr>
          <p:cNvPr id="3" name="Footer"/>
          <p:cNvSpPr>
            <a:spLocks noGrp="1"/>
          </p:cNvSpPr>
          <p:nvPr>
            <p:ph type="ftr" sz="quarter" idx="11"/>
          </p:nvPr>
        </p:nvSpPr>
        <p:spPr/>
        <p:txBody>
          <a:bodyPr/>
          <a:lstStyle/>
          <a:p>
            <a:r>
              <a:rPr lang="en-US" noProof="0"/>
              <a:t>DESIGN THINKING - BUSINESS MODEL INNOVATION - CPS</a:t>
            </a:r>
            <a:endParaRPr lang="es-ES_tradnl" noProof="0"/>
          </a:p>
        </p:txBody>
      </p:sp>
      <p:sp>
        <p:nvSpPr>
          <p:cNvPr id="4" name="Slide Number"/>
          <p:cNvSpPr>
            <a:spLocks noGrp="1"/>
          </p:cNvSpPr>
          <p:nvPr>
            <p:ph type="sldNum" sz="quarter" idx="12"/>
          </p:nvPr>
        </p:nvSpPr>
        <p:spPr/>
        <p:txBody>
          <a:bodyPr/>
          <a:lstStyle/>
          <a:p>
            <a:fld id="{02CEFE82-39F2-4F47-8A0C-D5AB3496FA5C}" type="slidenum">
              <a:rPr lang="es-ES_tradnl" noProof="0" smtClean="0"/>
              <a:t>‹Nr.›</a:t>
            </a:fld>
            <a:endParaRPr lang="es-ES_tradnl" noProof="0"/>
          </a:p>
        </p:txBody>
      </p:sp>
      <p:sp>
        <p:nvSpPr>
          <p:cNvPr id="7" name="Textplatzhalter 6"/>
          <p:cNvSpPr>
            <a:spLocks noGrp="1"/>
          </p:cNvSpPr>
          <p:nvPr>
            <p:ph type="body" sz="quarter" idx="13" hasCustomPrompt="1"/>
          </p:nvPr>
        </p:nvSpPr>
        <p:spPr>
          <a:xfrm>
            <a:off x="0" y="1"/>
            <a:ext cx="12190413" cy="1269999"/>
          </a:xfrm>
          <a:solidFill>
            <a:schemeClr val="bg2">
              <a:lumMod val="85000"/>
            </a:schemeClr>
          </a:solidFill>
        </p:spPr>
        <p:txBody>
          <a:bodyPr lIns="540000" anchor="b"/>
          <a:lstStyle>
            <a:lvl1pPr marL="0" indent="0">
              <a:lnSpc>
                <a:spcPct val="80000"/>
              </a:lnSpc>
              <a:buNone/>
              <a:defRPr sz="4400">
                <a:latin typeface="Bebas Neue" panose="020B0506020202020201" pitchFamily="34" charset="0"/>
              </a:defRPr>
            </a:lvl1pPr>
          </a:lstStyle>
          <a:p>
            <a:pPr lvl="0"/>
            <a:r>
              <a:rPr lang="es-ES_tradnl" noProof="0"/>
              <a:t>NAME</a:t>
            </a:r>
          </a:p>
        </p:txBody>
      </p:sp>
      <p:sp>
        <p:nvSpPr>
          <p:cNvPr id="37" name="Textplatzhalter 26"/>
          <p:cNvSpPr>
            <a:spLocks noGrp="1"/>
          </p:cNvSpPr>
          <p:nvPr>
            <p:ph type="body" sz="quarter" idx="21" hasCustomPrompt="1"/>
          </p:nvPr>
        </p:nvSpPr>
        <p:spPr>
          <a:xfrm>
            <a:off x="1745721" y="1512000"/>
            <a:ext cx="1772180" cy="309562"/>
          </a:xfrm>
          <a:solidFill>
            <a:schemeClr val="bg2">
              <a:lumMod val="95000"/>
            </a:schemeClr>
          </a:solidFill>
        </p:spPr>
        <p:txBody>
          <a:bodyPr lIns="144000" tIns="72000" anchor="t" anchorCtr="0"/>
          <a:lstStyle>
            <a:lvl1pPr marL="0" indent="0">
              <a:buNone/>
              <a:defRPr sz="1400" baseline="0"/>
            </a:lvl1pPr>
          </a:lstStyle>
          <a:p>
            <a:pPr lvl="0"/>
            <a:r>
              <a:rPr lang="es-ES_tradnl" noProof="0" err="1"/>
              <a:t>Platzhaltertext</a:t>
            </a:r>
            <a:endParaRPr lang="es-ES_tradnl" noProof="0"/>
          </a:p>
        </p:txBody>
      </p:sp>
      <p:sp>
        <p:nvSpPr>
          <p:cNvPr id="42" name="Picture"/>
          <p:cNvSpPr>
            <a:spLocks noGrp="1"/>
          </p:cNvSpPr>
          <p:nvPr>
            <p:ph type="pic" sz="quarter" idx="25"/>
          </p:nvPr>
        </p:nvSpPr>
        <p:spPr bwMode="gray">
          <a:xfrm>
            <a:off x="540001" y="2350730"/>
            <a:ext cx="2977899" cy="3259395"/>
          </a:xfrm>
          <a:solidFill>
            <a:schemeClr val="bg1">
              <a:lumMod val="85000"/>
            </a:schemeClr>
          </a:solidFill>
        </p:spPr>
        <p:txBody>
          <a:bodyPr lIns="144000" tIns="144000" rIns="144000" bIns="144000"/>
          <a:lstStyle>
            <a:lvl1pPr marL="0" indent="0">
              <a:buNone/>
              <a:defRPr/>
            </a:lvl1pPr>
          </a:lstStyle>
          <a:p>
            <a:endParaRPr lang="es-ES_tradnl" noProof="0"/>
          </a:p>
        </p:txBody>
      </p:sp>
      <p:sp>
        <p:nvSpPr>
          <p:cNvPr id="53" name="Rechteck 52"/>
          <p:cNvSpPr/>
          <p:nvPr userDrawn="1"/>
        </p:nvSpPr>
        <p:spPr>
          <a:xfrm>
            <a:off x="0" y="5715000"/>
            <a:ext cx="12190413" cy="101600"/>
          </a:xfrm>
          <a:prstGeom prst="rect">
            <a:avLst/>
          </a:prstGeom>
          <a:solidFill>
            <a:schemeClr val="bg2">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s-ES_tradnl" noProof="0"/>
          </a:p>
        </p:txBody>
      </p:sp>
      <p:sp>
        <p:nvSpPr>
          <p:cNvPr id="60" name="Textplatzhalter 26"/>
          <p:cNvSpPr>
            <a:spLocks noGrp="1"/>
          </p:cNvSpPr>
          <p:nvPr>
            <p:ph type="body" sz="quarter" idx="31" hasCustomPrompt="1"/>
          </p:nvPr>
        </p:nvSpPr>
        <p:spPr>
          <a:xfrm>
            <a:off x="3733271" y="2774625"/>
            <a:ext cx="2219854"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es-ES_tradnl" noProof="0"/>
              <a:t>REISE-VERHALTEN</a:t>
            </a:r>
          </a:p>
        </p:txBody>
      </p:sp>
      <p:sp>
        <p:nvSpPr>
          <p:cNvPr id="63" name="Textplatzhalter 26"/>
          <p:cNvSpPr>
            <a:spLocks noGrp="1"/>
          </p:cNvSpPr>
          <p:nvPr>
            <p:ph type="body" sz="quarter" idx="34" hasCustomPrompt="1"/>
          </p:nvPr>
        </p:nvSpPr>
        <p:spPr>
          <a:xfrm>
            <a:off x="539751" y="1512000"/>
            <a:ext cx="984249"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PROFIL:</a:t>
            </a:r>
          </a:p>
        </p:txBody>
      </p:sp>
      <p:sp>
        <p:nvSpPr>
          <p:cNvPr id="41" name="Textplatzhalter 26"/>
          <p:cNvSpPr>
            <a:spLocks noGrp="1"/>
          </p:cNvSpPr>
          <p:nvPr>
            <p:ph type="body" sz="quarter" idx="40" hasCustomPrompt="1"/>
          </p:nvPr>
        </p:nvSpPr>
        <p:spPr>
          <a:xfrm>
            <a:off x="3733271" y="1932875"/>
            <a:ext cx="7916329" cy="732635"/>
          </a:xfrm>
          <a:solidFill>
            <a:schemeClr val="bg2">
              <a:lumMod val="95000"/>
            </a:schemeClr>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70" name="Textplatzhalter 26"/>
          <p:cNvSpPr>
            <a:spLocks noGrp="1"/>
          </p:cNvSpPr>
          <p:nvPr>
            <p:ph type="body" sz="quarter" idx="33" hasCustomPrompt="1"/>
          </p:nvPr>
        </p:nvSpPr>
        <p:spPr>
          <a:xfrm>
            <a:off x="3733270" y="3195500"/>
            <a:ext cx="4107710" cy="320199"/>
          </a:xfrm>
          <a:noFill/>
        </p:spPr>
        <p:txBody>
          <a:bodyPr lIns="0" tIns="72000" anchor="t" anchorCtr="0"/>
          <a:lstStyle>
            <a:lvl1pPr marL="0" indent="0" algn="l">
              <a:lnSpc>
                <a:spcPct val="80000"/>
              </a:lnSpc>
              <a:buNone/>
              <a:defRPr sz="1200" baseline="0">
                <a:latin typeface="+mj-lt"/>
              </a:defRPr>
            </a:lvl1pPr>
          </a:lstStyle>
          <a:p>
            <a:pPr lvl="0"/>
            <a:r>
              <a:rPr lang="es-ES"/>
              <a:t>REISEBUCHUNGSFREQUENZ</a:t>
            </a:r>
          </a:p>
        </p:txBody>
      </p:sp>
      <p:sp>
        <p:nvSpPr>
          <p:cNvPr id="71" name="Textplatzhalter 26"/>
          <p:cNvSpPr>
            <a:spLocks noGrp="1"/>
          </p:cNvSpPr>
          <p:nvPr>
            <p:ph type="body" sz="quarter" idx="41" hasCustomPrompt="1"/>
          </p:nvPr>
        </p:nvSpPr>
        <p:spPr>
          <a:xfrm>
            <a:off x="3733270" y="3508497"/>
            <a:ext cx="4107710" cy="320199"/>
          </a:xfrm>
          <a:noFill/>
        </p:spPr>
        <p:txBody>
          <a:bodyPr lIns="0" tIns="72000" anchor="t" anchorCtr="0"/>
          <a:lstStyle>
            <a:lvl1pPr marL="0" indent="0" algn="l">
              <a:lnSpc>
                <a:spcPct val="80000"/>
              </a:lnSpc>
              <a:buNone/>
              <a:defRPr sz="1200" baseline="0">
                <a:latin typeface="+mj-lt"/>
              </a:defRPr>
            </a:lvl1pPr>
          </a:lstStyle>
          <a:p>
            <a:pPr lvl="0"/>
            <a:r>
              <a:rPr lang="es-ES"/>
              <a:t>NUTZUNG ONLINE REISE-WEBSEITEN</a:t>
            </a:r>
          </a:p>
        </p:txBody>
      </p:sp>
      <p:sp>
        <p:nvSpPr>
          <p:cNvPr id="72" name="Textplatzhalter 26"/>
          <p:cNvSpPr>
            <a:spLocks noGrp="1"/>
          </p:cNvSpPr>
          <p:nvPr>
            <p:ph type="body" sz="quarter" idx="42" hasCustomPrompt="1"/>
          </p:nvPr>
        </p:nvSpPr>
        <p:spPr>
          <a:xfrm>
            <a:off x="3733270" y="3821494"/>
            <a:ext cx="4107710" cy="320199"/>
          </a:xfrm>
          <a:noFill/>
        </p:spPr>
        <p:txBody>
          <a:bodyPr lIns="0" tIns="72000" anchor="t" anchorCtr="0"/>
          <a:lstStyle>
            <a:lvl1pPr marL="0" indent="0" algn="l">
              <a:lnSpc>
                <a:spcPct val="80000"/>
              </a:lnSpc>
              <a:buNone/>
              <a:defRPr sz="1200" baseline="0">
                <a:latin typeface="+mj-lt"/>
              </a:defRPr>
            </a:lvl1pPr>
          </a:lstStyle>
          <a:p>
            <a:pPr lvl="0"/>
            <a:r>
              <a:rPr lang="de-DE"/>
              <a:t>BEDEUTUNG VON KOMFORT BEI REISEBUCHUNG</a:t>
            </a:r>
          </a:p>
        </p:txBody>
      </p:sp>
      <p:sp>
        <p:nvSpPr>
          <p:cNvPr id="73" name="Textplatzhalter 26"/>
          <p:cNvSpPr>
            <a:spLocks noGrp="1"/>
          </p:cNvSpPr>
          <p:nvPr>
            <p:ph type="body" sz="quarter" idx="43" hasCustomPrompt="1"/>
          </p:nvPr>
        </p:nvSpPr>
        <p:spPr>
          <a:xfrm>
            <a:off x="3733270" y="4134491"/>
            <a:ext cx="4107710" cy="320199"/>
          </a:xfrm>
          <a:noFill/>
        </p:spPr>
        <p:txBody>
          <a:bodyPr lIns="0" tIns="72000" anchor="t" anchorCtr="0"/>
          <a:lstStyle>
            <a:lvl1pPr marL="0" indent="0" algn="l">
              <a:lnSpc>
                <a:spcPct val="80000"/>
              </a:lnSpc>
              <a:buNone/>
              <a:defRPr sz="1200" baseline="0">
                <a:latin typeface="+mj-lt"/>
              </a:defRPr>
            </a:lvl1pPr>
          </a:lstStyle>
          <a:p>
            <a:pPr lvl="0"/>
            <a:r>
              <a:rPr lang="de-DE"/>
              <a:t>BEDEUTUNG DES PREISES BEI REISEBUCHUNG</a:t>
            </a:r>
          </a:p>
        </p:txBody>
      </p:sp>
      <p:sp>
        <p:nvSpPr>
          <p:cNvPr id="74" name="Textplatzhalter 26"/>
          <p:cNvSpPr>
            <a:spLocks noGrp="1"/>
          </p:cNvSpPr>
          <p:nvPr>
            <p:ph type="body" sz="quarter" idx="44" hasCustomPrompt="1"/>
          </p:nvPr>
        </p:nvSpPr>
        <p:spPr>
          <a:xfrm>
            <a:off x="3733270" y="4447488"/>
            <a:ext cx="4107710" cy="320199"/>
          </a:xfrm>
          <a:noFill/>
        </p:spPr>
        <p:txBody>
          <a:bodyPr lIns="0" tIns="72000" anchor="t" anchorCtr="0"/>
          <a:lstStyle>
            <a:lvl1pPr marL="0" indent="0" algn="l">
              <a:lnSpc>
                <a:spcPct val="80000"/>
              </a:lnSpc>
              <a:buNone/>
              <a:defRPr sz="1200" baseline="0">
                <a:latin typeface="+mj-lt"/>
              </a:defRPr>
            </a:lvl1pPr>
          </a:lstStyle>
          <a:p>
            <a:pPr lvl="0"/>
            <a:r>
              <a:rPr lang="es-ES"/>
              <a:t>FLEXIBILITÄT BEI REISEPLANUNG</a:t>
            </a:r>
          </a:p>
        </p:txBody>
      </p:sp>
      <p:sp>
        <p:nvSpPr>
          <p:cNvPr id="75" name="Textplatzhalter 26"/>
          <p:cNvSpPr>
            <a:spLocks noGrp="1"/>
          </p:cNvSpPr>
          <p:nvPr>
            <p:ph type="body" sz="quarter" idx="45" hasCustomPrompt="1"/>
          </p:nvPr>
        </p:nvSpPr>
        <p:spPr>
          <a:xfrm>
            <a:off x="3733271" y="4879000"/>
            <a:ext cx="1126322" cy="309562"/>
          </a:xfrm>
          <a:solidFill>
            <a:schemeClr val="accent1">
              <a:lumMod val="75000"/>
            </a:schemeClr>
          </a:solidFill>
          <a:ln>
            <a:solidFill>
              <a:schemeClr val="bg2">
                <a:lumMod val="95000"/>
              </a:schemeClr>
            </a:solidFill>
          </a:ln>
        </p:spPr>
        <p:txBody>
          <a:bodyPr lIns="108000" tIns="72000" anchor="t" anchorCtr="0"/>
          <a:lstStyle>
            <a:lvl1pPr marL="0" indent="0" algn="l">
              <a:lnSpc>
                <a:spcPct val="80000"/>
              </a:lnSpc>
              <a:buNone/>
              <a:defRPr sz="1600" baseline="0">
                <a:solidFill>
                  <a:schemeClr val="bg2"/>
                </a:solidFill>
                <a:latin typeface="Bebas Neue" panose="020B0506020202020201" pitchFamily="34" charset="0"/>
              </a:defRPr>
            </a:lvl1pPr>
          </a:lstStyle>
          <a:p>
            <a:pPr lvl="0"/>
            <a:r>
              <a:rPr lang="es-ES_tradnl" noProof="0"/>
              <a:t>NAME</a:t>
            </a:r>
          </a:p>
        </p:txBody>
      </p:sp>
      <p:sp>
        <p:nvSpPr>
          <p:cNvPr id="85" name="Textplatzhalter 26"/>
          <p:cNvSpPr>
            <a:spLocks noGrp="1"/>
          </p:cNvSpPr>
          <p:nvPr>
            <p:ph type="body" sz="quarter" idx="47" hasCustomPrompt="1"/>
          </p:nvPr>
        </p:nvSpPr>
        <p:spPr>
          <a:xfrm>
            <a:off x="4864939" y="4879000"/>
            <a:ext cx="1126322" cy="309562"/>
          </a:xfrm>
          <a:solidFill>
            <a:schemeClr val="accent1">
              <a:lumMod val="75000"/>
            </a:schemeClr>
          </a:solidFill>
          <a:ln>
            <a:solidFill>
              <a:schemeClr val="bg2">
                <a:lumMod val="95000"/>
              </a:schemeClr>
            </a:solidFill>
          </a:ln>
        </p:spPr>
        <p:txBody>
          <a:bodyPr lIns="108000" tIns="72000" anchor="t" anchorCtr="0"/>
          <a:lstStyle>
            <a:lvl1pPr marL="0" indent="0" algn="l">
              <a:lnSpc>
                <a:spcPct val="80000"/>
              </a:lnSpc>
              <a:buNone/>
              <a:defRPr sz="1600" baseline="0">
                <a:solidFill>
                  <a:schemeClr val="bg2"/>
                </a:solidFill>
                <a:latin typeface="Bebas Neue" panose="020B0506020202020201" pitchFamily="34" charset="0"/>
              </a:defRPr>
            </a:lvl1pPr>
          </a:lstStyle>
          <a:p>
            <a:pPr lvl="0"/>
            <a:r>
              <a:rPr lang="es-ES_tradnl" noProof="0"/>
              <a:t>ALTER</a:t>
            </a:r>
          </a:p>
        </p:txBody>
      </p:sp>
      <p:sp>
        <p:nvSpPr>
          <p:cNvPr id="95" name="Textplatzhalter 26"/>
          <p:cNvSpPr>
            <a:spLocks noGrp="1"/>
          </p:cNvSpPr>
          <p:nvPr>
            <p:ph type="body" sz="quarter" idx="48" hasCustomPrompt="1"/>
          </p:nvPr>
        </p:nvSpPr>
        <p:spPr>
          <a:xfrm>
            <a:off x="5996607" y="4879000"/>
            <a:ext cx="1126322" cy="309562"/>
          </a:xfrm>
          <a:solidFill>
            <a:schemeClr val="accent1">
              <a:lumMod val="75000"/>
            </a:schemeClr>
          </a:solidFill>
          <a:ln>
            <a:solidFill>
              <a:schemeClr val="bg2">
                <a:lumMod val="95000"/>
              </a:schemeClr>
            </a:solidFill>
          </a:ln>
        </p:spPr>
        <p:txBody>
          <a:bodyPr lIns="108000" tIns="72000" anchor="t" anchorCtr="0"/>
          <a:lstStyle>
            <a:lvl1pPr marL="0" indent="0" algn="l">
              <a:lnSpc>
                <a:spcPct val="80000"/>
              </a:lnSpc>
              <a:buNone/>
              <a:defRPr sz="1600" baseline="0">
                <a:solidFill>
                  <a:schemeClr val="bg2"/>
                </a:solidFill>
                <a:latin typeface="Bebas Neue" panose="020B0506020202020201" pitchFamily="34" charset="0"/>
              </a:defRPr>
            </a:lvl1pPr>
          </a:lstStyle>
          <a:p>
            <a:pPr lvl="0"/>
            <a:r>
              <a:rPr lang="es-ES_tradnl" noProof="0"/>
              <a:t>EINKOMMEN </a:t>
            </a:r>
          </a:p>
        </p:txBody>
      </p:sp>
      <p:sp>
        <p:nvSpPr>
          <p:cNvPr id="96" name="Textplatzhalter 26"/>
          <p:cNvSpPr>
            <a:spLocks noGrp="1"/>
          </p:cNvSpPr>
          <p:nvPr>
            <p:ph type="body" sz="quarter" idx="49" hasCustomPrompt="1"/>
          </p:nvPr>
        </p:nvSpPr>
        <p:spPr>
          <a:xfrm>
            <a:off x="7128275" y="4879000"/>
            <a:ext cx="1126322" cy="309562"/>
          </a:xfrm>
          <a:solidFill>
            <a:schemeClr val="accent1">
              <a:lumMod val="75000"/>
            </a:schemeClr>
          </a:solidFill>
          <a:ln>
            <a:solidFill>
              <a:schemeClr val="bg2">
                <a:lumMod val="95000"/>
              </a:schemeClr>
            </a:solidFill>
          </a:ln>
        </p:spPr>
        <p:txBody>
          <a:bodyPr lIns="108000" tIns="72000" anchor="t" anchorCtr="0"/>
          <a:lstStyle>
            <a:lvl1pPr marL="0" indent="0" algn="l">
              <a:lnSpc>
                <a:spcPct val="80000"/>
              </a:lnSpc>
              <a:buNone/>
              <a:defRPr sz="1600" baseline="0">
                <a:solidFill>
                  <a:schemeClr val="bg2"/>
                </a:solidFill>
                <a:latin typeface="Bebas Neue" panose="020B0506020202020201" pitchFamily="34" charset="0"/>
              </a:defRPr>
            </a:lvl1pPr>
          </a:lstStyle>
          <a:p>
            <a:pPr lvl="0"/>
            <a:r>
              <a:rPr lang="es-ES_tradnl" noProof="0"/>
              <a:t>BILDUNG</a:t>
            </a:r>
          </a:p>
          <a:p>
            <a:pPr lvl="0"/>
            <a:endParaRPr lang="es-ES_tradnl" noProof="0"/>
          </a:p>
        </p:txBody>
      </p:sp>
      <p:sp>
        <p:nvSpPr>
          <p:cNvPr id="97" name="Textplatzhalter 26"/>
          <p:cNvSpPr>
            <a:spLocks noGrp="1"/>
          </p:cNvSpPr>
          <p:nvPr>
            <p:ph type="body" sz="quarter" idx="50" hasCustomPrompt="1"/>
          </p:nvPr>
        </p:nvSpPr>
        <p:spPr>
          <a:xfrm>
            <a:off x="8259943" y="4879000"/>
            <a:ext cx="1126322" cy="309562"/>
          </a:xfrm>
          <a:solidFill>
            <a:schemeClr val="accent1">
              <a:lumMod val="75000"/>
            </a:schemeClr>
          </a:solidFill>
          <a:ln>
            <a:solidFill>
              <a:schemeClr val="bg2">
                <a:lumMod val="95000"/>
              </a:schemeClr>
            </a:solidFill>
          </a:ln>
        </p:spPr>
        <p:txBody>
          <a:bodyPr lIns="108000" tIns="72000" anchor="t" anchorCtr="0"/>
          <a:lstStyle>
            <a:lvl1pPr marL="0" indent="0" algn="l">
              <a:lnSpc>
                <a:spcPct val="80000"/>
              </a:lnSpc>
              <a:buNone/>
              <a:defRPr sz="1600" baseline="0">
                <a:solidFill>
                  <a:schemeClr val="bg2"/>
                </a:solidFill>
                <a:latin typeface="Bebas Neue" panose="020B0506020202020201" pitchFamily="34" charset="0"/>
              </a:defRPr>
            </a:lvl1pPr>
          </a:lstStyle>
          <a:p>
            <a:pPr lvl="0"/>
            <a:r>
              <a:rPr lang="es-ES_tradnl" noProof="0"/>
              <a:t>FAMILIE</a:t>
            </a:r>
          </a:p>
        </p:txBody>
      </p:sp>
      <p:sp>
        <p:nvSpPr>
          <p:cNvPr id="98" name="Textplatzhalter 26"/>
          <p:cNvSpPr>
            <a:spLocks noGrp="1"/>
          </p:cNvSpPr>
          <p:nvPr>
            <p:ph type="body" sz="quarter" idx="51" hasCustomPrompt="1"/>
          </p:nvPr>
        </p:nvSpPr>
        <p:spPr>
          <a:xfrm>
            <a:off x="9391611" y="4879000"/>
            <a:ext cx="1126322" cy="309562"/>
          </a:xfrm>
          <a:solidFill>
            <a:schemeClr val="accent1">
              <a:lumMod val="75000"/>
            </a:schemeClr>
          </a:solidFill>
          <a:ln>
            <a:solidFill>
              <a:schemeClr val="bg2">
                <a:lumMod val="95000"/>
              </a:schemeClr>
            </a:solidFill>
          </a:ln>
        </p:spPr>
        <p:txBody>
          <a:bodyPr lIns="108000" tIns="72000" anchor="t" anchorCtr="0"/>
          <a:lstStyle>
            <a:lvl1pPr marL="0" indent="0" algn="l">
              <a:lnSpc>
                <a:spcPct val="80000"/>
              </a:lnSpc>
              <a:buNone/>
              <a:defRPr sz="1200" baseline="0">
                <a:solidFill>
                  <a:schemeClr val="bg2"/>
                </a:solidFill>
                <a:latin typeface="Bebas Neue" panose="020B0506020202020201" pitchFamily="34" charset="0"/>
              </a:defRPr>
            </a:lvl1pPr>
          </a:lstStyle>
          <a:p>
            <a:pPr lvl="0"/>
            <a:r>
              <a:rPr lang="es-ES_tradnl" noProof="0"/>
              <a:t>BEZIEHUNGSSTATUS</a:t>
            </a:r>
          </a:p>
        </p:txBody>
      </p:sp>
      <p:sp>
        <p:nvSpPr>
          <p:cNvPr id="99" name="Textplatzhalter 26"/>
          <p:cNvSpPr>
            <a:spLocks noGrp="1"/>
          </p:cNvSpPr>
          <p:nvPr>
            <p:ph type="body" sz="quarter" idx="52" hasCustomPrompt="1"/>
          </p:nvPr>
        </p:nvSpPr>
        <p:spPr>
          <a:xfrm>
            <a:off x="10523278" y="4879000"/>
            <a:ext cx="1126322" cy="309562"/>
          </a:xfrm>
          <a:solidFill>
            <a:schemeClr val="accent1">
              <a:lumMod val="75000"/>
            </a:schemeClr>
          </a:solidFill>
          <a:ln>
            <a:solidFill>
              <a:schemeClr val="bg2">
                <a:lumMod val="95000"/>
              </a:schemeClr>
            </a:solidFill>
          </a:ln>
        </p:spPr>
        <p:txBody>
          <a:bodyPr lIns="108000" tIns="72000" anchor="t" anchorCtr="0"/>
          <a:lstStyle>
            <a:lvl1pPr marL="0" indent="0" algn="l">
              <a:lnSpc>
                <a:spcPct val="80000"/>
              </a:lnSpc>
              <a:buNone/>
              <a:defRPr sz="1600" baseline="0">
                <a:solidFill>
                  <a:schemeClr val="bg2"/>
                </a:solidFill>
                <a:latin typeface="Bebas Neue" panose="020B0506020202020201" pitchFamily="34" charset="0"/>
              </a:defRPr>
            </a:lvl1pPr>
          </a:lstStyle>
          <a:p>
            <a:pPr lvl="0"/>
            <a:r>
              <a:rPr lang="es-ES_tradnl" noProof="0"/>
              <a:t>SPRACHEN</a:t>
            </a:r>
          </a:p>
          <a:p>
            <a:pPr lvl="0"/>
            <a:endParaRPr lang="es-ES_tradnl" noProof="0"/>
          </a:p>
        </p:txBody>
      </p:sp>
      <p:sp>
        <p:nvSpPr>
          <p:cNvPr id="102" name="Textplatzhalter 26"/>
          <p:cNvSpPr>
            <a:spLocks noGrp="1"/>
          </p:cNvSpPr>
          <p:nvPr>
            <p:ph type="body" sz="quarter" idx="54" hasCustomPrompt="1"/>
          </p:nvPr>
        </p:nvSpPr>
        <p:spPr>
          <a:xfrm>
            <a:off x="3733271" y="5188562"/>
            <a:ext cx="1126322" cy="420873"/>
          </a:xfrm>
          <a:solidFill>
            <a:schemeClr val="bg2">
              <a:lumMod val="95000"/>
            </a:schemeClr>
          </a:solidFill>
          <a:ln>
            <a:solidFill>
              <a:schemeClr val="bg2">
                <a:lumMod val="65000"/>
              </a:schemeClr>
            </a:solidFill>
          </a:ln>
        </p:spPr>
        <p:txBody>
          <a:bodyPr lIns="108000" tIns="72000" rIns="108000" anchor="t" anchorCtr="0"/>
          <a:lstStyle>
            <a:lvl1pPr marL="0" indent="0" algn="l">
              <a:lnSpc>
                <a:spcPct val="80000"/>
              </a:lnSpc>
              <a:buNone/>
              <a:defRPr sz="1200" baseline="0">
                <a:solidFill>
                  <a:schemeClr val="tx1"/>
                </a:solidFill>
                <a:latin typeface="+mn-lt"/>
              </a:defRPr>
            </a:lvl1pPr>
          </a:lstStyle>
          <a:p>
            <a:pPr lvl="0"/>
            <a:r>
              <a:rPr lang="es-ES_tradnl" noProof="0" err="1"/>
              <a:t>Name</a:t>
            </a:r>
            <a:endParaRPr lang="es-ES_tradnl" noProof="0"/>
          </a:p>
        </p:txBody>
      </p:sp>
      <p:sp>
        <p:nvSpPr>
          <p:cNvPr id="103" name="Textplatzhalter 26"/>
          <p:cNvSpPr>
            <a:spLocks noGrp="1"/>
          </p:cNvSpPr>
          <p:nvPr>
            <p:ph type="body" sz="quarter" idx="55" hasCustomPrompt="1"/>
          </p:nvPr>
        </p:nvSpPr>
        <p:spPr>
          <a:xfrm>
            <a:off x="4864939" y="5188562"/>
            <a:ext cx="1126322" cy="420873"/>
          </a:xfrm>
          <a:solidFill>
            <a:schemeClr val="bg2">
              <a:lumMod val="95000"/>
            </a:schemeClr>
          </a:solidFill>
          <a:ln>
            <a:solidFill>
              <a:schemeClr val="bg2">
                <a:lumMod val="65000"/>
              </a:schemeClr>
            </a:solidFill>
          </a:ln>
        </p:spPr>
        <p:txBody>
          <a:bodyPr lIns="108000" tIns="72000" rIns="108000" anchor="t" anchorCtr="0"/>
          <a:lstStyle>
            <a:lvl1pPr marL="0" indent="0" algn="l">
              <a:lnSpc>
                <a:spcPct val="80000"/>
              </a:lnSpc>
              <a:buNone/>
              <a:defRPr sz="1200" baseline="0">
                <a:solidFill>
                  <a:schemeClr val="tx1"/>
                </a:solidFill>
                <a:latin typeface="+mn-lt"/>
              </a:defRPr>
            </a:lvl1pPr>
          </a:lstStyle>
          <a:p>
            <a:pPr lvl="0"/>
            <a:r>
              <a:rPr lang="es-ES_tradnl" noProof="0"/>
              <a:t>Alter</a:t>
            </a:r>
          </a:p>
        </p:txBody>
      </p:sp>
      <p:sp>
        <p:nvSpPr>
          <p:cNvPr id="104" name="Textplatzhalter 26"/>
          <p:cNvSpPr>
            <a:spLocks noGrp="1"/>
          </p:cNvSpPr>
          <p:nvPr>
            <p:ph type="body" sz="quarter" idx="56" hasCustomPrompt="1"/>
          </p:nvPr>
        </p:nvSpPr>
        <p:spPr>
          <a:xfrm>
            <a:off x="5996607" y="5188562"/>
            <a:ext cx="1126322" cy="420873"/>
          </a:xfrm>
          <a:solidFill>
            <a:schemeClr val="bg2">
              <a:lumMod val="95000"/>
            </a:schemeClr>
          </a:solidFill>
          <a:ln>
            <a:solidFill>
              <a:schemeClr val="bg2">
                <a:lumMod val="65000"/>
              </a:schemeClr>
            </a:solidFill>
          </a:ln>
        </p:spPr>
        <p:txBody>
          <a:bodyPr lIns="108000" tIns="72000" rIns="108000" anchor="t" anchorCtr="0"/>
          <a:lstStyle>
            <a:lvl1pPr marL="0" indent="0" algn="l">
              <a:lnSpc>
                <a:spcPct val="80000"/>
              </a:lnSpc>
              <a:buNone/>
              <a:defRPr sz="1200" baseline="0">
                <a:solidFill>
                  <a:schemeClr val="tx1"/>
                </a:solidFill>
                <a:latin typeface="+mn-lt"/>
              </a:defRPr>
            </a:lvl1pPr>
          </a:lstStyle>
          <a:p>
            <a:pPr lvl="0"/>
            <a:r>
              <a:rPr lang="es-ES_tradnl" noProof="0" err="1"/>
              <a:t>Einkommen</a:t>
            </a:r>
            <a:r>
              <a:rPr lang="es-ES_tradnl" noProof="0"/>
              <a:t> </a:t>
            </a:r>
          </a:p>
        </p:txBody>
      </p:sp>
      <p:sp>
        <p:nvSpPr>
          <p:cNvPr id="105" name="Textplatzhalter 26"/>
          <p:cNvSpPr>
            <a:spLocks noGrp="1"/>
          </p:cNvSpPr>
          <p:nvPr>
            <p:ph type="body" sz="quarter" idx="57" hasCustomPrompt="1"/>
          </p:nvPr>
        </p:nvSpPr>
        <p:spPr>
          <a:xfrm>
            <a:off x="7128275" y="5188562"/>
            <a:ext cx="1126322" cy="420873"/>
          </a:xfrm>
          <a:solidFill>
            <a:schemeClr val="bg2">
              <a:lumMod val="95000"/>
            </a:schemeClr>
          </a:solidFill>
          <a:ln>
            <a:solidFill>
              <a:schemeClr val="bg2">
                <a:lumMod val="65000"/>
              </a:schemeClr>
            </a:solidFill>
          </a:ln>
        </p:spPr>
        <p:txBody>
          <a:bodyPr lIns="108000" tIns="72000" rIns="108000" anchor="t" anchorCtr="0"/>
          <a:lstStyle>
            <a:lvl1pPr marL="0" indent="0" algn="l">
              <a:lnSpc>
                <a:spcPct val="80000"/>
              </a:lnSpc>
              <a:buNone/>
              <a:defRPr sz="1200" baseline="0">
                <a:solidFill>
                  <a:schemeClr val="tx1"/>
                </a:solidFill>
                <a:latin typeface="+mn-lt"/>
              </a:defRPr>
            </a:lvl1pPr>
          </a:lstStyle>
          <a:p>
            <a:pPr lvl="0"/>
            <a:r>
              <a:rPr lang="es-ES_tradnl" noProof="0" err="1"/>
              <a:t>Bildung</a:t>
            </a:r>
            <a:endParaRPr lang="es-ES_tradnl" noProof="0"/>
          </a:p>
        </p:txBody>
      </p:sp>
      <p:sp>
        <p:nvSpPr>
          <p:cNvPr id="106" name="Textplatzhalter 26"/>
          <p:cNvSpPr>
            <a:spLocks noGrp="1"/>
          </p:cNvSpPr>
          <p:nvPr>
            <p:ph type="body" sz="quarter" idx="58" hasCustomPrompt="1"/>
          </p:nvPr>
        </p:nvSpPr>
        <p:spPr>
          <a:xfrm>
            <a:off x="8259943" y="5188562"/>
            <a:ext cx="1126322" cy="420873"/>
          </a:xfrm>
          <a:solidFill>
            <a:schemeClr val="bg2">
              <a:lumMod val="95000"/>
            </a:schemeClr>
          </a:solidFill>
          <a:ln>
            <a:solidFill>
              <a:schemeClr val="bg2">
                <a:lumMod val="65000"/>
              </a:schemeClr>
            </a:solidFill>
          </a:ln>
        </p:spPr>
        <p:txBody>
          <a:bodyPr lIns="108000" tIns="72000" rIns="108000" anchor="t" anchorCtr="0"/>
          <a:lstStyle>
            <a:lvl1pPr marL="0" indent="0" algn="l">
              <a:lnSpc>
                <a:spcPct val="80000"/>
              </a:lnSpc>
              <a:buNone/>
              <a:defRPr sz="1200" baseline="0">
                <a:solidFill>
                  <a:schemeClr val="tx1"/>
                </a:solidFill>
                <a:latin typeface="+mn-lt"/>
              </a:defRPr>
            </a:lvl1pPr>
          </a:lstStyle>
          <a:p>
            <a:pPr lvl="0"/>
            <a:r>
              <a:rPr lang="es-ES_tradnl" noProof="0" err="1"/>
              <a:t>Familie</a:t>
            </a:r>
            <a:endParaRPr lang="es-ES_tradnl" noProof="0"/>
          </a:p>
        </p:txBody>
      </p:sp>
      <p:sp>
        <p:nvSpPr>
          <p:cNvPr id="107" name="Textplatzhalter 26"/>
          <p:cNvSpPr>
            <a:spLocks noGrp="1"/>
          </p:cNvSpPr>
          <p:nvPr>
            <p:ph type="body" sz="quarter" idx="59" hasCustomPrompt="1"/>
          </p:nvPr>
        </p:nvSpPr>
        <p:spPr>
          <a:xfrm>
            <a:off x="9391611" y="5188562"/>
            <a:ext cx="1126322" cy="420873"/>
          </a:xfrm>
          <a:solidFill>
            <a:schemeClr val="bg2">
              <a:lumMod val="95000"/>
            </a:schemeClr>
          </a:solidFill>
          <a:ln>
            <a:solidFill>
              <a:schemeClr val="bg2">
                <a:lumMod val="65000"/>
              </a:schemeClr>
            </a:solidFill>
          </a:ln>
        </p:spPr>
        <p:txBody>
          <a:bodyPr lIns="108000" tIns="72000" rIns="108000" anchor="t" anchorCtr="0"/>
          <a:lstStyle>
            <a:lvl1pPr marL="0" indent="0" algn="l">
              <a:lnSpc>
                <a:spcPct val="80000"/>
              </a:lnSpc>
              <a:buNone/>
              <a:defRPr sz="1000" baseline="0">
                <a:solidFill>
                  <a:schemeClr val="tx1"/>
                </a:solidFill>
                <a:latin typeface="+mn-lt"/>
              </a:defRPr>
            </a:lvl1pPr>
          </a:lstStyle>
          <a:p>
            <a:pPr lvl="0"/>
            <a:r>
              <a:rPr lang="es-ES_tradnl" noProof="0" err="1"/>
              <a:t>Beziehungsstatus</a:t>
            </a:r>
            <a:endParaRPr lang="es-ES_tradnl" noProof="0"/>
          </a:p>
        </p:txBody>
      </p:sp>
      <p:sp>
        <p:nvSpPr>
          <p:cNvPr id="108" name="Textplatzhalter 26"/>
          <p:cNvSpPr>
            <a:spLocks noGrp="1"/>
          </p:cNvSpPr>
          <p:nvPr>
            <p:ph type="body" sz="quarter" idx="60" hasCustomPrompt="1"/>
          </p:nvPr>
        </p:nvSpPr>
        <p:spPr>
          <a:xfrm>
            <a:off x="10523278" y="5188562"/>
            <a:ext cx="1126322" cy="420873"/>
          </a:xfrm>
          <a:solidFill>
            <a:schemeClr val="bg2">
              <a:lumMod val="95000"/>
            </a:schemeClr>
          </a:solidFill>
          <a:ln>
            <a:solidFill>
              <a:schemeClr val="bg2">
                <a:lumMod val="65000"/>
              </a:schemeClr>
            </a:solidFill>
          </a:ln>
        </p:spPr>
        <p:txBody>
          <a:bodyPr lIns="108000" tIns="72000" rIns="108000" anchor="t" anchorCtr="0"/>
          <a:lstStyle>
            <a:lvl1pPr marL="0" indent="0" algn="l">
              <a:lnSpc>
                <a:spcPct val="80000"/>
              </a:lnSpc>
              <a:buNone/>
              <a:defRPr sz="1200" baseline="0">
                <a:solidFill>
                  <a:schemeClr val="tx1"/>
                </a:solidFill>
                <a:latin typeface="+mn-lt"/>
              </a:defRPr>
            </a:lvl1pPr>
          </a:lstStyle>
          <a:p>
            <a:pPr lvl="0"/>
            <a:r>
              <a:rPr lang="es-ES_tradnl" noProof="0" err="1"/>
              <a:t>Sprachen</a:t>
            </a:r>
            <a:endParaRPr lang="es-ES_tradnl" noProof="0"/>
          </a:p>
          <a:p>
            <a:pPr lvl="0"/>
            <a:endParaRPr lang="es-ES_tradnl" noProof="0"/>
          </a:p>
        </p:txBody>
      </p:sp>
      <p:sp>
        <p:nvSpPr>
          <p:cNvPr id="112" name="Textplatzhalter 26"/>
          <p:cNvSpPr>
            <a:spLocks noGrp="1"/>
          </p:cNvSpPr>
          <p:nvPr>
            <p:ph type="body" sz="quarter" idx="61" hasCustomPrompt="1"/>
          </p:nvPr>
        </p:nvSpPr>
        <p:spPr>
          <a:xfrm>
            <a:off x="8134278" y="2774625"/>
            <a:ext cx="871699" cy="309562"/>
          </a:xfrm>
          <a:noFill/>
        </p:spPr>
        <p:txBody>
          <a:bodyPr lIns="0" tIns="72000" anchor="b" anchorCtr="0"/>
          <a:lstStyle>
            <a:lvl1pPr marL="0" indent="0" algn="ctr">
              <a:lnSpc>
                <a:spcPct val="80000"/>
              </a:lnSpc>
              <a:buNone/>
              <a:defRPr sz="1200" baseline="0">
                <a:latin typeface="+mj-lt"/>
              </a:defRPr>
            </a:lvl1pPr>
          </a:lstStyle>
          <a:p>
            <a:pPr lvl="0"/>
            <a:r>
              <a:rPr lang="es-ES_tradnl" noProof="0"/>
              <a:t>WENIG</a:t>
            </a:r>
          </a:p>
        </p:txBody>
      </p:sp>
      <p:sp>
        <p:nvSpPr>
          <p:cNvPr id="113" name="Textplatzhalter 26"/>
          <p:cNvSpPr>
            <a:spLocks noGrp="1"/>
          </p:cNvSpPr>
          <p:nvPr>
            <p:ph type="body" sz="quarter" idx="62" hasCustomPrompt="1"/>
          </p:nvPr>
        </p:nvSpPr>
        <p:spPr>
          <a:xfrm>
            <a:off x="9456090" y="2774625"/>
            <a:ext cx="871699" cy="309562"/>
          </a:xfrm>
          <a:noFill/>
        </p:spPr>
        <p:txBody>
          <a:bodyPr lIns="0" tIns="72000" anchor="b" anchorCtr="0"/>
          <a:lstStyle>
            <a:lvl1pPr marL="0" indent="0" algn="ctr">
              <a:lnSpc>
                <a:spcPct val="80000"/>
              </a:lnSpc>
              <a:buNone/>
              <a:defRPr sz="1200" baseline="0">
                <a:latin typeface="+mj-lt"/>
              </a:defRPr>
            </a:lvl1pPr>
          </a:lstStyle>
          <a:p>
            <a:pPr lvl="0"/>
            <a:r>
              <a:rPr lang="es-ES_tradnl" noProof="0"/>
              <a:t>MITTEL</a:t>
            </a:r>
          </a:p>
        </p:txBody>
      </p:sp>
      <p:sp>
        <p:nvSpPr>
          <p:cNvPr id="114" name="Textplatzhalter 26"/>
          <p:cNvSpPr>
            <a:spLocks noGrp="1"/>
          </p:cNvSpPr>
          <p:nvPr>
            <p:ph type="body" sz="quarter" idx="63" hasCustomPrompt="1"/>
          </p:nvPr>
        </p:nvSpPr>
        <p:spPr>
          <a:xfrm>
            <a:off x="10777901" y="2774625"/>
            <a:ext cx="871699" cy="309562"/>
          </a:xfrm>
          <a:noFill/>
        </p:spPr>
        <p:txBody>
          <a:bodyPr lIns="0" tIns="72000" anchor="b" anchorCtr="0"/>
          <a:lstStyle>
            <a:lvl1pPr marL="0" indent="0" algn="ctr">
              <a:lnSpc>
                <a:spcPct val="80000"/>
              </a:lnSpc>
              <a:buNone/>
              <a:defRPr sz="1200" baseline="0">
                <a:latin typeface="+mj-lt"/>
              </a:defRPr>
            </a:lvl1pPr>
          </a:lstStyle>
          <a:p>
            <a:pPr lvl="0"/>
            <a:r>
              <a:rPr lang="es-ES_tradnl" noProof="0"/>
              <a:t>VIEL</a:t>
            </a:r>
          </a:p>
        </p:txBody>
      </p:sp>
      <p:sp>
        <p:nvSpPr>
          <p:cNvPr id="115" name="Rechteck 114"/>
          <p:cNvSpPr/>
          <p:nvPr userDrawn="1"/>
        </p:nvSpPr>
        <p:spPr>
          <a:xfrm>
            <a:off x="8001000" y="3195499"/>
            <a:ext cx="3648600" cy="1576800"/>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s-ES_tradnl" noProof="0"/>
          </a:p>
        </p:txBody>
      </p:sp>
      <p:sp>
        <p:nvSpPr>
          <p:cNvPr id="39" name="Textplatzhalter 26"/>
          <p:cNvSpPr>
            <a:spLocks noGrp="1"/>
          </p:cNvSpPr>
          <p:nvPr>
            <p:ph type="body" sz="quarter" idx="22" hasCustomPrompt="1"/>
          </p:nvPr>
        </p:nvSpPr>
        <p:spPr>
          <a:xfrm>
            <a:off x="1745721" y="1935208"/>
            <a:ext cx="1772180" cy="309562"/>
          </a:xfrm>
          <a:solidFill>
            <a:schemeClr val="bg2">
              <a:lumMod val="95000"/>
            </a:schemeClr>
          </a:solidFill>
        </p:spPr>
        <p:txBody>
          <a:bodyPr lIns="144000" tIns="72000" anchor="t" anchorCtr="0"/>
          <a:lstStyle>
            <a:lvl1pPr marL="0" indent="0">
              <a:buNone/>
              <a:defRPr sz="1400" baseline="0"/>
            </a:lvl1pPr>
          </a:lstStyle>
          <a:p>
            <a:pPr lvl="0"/>
            <a:r>
              <a:rPr lang="es-ES_tradnl" noProof="0" err="1"/>
              <a:t>Platzhaltertext</a:t>
            </a:r>
            <a:endParaRPr lang="es-ES_tradnl" noProof="0"/>
          </a:p>
        </p:txBody>
      </p:sp>
      <p:sp>
        <p:nvSpPr>
          <p:cNvPr id="43" name="Textplatzhalter 26"/>
          <p:cNvSpPr>
            <a:spLocks noGrp="1"/>
          </p:cNvSpPr>
          <p:nvPr>
            <p:ph type="body" sz="quarter" idx="35" hasCustomPrompt="1"/>
          </p:nvPr>
        </p:nvSpPr>
        <p:spPr>
          <a:xfrm>
            <a:off x="431321" y="1935208"/>
            <a:ext cx="1092679"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GESCHLECHT:</a:t>
            </a:r>
          </a:p>
        </p:txBody>
      </p:sp>
    </p:spTree>
    <p:extLst>
      <p:ext uri="{BB962C8B-B14F-4D97-AF65-F5344CB8AC3E}">
        <p14:creationId xmlns:p14="http://schemas.microsoft.com/office/powerpoint/2010/main" val="24248894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4_customer buyer persona 1">
    <p:spTree>
      <p:nvGrpSpPr>
        <p:cNvPr id="1" name=""/>
        <p:cNvGrpSpPr/>
        <p:nvPr/>
      </p:nvGrpSpPr>
      <p:grpSpPr>
        <a:xfrm>
          <a:off x="0" y="0"/>
          <a:ext cx="0" cy="0"/>
          <a:chOff x="0" y="0"/>
          <a:chExt cx="0" cy="0"/>
        </a:xfrm>
      </p:grpSpPr>
      <p:sp>
        <p:nvSpPr>
          <p:cNvPr id="45" name="Textplatzhalter 26"/>
          <p:cNvSpPr>
            <a:spLocks noGrp="1"/>
          </p:cNvSpPr>
          <p:nvPr>
            <p:ph type="body" sz="quarter" idx="26" hasCustomPrompt="1"/>
          </p:nvPr>
        </p:nvSpPr>
        <p:spPr>
          <a:xfrm>
            <a:off x="5369454" y="1512000"/>
            <a:ext cx="6280146" cy="1152000"/>
          </a:xfrm>
          <a:solidFill>
            <a:schemeClr val="bg2">
              <a:lumMod val="95000"/>
            </a:schemeClr>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67" name="Textplatzhalter 26"/>
          <p:cNvSpPr>
            <a:spLocks noGrp="1"/>
          </p:cNvSpPr>
          <p:nvPr>
            <p:ph type="body" sz="quarter" idx="38" hasCustomPrompt="1"/>
          </p:nvPr>
        </p:nvSpPr>
        <p:spPr>
          <a:xfrm>
            <a:off x="3733271" y="1512000"/>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MOTIVATIONEN:</a:t>
            </a:r>
          </a:p>
        </p:txBody>
      </p:sp>
      <p:sp>
        <p:nvSpPr>
          <p:cNvPr id="2" name="Date"/>
          <p:cNvSpPr>
            <a:spLocks noGrp="1"/>
          </p:cNvSpPr>
          <p:nvPr>
            <p:ph type="dt" sz="half" idx="10"/>
          </p:nvPr>
        </p:nvSpPr>
        <p:spPr/>
        <p:txBody>
          <a:bodyPr/>
          <a:lstStyle/>
          <a:p>
            <a:endParaRPr lang="es-ES_tradnl" noProof="0"/>
          </a:p>
        </p:txBody>
      </p:sp>
      <p:sp>
        <p:nvSpPr>
          <p:cNvPr id="3" name="Footer"/>
          <p:cNvSpPr>
            <a:spLocks noGrp="1"/>
          </p:cNvSpPr>
          <p:nvPr>
            <p:ph type="ftr" sz="quarter" idx="11"/>
          </p:nvPr>
        </p:nvSpPr>
        <p:spPr/>
        <p:txBody>
          <a:bodyPr/>
          <a:lstStyle/>
          <a:p>
            <a:r>
              <a:rPr lang="en-US" noProof="0"/>
              <a:t>DESIGN THINKING - BUSINESS MODEL INNOVATION - CPS</a:t>
            </a:r>
            <a:endParaRPr lang="es-ES_tradnl" noProof="0"/>
          </a:p>
        </p:txBody>
      </p:sp>
      <p:sp>
        <p:nvSpPr>
          <p:cNvPr id="4" name="Slide Number"/>
          <p:cNvSpPr>
            <a:spLocks noGrp="1"/>
          </p:cNvSpPr>
          <p:nvPr>
            <p:ph type="sldNum" sz="quarter" idx="12"/>
          </p:nvPr>
        </p:nvSpPr>
        <p:spPr/>
        <p:txBody>
          <a:bodyPr/>
          <a:lstStyle/>
          <a:p>
            <a:fld id="{02CEFE82-39F2-4F47-8A0C-D5AB3496FA5C}" type="slidenum">
              <a:rPr lang="es-ES_tradnl" noProof="0" smtClean="0"/>
              <a:t>‹Nr.›</a:t>
            </a:fld>
            <a:endParaRPr lang="es-ES_tradnl" noProof="0"/>
          </a:p>
        </p:txBody>
      </p:sp>
      <p:sp>
        <p:nvSpPr>
          <p:cNvPr id="7" name="Textplatzhalter 6"/>
          <p:cNvSpPr>
            <a:spLocks noGrp="1"/>
          </p:cNvSpPr>
          <p:nvPr>
            <p:ph type="body" sz="quarter" idx="13" hasCustomPrompt="1"/>
          </p:nvPr>
        </p:nvSpPr>
        <p:spPr>
          <a:xfrm>
            <a:off x="0" y="1"/>
            <a:ext cx="12190413" cy="1269999"/>
          </a:xfrm>
          <a:solidFill>
            <a:schemeClr val="bg2">
              <a:lumMod val="85000"/>
            </a:schemeClr>
          </a:solidFill>
        </p:spPr>
        <p:txBody>
          <a:bodyPr lIns="540000" anchor="b"/>
          <a:lstStyle>
            <a:lvl1pPr marL="0" indent="0">
              <a:lnSpc>
                <a:spcPct val="80000"/>
              </a:lnSpc>
              <a:buNone/>
              <a:defRPr sz="4400">
                <a:latin typeface="Bebas Neue" panose="020B0506020202020201" pitchFamily="34" charset="0"/>
              </a:defRPr>
            </a:lvl1pPr>
          </a:lstStyle>
          <a:p>
            <a:pPr lvl="0"/>
            <a:r>
              <a:rPr lang="es-ES_tradnl" noProof="0"/>
              <a:t>NAME</a:t>
            </a:r>
          </a:p>
        </p:txBody>
      </p:sp>
      <p:sp>
        <p:nvSpPr>
          <p:cNvPr id="37" name="Textplatzhalter 26"/>
          <p:cNvSpPr>
            <a:spLocks noGrp="1"/>
          </p:cNvSpPr>
          <p:nvPr>
            <p:ph type="body" sz="quarter" idx="21" hasCustomPrompt="1"/>
          </p:nvPr>
        </p:nvSpPr>
        <p:spPr>
          <a:xfrm>
            <a:off x="1745721" y="1515843"/>
            <a:ext cx="1772180" cy="309562"/>
          </a:xfrm>
          <a:solidFill>
            <a:schemeClr val="bg2">
              <a:lumMod val="95000"/>
            </a:schemeClr>
          </a:solidFill>
        </p:spPr>
        <p:txBody>
          <a:bodyPr lIns="144000" tIns="72000" anchor="t" anchorCtr="0"/>
          <a:lstStyle>
            <a:lvl1pPr marL="0" indent="0">
              <a:buNone/>
              <a:defRPr sz="1400" baseline="0"/>
            </a:lvl1pPr>
          </a:lstStyle>
          <a:p>
            <a:pPr lvl="0"/>
            <a:r>
              <a:rPr lang="es-ES_tradnl" noProof="0" err="1"/>
              <a:t>Platzhaltertext</a:t>
            </a:r>
            <a:endParaRPr lang="es-ES_tradnl" noProof="0"/>
          </a:p>
        </p:txBody>
      </p:sp>
      <p:sp>
        <p:nvSpPr>
          <p:cNvPr id="38" name="Textplatzhalter 26"/>
          <p:cNvSpPr>
            <a:spLocks noGrp="1"/>
          </p:cNvSpPr>
          <p:nvPr>
            <p:ph type="body" sz="quarter" idx="22" hasCustomPrompt="1"/>
          </p:nvPr>
        </p:nvSpPr>
        <p:spPr>
          <a:xfrm>
            <a:off x="1745721" y="1935208"/>
            <a:ext cx="1772180" cy="309562"/>
          </a:xfrm>
          <a:solidFill>
            <a:schemeClr val="bg2">
              <a:lumMod val="95000"/>
            </a:schemeClr>
          </a:solidFill>
        </p:spPr>
        <p:txBody>
          <a:bodyPr lIns="144000" tIns="72000" anchor="t" anchorCtr="0"/>
          <a:lstStyle>
            <a:lvl1pPr marL="0" indent="0">
              <a:buNone/>
              <a:defRPr sz="1400" baseline="0"/>
            </a:lvl1pPr>
          </a:lstStyle>
          <a:p>
            <a:pPr lvl="0"/>
            <a:r>
              <a:rPr lang="es-ES_tradnl" noProof="0" err="1"/>
              <a:t>Platzhaltertext</a:t>
            </a:r>
            <a:endParaRPr lang="es-ES_tradnl" noProof="0"/>
          </a:p>
        </p:txBody>
      </p:sp>
      <p:sp>
        <p:nvSpPr>
          <p:cNvPr id="39" name="Textplatzhalter 26"/>
          <p:cNvSpPr>
            <a:spLocks noGrp="1"/>
          </p:cNvSpPr>
          <p:nvPr>
            <p:ph type="body" sz="quarter" idx="23" hasCustomPrompt="1"/>
          </p:nvPr>
        </p:nvSpPr>
        <p:spPr>
          <a:xfrm>
            <a:off x="1745721" y="2354573"/>
            <a:ext cx="1772180" cy="309562"/>
          </a:xfrm>
          <a:solidFill>
            <a:schemeClr val="bg2">
              <a:lumMod val="95000"/>
            </a:schemeClr>
          </a:solidFill>
        </p:spPr>
        <p:txBody>
          <a:bodyPr lIns="144000" tIns="72000" anchor="t" anchorCtr="0"/>
          <a:lstStyle>
            <a:lvl1pPr marL="0" indent="0">
              <a:buNone/>
              <a:defRPr sz="1400" baseline="0"/>
            </a:lvl1pPr>
          </a:lstStyle>
          <a:p>
            <a:pPr lvl="0"/>
            <a:r>
              <a:rPr lang="es-ES_tradnl" noProof="0" err="1"/>
              <a:t>Platzhaltertext</a:t>
            </a:r>
            <a:endParaRPr lang="es-ES_tradnl" noProof="0"/>
          </a:p>
        </p:txBody>
      </p:sp>
      <p:sp>
        <p:nvSpPr>
          <p:cNvPr id="42" name="Picture"/>
          <p:cNvSpPr>
            <a:spLocks noGrp="1"/>
          </p:cNvSpPr>
          <p:nvPr>
            <p:ph type="pic" sz="quarter" idx="25"/>
          </p:nvPr>
        </p:nvSpPr>
        <p:spPr bwMode="gray">
          <a:xfrm>
            <a:off x="540001" y="2774625"/>
            <a:ext cx="2977899" cy="2835500"/>
          </a:xfrm>
          <a:solidFill>
            <a:schemeClr val="bg1">
              <a:lumMod val="85000"/>
            </a:schemeClr>
          </a:solidFill>
        </p:spPr>
        <p:txBody>
          <a:bodyPr lIns="144000" tIns="144000" rIns="144000" bIns="144000"/>
          <a:lstStyle>
            <a:lvl1pPr marL="0" indent="0">
              <a:buNone/>
              <a:defRPr/>
            </a:lvl1pPr>
          </a:lstStyle>
          <a:p>
            <a:endParaRPr lang="es-ES_tradnl" noProof="0"/>
          </a:p>
        </p:txBody>
      </p:sp>
      <p:sp>
        <p:nvSpPr>
          <p:cNvPr id="53" name="Rechteck 52"/>
          <p:cNvSpPr/>
          <p:nvPr userDrawn="1"/>
        </p:nvSpPr>
        <p:spPr>
          <a:xfrm>
            <a:off x="0" y="5715000"/>
            <a:ext cx="12190413" cy="101600"/>
          </a:xfrm>
          <a:prstGeom prst="rect">
            <a:avLst/>
          </a:prstGeom>
          <a:solidFill>
            <a:schemeClr val="bg2">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s-ES_tradnl" noProof="0"/>
          </a:p>
        </p:txBody>
      </p:sp>
      <p:sp>
        <p:nvSpPr>
          <p:cNvPr id="60" name="Textplatzhalter 26"/>
          <p:cNvSpPr>
            <a:spLocks noGrp="1"/>
          </p:cNvSpPr>
          <p:nvPr>
            <p:ph type="body" sz="quarter" idx="31" hasCustomPrompt="1"/>
          </p:nvPr>
        </p:nvSpPr>
        <p:spPr>
          <a:xfrm>
            <a:off x="3733271" y="2774625"/>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ZIELE:</a:t>
            </a:r>
          </a:p>
        </p:txBody>
      </p:sp>
      <p:sp>
        <p:nvSpPr>
          <p:cNvPr id="62" name="Textplatzhalter 26"/>
          <p:cNvSpPr>
            <a:spLocks noGrp="1"/>
          </p:cNvSpPr>
          <p:nvPr>
            <p:ph type="body" sz="quarter" idx="33" hasCustomPrompt="1"/>
          </p:nvPr>
        </p:nvSpPr>
        <p:spPr>
          <a:xfrm>
            <a:off x="3733271" y="3616375"/>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PROBLEME:</a:t>
            </a:r>
          </a:p>
        </p:txBody>
      </p:sp>
      <p:sp>
        <p:nvSpPr>
          <p:cNvPr id="63" name="Textplatzhalter 26"/>
          <p:cNvSpPr>
            <a:spLocks noGrp="1"/>
          </p:cNvSpPr>
          <p:nvPr>
            <p:ph type="body" sz="quarter" idx="34" hasCustomPrompt="1"/>
          </p:nvPr>
        </p:nvSpPr>
        <p:spPr>
          <a:xfrm>
            <a:off x="539751" y="1515843"/>
            <a:ext cx="984249"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PROFIL:</a:t>
            </a:r>
          </a:p>
        </p:txBody>
      </p:sp>
      <p:sp>
        <p:nvSpPr>
          <p:cNvPr id="64" name="Textplatzhalter 26"/>
          <p:cNvSpPr>
            <a:spLocks noGrp="1"/>
          </p:cNvSpPr>
          <p:nvPr>
            <p:ph type="body" sz="quarter" idx="35" hasCustomPrompt="1"/>
          </p:nvPr>
        </p:nvSpPr>
        <p:spPr>
          <a:xfrm>
            <a:off x="431321" y="1935208"/>
            <a:ext cx="1092679"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GESCHLECHT:</a:t>
            </a:r>
          </a:p>
        </p:txBody>
      </p:sp>
      <p:sp>
        <p:nvSpPr>
          <p:cNvPr id="65" name="Textplatzhalter 26"/>
          <p:cNvSpPr>
            <a:spLocks noGrp="1"/>
          </p:cNvSpPr>
          <p:nvPr>
            <p:ph type="body" sz="quarter" idx="36" hasCustomPrompt="1"/>
          </p:nvPr>
        </p:nvSpPr>
        <p:spPr>
          <a:xfrm>
            <a:off x="539751" y="2354573"/>
            <a:ext cx="984249"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ALTER:</a:t>
            </a:r>
          </a:p>
        </p:txBody>
      </p:sp>
      <p:sp>
        <p:nvSpPr>
          <p:cNvPr id="43" name="Textplatzhalter 26"/>
          <p:cNvSpPr>
            <a:spLocks noGrp="1"/>
          </p:cNvSpPr>
          <p:nvPr>
            <p:ph type="body" sz="quarter" idx="42" hasCustomPrompt="1"/>
          </p:nvPr>
        </p:nvSpPr>
        <p:spPr>
          <a:xfrm>
            <a:off x="5369454" y="2774625"/>
            <a:ext cx="6280146" cy="728926"/>
          </a:xfrm>
          <a:solidFill>
            <a:schemeClr val="bg2">
              <a:lumMod val="95000"/>
            </a:schemeClr>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44" name="Textplatzhalter 26"/>
          <p:cNvSpPr>
            <a:spLocks noGrp="1"/>
          </p:cNvSpPr>
          <p:nvPr>
            <p:ph type="body" sz="quarter" idx="43" hasCustomPrompt="1"/>
          </p:nvPr>
        </p:nvSpPr>
        <p:spPr>
          <a:xfrm>
            <a:off x="5369454" y="3616375"/>
            <a:ext cx="6280146" cy="728926"/>
          </a:xfrm>
          <a:solidFill>
            <a:schemeClr val="bg2">
              <a:lumMod val="95000"/>
            </a:schemeClr>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46" name="Textplatzhalter 26"/>
          <p:cNvSpPr>
            <a:spLocks noGrp="1"/>
          </p:cNvSpPr>
          <p:nvPr>
            <p:ph type="body" sz="quarter" idx="44" hasCustomPrompt="1"/>
          </p:nvPr>
        </p:nvSpPr>
        <p:spPr>
          <a:xfrm>
            <a:off x="3733271" y="4458125"/>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BIOGRAFIE </a:t>
            </a:r>
          </a:p>
        </p:txBody>
      </p:sp>
      <p:sp>
        <p:nvSpPr>
          <p:cNvPr id="47" name="Textplatzhalter 26"/>
          <p:cNvSpPr>
            <a:spLocks noGrp="1"/>
          </p:cNvSpPr>
          <p:nvPr>
            <p:ph type="body" sz="quarter" idx="45" hasCustomPrompt="1"/>
          </p:nvPr>
        </p:nvSpPr>
        <p:spPr>
          <a:xfrm>
            <a:off x="5369454" y="4458125"/>
            <a:ext cx="6280146" cy="1152000"/>
          </a:xfrm>
          <a:solidFill>
            <a:schemeClr val="bg2">
              <a:lumMod val="95000"/>
            </a:schemeClr>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Tree>
    <p:extLst>
      <p:ext uri="{BB962C8B-B14F-4D97-AF65-F5344CB8AC3E}">
        <p14:creationId xmlns:p14="http://schemas.microsoft.com/office/powerpoint/2010/main" val="39758187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1_customer buyer persona 1">
    <p:spTree>
      <p:nvGrpSpPr>
        <p:cNvPr id="1" name=""/>
        <p:cNvGrpSpPr/>
        <p:nvPr/>
      </p:nvGrpSpPr>
      <p:grpSpPr>
        <a:xfrm>
          <a:off x="0" y="0"/>
          <a:ext cx="0" cy="0"/>
          <a:chOff x="0" y="0"/>
          <a:chExt cx="0" cy="0"/>
        </a:xfrm>
      </p:grpSpPr>
      <p:sp>
        <p:nvSpPr>
          <p:cNvPr id="2" name="Date"/>
          <p:cNvSpPr>
            <a:spLocks noGrp="1"/>
          </p:cNvSpPr>
          <p:nvPr>
            <p:ph type="dt" sz="half" idx="10"/>
          </p:nvPr>
        </p:nvSpPr>
        <p:spPr/>
        <p:txBody>
          <a:bodyPr/>
          <a:lstStyle/>
          <a:p>
            <a:endParaRPr lang="en-US"/>
          </a:p>
        </p:txBody>
      </p:sp>
      <p:sp>
        <p:nvSpPr>
          <p:cNvPr id="3" name="Footer"/>
          <p:cNvSpPr>
            <a:spLocks noGrp="1"/>
          </p:cNvSpPr>
          <p:nvPr>
            <p:ph type="ftr" sz="quarter" idx="11"/>
          </p:nvPr>
        </p:nvSpPr>
        <p:spPr/>
        <p:txBody>
          <a:bodyPr/>
          <a:lstStyle/>
          <a:p>
            <a:r>
              <a:rPr lang="en-US"/>
              <a:t>DESIGN THINKING - BUSINESS MODEL INNOVATION - CPS</a:t>
            </a:r>
          </a:p>
        </p:txBody>
      </p:sp>
      <p:sp>
        <p:nvSpPr>
          <p:cNvPr id="4" name="Slide Number"/>
          <p:cNvSpPr>
            <a:spLocks noGrp="1"/>
          </p:cNvSpPr>
          <p:nvPr>
            <p:ph type="sldNum" sz="quarter" idx="12"/>
          </p:nvPr>
        </p:nvSpPr>
        <p:spPr/>
        <p:txBody>
          <a:bodyPr/>
          <a:lstStyle/>
          <a:p>
            <a:fld id="{02CEFE82-39F2-4F47-8A0C-D5AB3496FA5C}" type="slidenum">
              <a:rPr lang="en-US" smtClean="0"/>
              <a:t>‹Nr.›</a:t>
            </a:fld>
            <a:endParaRPr lang="en-US"/>
          </a:p>
        </p:txBody>
      </p:sp>
      <p:sp>
        <p:nvSpPr>
          <p:cNvPr id="7" name="Textplatzhalter 6"/>
          <p:cNvSpPr>
            <a:spLocks noGrp="1"/>
          </p:cNvSpPr>
          <p:nvPr>
            <p:ph type="body" sz="quarter" idx="13" hasCustomPrompt="1"/>
          </p:nvPr>
        </p:nvSpPr>
        <p:spPr>
          <a:xfrm>
            <a:off x="0" y="1"/>
            <a:ext cx="12190413" cy="1269999"/>
          </a:xfrm>
          <a:solidFill>
            <a:schemeClr val="bg2">
              <a:lumMod val="85000"/>
            </a:schemeClr>
          </a:solidFill>
        </p:spPr>
        <p:txBody>
          <a:bodyPr lIns="540000" anchor="b"/>
          <a:lstStyle>
            <a:lvl1pPr marL="0" indent="0">
              <a:lnSpc>
                <a:spcPct val="80000"/>
              </a:lnSpc>
              <a:buNone/>
              <a:defRPr sz="4400">
                <a:latin typeface="Bebas Neue" panose="020B0506020202020201" pitchFamily="34" charset="0"/>
              </a:defRPr>
            </a:lvl1pPr>
          </a:lstStyle>
          <a:p>
            <a:pPr lvl="0"/>
            <a:r>
              <a:rPr lang="de-DE"/>
              <a:t>NAME</a:t>
            </a:r>
          </a:p>
        </p:txBody>
      </p:sp>
      <p:sp>
        <p:nvSpPr>
          <p:cNvPr id="27" name="Textplatzhalter 26"/>
          <p:cNvSpPr>
            <a:spLocks noGrp="1"/>
          </p:cNvSpPr>
          <p:nvPr>
            <p:ph type="body" sz="quarter" idx="14" hasCustomPrompt="1"/>
          </p:nvPr>
        </p:nvSpPr>
        <p:spPr>
          <a:xfrm>
            <a:off x="5369456" y="1512000"/>
            <a:ext cx="2217600" cy="309562"/>
          </a:xfrm>
          <a:solidFill>
            <a:schemeClr val="bg2">
              <a:lumMod val="95000"/>
            </a:schemeClr>
          </a:solidFill>
        </p:spPr>
        <p:txBody>
          <a:bodyPr lIns="144000" tIns="72000" anchor="t" anchorCtr="0"/>
          <a:lstStyle>
            <a:lvl1pPr marL="0" indent="0">
              <a:buNone/>
              <a:defRPr sz="1400" baseline="0"/>
            </a:lvl1pPr>
          </a:lstStyle>
          <a:p>
            <a:pPr lvl="0"/>
            <a:r>
              <a:rPr lang="de-DE"/>
              <a:t>Platzhaltertext</a:t>
            </a:r>
          </a:p>
        </p:txBody>
      </p:sp>
      <p:sp>
        <p:nvSpPr>
          <p:cNvPr id="32" name="Textplatzhalter 26"/>
          <p:cNvSpPr>
            <a:spLocks noGrp="1"/>
          </p:cNvSpPr>
          <p:nvPr>
            <p:ph type="body" sz="quarter" idx="16" hasCustomPrompt="1"/>
          </p:nvPr>
        </p:nvSpPr>
        <p:spPr>
          <a:xfrm>
            <a:off x="5369456" y="1932875"/>
            <a:ext cx="2217600" cy="309562"/>
          </a:xfrm>
          <a:solidFill>
            <a:schemeClr val="bg2">
              <a:lumMod val="95000"/>
            </a:schemeClr>
          </a:solidFill>
        </p:spPr>
        <p:txBody>
          <a:bodyPr lIns="144000" tIns="72000" anchor="t" anchorCtr="0"/>
          <a:lstStyle>
            <a:lvl1pPr marL="0" indent="0">
              <a:buNone/>
              <a:defRPr sz="1400" baseline="0"/>
            </a:lvl1pPr>
          </a:lstStyle>
          <a:p>
            <a:pPr lvl="0"/>
            <a:r>
              <a:rPr lang="de-DE"/>
              <a:t>Platzhaltertext</a:t>
            </a:r>
          </a:p>
        </p:txBody>
      </p:sp>
      <p:sp>
        <p:nvSpPr>
          <p:cNvPr id="34" name="Textplatzhalter 26"/>
          <p:cNvSpPr>
            <a:spLocks noGrp="1"/>
          </p:cNvSpPr>
          <p:nvPr>
            <p:ph type="body" sz="quarter" idx="18" hasCustomPrompt="1"/>
          </p:nvPr>
        </p:nvSpPr>
        <p:spPr>
          <a:xfrm>
            <a:off x="5369456" y="2353750"/>
            <a:ext cx="2217600" cy="309562"/>
          </a:xfrm>
          <a:solidFill>
            <a:schemeClr val="bg2">
              <a:lumMod val="95000"/>
            </a:schemeClr>
          </a:solidFill>
        </p:spPr>
        <p:txBody>
          <a:bodyPr lIns="144000" tIns="72000" anchor="t" anchorCtr="0"/>
          <a:lstStyle>
            <a:lvl1pPr marL="0" indent="0">
              <a:buNone/>
              <a:defRPr sz="1400" baseline="0"/>
            </a:lvl1pPr>
          </a:lstStyle>
          <a:p>
            <a:pPr lvl="0"/>
            <a:r>
              <a:rPr lang="de-DE"/>
              <a:t>Platzhaltertext</a:t>
            </a:r>
          </a:p>
        </p:txBody>
      </p:sp>
      <p:sp>
        <p:nvSpPr>
          <p:cNvPr id="42" name="Picture"/>
          <p:cNvSpPr>
            <a:spLocks noGrp="1"/>
          </p:cNvSpPr>
          <p:nvPr>
            <p:ph type="pic" sz="quarter" idx="25"/>
          </p:nvPr>
        </p:nvSpPr>
        <p:spPr bwMode="gray">
          <a:xfrm>
            <a:off x="540001" y="1512000"/>
            <a:ext cx="2977899" cy="2834812"/>
          </a:xfrm>
          <a:solidFill>
            <a:schemeClr val="bg1">
              <a:lumMod val="85000"/>
            </a:schemeClr>
          </a:solidFill>
        </p:spPr>
        <p:txBody>
          <a:bodyPr lIns="144000" tIns="144000" rIns="144000" bIns="144000"/>
          <a:lstStyle>
            <a:lvl1pPr marL="0" indent="0">
              <a:buNone/>
              <a:defRPr/>
            </a:lvl1pPr>
          </a:lstStyle>
          <a:p>
            <a:endParaRPr lang="en-US"/>
          </a:p>
        </p:txBody>
      </p:sp>
      <p:sp>
        <p:nvSpPr>
          <p:cNvPr id="53" name="Rechteck 52"/>
          <p:cNvSpPr/>
          <p:nvPr userDrawn="1"/>
        </p:nvSpPr>
        <p:spPr>
          <a:xfrm>
            <a:off x="0" y="5715000"/>
            <a:ext cx="12190413" cy="101600"/>
          </a:xfrm>
          <a:prstGeom prst="rect">
            <a:avLst/>
          </a:prstGeom>
          <a:solidFill>
            <a:schemeClr val="bg2">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s-ES_tradnl" err="1"/>
          </a:p>
        </p:txBody>
      </p:sp>
      <p:sp>
        <p:nvSpPr>
          <p:cNvPr id="57" name="Textplatzhalter 26"/>
          <p:cNvSpPr>
            <a:spLocks noGrp="1"/>
          </p:cNvSpPr>
          <p:nvPr>
            <p:ph type="body" sz="quarter" idx="28" hasCustomPrompt="1"/>
          </p:nvPr>
        </p:nvSpPr>
        <p:spPr>
          <a:xfrm>
            <a:off x="3733271" y="1512000"/>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LEBT IN:</a:t>
            </a:r>
            <a:endParaRPr lang="es-ES_tradnl"/>
          </a:p>
        </p:txBody>
      </p:sp>
      <p:sp>
        <p:nvSpPr>
          <p:cNvPr id="59" name="Textplatzhalter 26"/>
          <p:cNvSpPr>
            <a:spLocks noGrp="1"/>
          </p:cNvSpPr>
          <p:nvPr>
            <p:ph type="body" sz="quarter" idx="30" hasCustomPrompt="1"/>
          </p:nvPr>
        </p:nvSpPr>
        <p:spPr>
          <a:xfrm>
            <a:off x="3733271" y="1932875"/>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ALTER:</a:t>
            </a:r>
            <a:endParaRPr lang="es-ES_tradnl"/>
          </a:p>
        </p:txBody>
      </p:sp>
      <p:sp>
        <p:nvSpPr>
          <p:cNvPr id="60" name="Textplatzhalter 26"/>
          <p:cNvSpPr>
            <a:spLocks noGrp="1"/>
          </p:cNvSpPr>
          <p:nvPr>
            <p:ph type="body" sz="quarter" idx="31" hasCustomPrompt="1"/>
          </p:nvPr>
        </p:nvSpPr>
        <p:spPr>
          <a:xfrm>
            <a:off x="3733271" y="2353750"/>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GESCHLECHT:</a:t>
            </a:r>
            <a:endParaRPr lang="es-ES_tradnl"/>
          </a:p>
        </p:txBody>
      </p:sp>
      <p:sp>
        <p:nvSpPr>
          <p:cNvPr id="46" name="Textplatzhalter 26"/>
          <p:cNvSpPr>
            <a:spLocks noGrp="1"/>
          </p:cNvSpPr>
          <p:nvPr>
            <p:ph type="body" sz="quarter" idx="43" hasCustomPrompt="1"/>
          </p:nvPr>
        </p:nvSpPr>
        <p:spPr>
          <a:xfrm>
            <a:off x="540000" y="5299873"/>
            <a:ext cx="941138"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INTERESSE:</a:t>
            </a:r>
            <a:endParaRPr lang="es-ES_tradnl"/>
          </a:p>
        </p:txBody>
      </p:sp>
      <p:sp>
        <p:nvSpPr>
          <p:cNvPr id="47" name="Textplatzhalter 26"/>
          <p:cNvSpPr>
            <a:spLocks noGrp="1"/>
          </p:cNvSpPr>
          <p:nvPr>
            <p:ph type="body" sz="quarter" idx="44" hasCustomPrompt="1"/>
          </p:nvPr>
        </p:nvSpPr>
        <p:spPr>
          <a:xfrm>
            <a:off x="540000" y="4458125"/>
            <a:ext cx="941138"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FREUNDE:</a:t>
            </a:r>
            <a:endParaRPr lang="es-ES_tradnl"/>
          </a:p>
        </p:txBody>
      </p:sp>
      <p:sp>
        <p:nvSpPr>
          <p:cNvPr id="48" name="Textplatzhalter 26"/>
          <p:cNvSpPr>
            <a:spLocks noGrp="1"/>
          </p:cNvSpPr>
          <p:nvPr>
            <p:ph type="body" sz="quarter" idx="45" hasCustomPrompt="1"/>
          </p:nvPr>
        </p:nvSpPr>
        <p:spPr>
          <a:xfrm>
            <a:off x="540000" y="4879000"/>
            <a:ext cx="941138"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GRUPPEN:</a:t>
            </a:r>
            <a:endParaRPr lang="es-ES_tradnl"/>
          </a:p>
        </p:txBody>
      </p:sp>
      <p:sp>
        <p:nvSpPr>
          <p:cNvPr id="50" name="Picture"/>
          <p:cNvSpPr>
            <a:spLocks noGrp="1"/>
          </p:cNvSpPr>
          <p:nvPr>
            <p:ph type="pic" sz="quarter" idx="46"/>
          </p:nvPr>
        </p:nvSpPr>
        <p:spPr bwMode="gray">
          <a:xfrm>
            <a:off x="1594735" y="4458125"/>
            <a:ext cx="309600" cy="309562"/>
          </a:xfrm>
          <a:solidFill>
            <a:schemeClr val="bg1">
              <a:lumMod val="85000"/>
            </a:schemeClr>
          </a:solidFill>
        </p:spPr>
        <p:txBody>
          <a:bodyPr lIns="144000" tIns="144000" rIns="144000" bIns="144000"/>
          <a:lstStyle>
            <a:lvl1pPr marL="0" indent="0">
              <a:buNone/>
              <a:defRPr/>
            </a:lvl1pPr>
          </a:lstStyle>
          <a:p>
            <a:endParaRPr lang="en-US"/>
          </a:p>
        </p:txBody>
      </p:sp>
      <p:sp>
        <p:nvSpPr>
          <p:cNvPr id="51" name="Picture"/>
          <p:cNvSpPr>
            <a:spLocks noGrp="1"/>
          </p:cNvSpPr>
          <p:nvPr>
            <p:ph type="pic" sz="quarter" idx="47"/>
          </p:nvPr>
        </p:nvSpPr>
        <p:spPr bwMode="gray">
          <a:xfrm>
            <a:off x="1998126" y="4458125"/>
            <a:ext cx="309600" cy="309562"/>
          </a:xfrm>
          <a:solidFill>
            <a:schemeClr val="bg1">
              <a:lumMod val="85000"/>
            </a:schemeClr>
          </a:solidFill>
        </p:spPr>
        <p:txBody>
          <a:bodyPr lIns="144000" tIns="144000" rIns="144000" bIns="144000"/>
          <a:lstStyle>
            <a:lvl1pPr marL="0" indent="0">
              <a:buNone/>
              <a:defRPr/>
            </a:lvl1pPr>
          </a:lstStyle>
          <a:p>
            <a:endParaRPr lang="en-US"/>
          </a:p>
        </p:txBody>
      </p:sp>
      <p:sp>
        <p:nvSpPr>
          <p:cNvPr id="52" name="Picture"/>
          <p:cNvSpPr>
            <a:spLocks noGrp="1"/>
          </p:cNvSpPr>
          <p:nvPr>
            <p:ph type="pic" sz="quarter" idx="48"/>
          </p:nvPr>
        </p:nvSpPr>
        <p:spPr bwMode="gray">
          <a:xfrm>
            <a:off x="2401517" y="4458125"/>
            <a:ext cx="309600" cy="309562"/>
          </a:xfrm>
          <a:solidFill>
            <a:schemeClr val="bg1">
              <a:lumMod val="85000"/>
            </a:schemeClr>
          </a:solidFill>
        </p:spPr>
        <p:txBody>
          <a:bodyPr lIns="144000" tIns="144000" rIns="144000" bIns="144000"/>
          <a:lstStyle>
            <a:lvl1pPr marL="0" indent="0">
              <a:buNone/>
              <a:defRPr/>
            </a:lvl1pPr>
          </a:lstStyle>
          <a:p>
            <a:endParaRPr lang="en-US"/>
          </a:p>
        </p:txBody>
      </p:sp>
      <p:sp>
        <p:nvSpPr>
          <p:cNvPr id="54" name="Picture"/>
          <p:cNvSpPr>
            <a:spLocks noGrp="1"/>
          </p:cNvSpPr>
          <p:nvPr>
            <p:ph type="pic" sz="quarter" idx="49"/>
          </p:nvPr>
        </p:nvSpPr>
        <p:spPr bwMode="gray">
          <a:xfrm>
            <a:off x="2804908" y="4458125"/>
            <a:ext cx="309600" cy="309562"/>
          </a:xfrm>
          <a:solidFill>
            <a:schemeClr val="bg1">
              <a:lumMod val="85000"/>
            </a:schemeClr>
          </a:solidFill>
        </p:spPr>
        <p:txBody>
          <a:bodyPr lIns="144000" tIns="144000" rIns="144000" bIns="144000"/>
          <a:lstStyle>
            <a:lvl1pPr marL="0" indent="0">
              <a:buNone/>
              <a:defRPr/>
            </a:lvl1pPr>
          </a:lstStyle>
          <a:p>
            <a:endParaRPr lang="en-US"/>
          </a:p>
        </p:txBody>
      </p:sp>
      <p:sp>
        <p:nvSpPr>
          <p:cNvPr id="55" name="Picture"/>
          <p:cNvSpPr>
            <a:spLocks noGrp="1"/>
          </p:cNvSpPr>
          <p:nvPr>
            <p:ph type="pic" sz="quarter" idx="50"/>
          </p:nvPr>
        </p:nvSpPr>
        <p:spPr bwMode="gray">
          <a:xfrm>
            <a:off x="3208300" y="4458125"/>
            <a:ext cx="309600" cy="309562"/>
          </a:xfrm>
          <a:solidFill>
            <a:schemeClr val="bg1">
              <a:lumMod val="85000"/>
            </a:schemeClr>
          </a:solidFill>
        </p:spPr>
        <p:txBody>
          <a:bodyPr lIns="144000" tIns="144000" rIns="144000" bIns="144000"/>
          <a:lstStyle>
            <a:lvl1pPr marL="0" indent="0">
              <a:buNone/>
              <a:defRPr/>
            </a:lvl1pPr>
          </a:lstStyle>
          <a:p>
            <a:endParaRPr lang="en-US"/>
          </a:p>
        </p:txBody>
      </p:sp>
      <p:sp>
        <p:nvSpPr>
          <p:cNvPr id="5" name="Rectangle 4"/>
          <p:cNvSpPr/>
          <p:nvPr userDrawn="1"/>
        </p:nvSpPr>
        <p:spPr>
          <a:xfrm>
            <a:off x="1594735" y="4879000"/>
            <a:ext cx="309600" cy="309562"/>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56" name="Rectangle 55"/>
          <p:cNvSpPr/>
          <p:nvPr userDrawn="1"/>
        </p:nvSpPr>
        <p:spPr>
          <a:xfrm>
            <a:off x="1998126" y="4879000"/>
            <a:ext cx="309600" cy="309562"/>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69" name="Rectangle 68"/>
          <p:cNvSpPr/>
          <p:nvPr userDrawn="1"/>
        </p:nvSpPr>
        <p:spPr>
          <a:xfrm>
            <a:off x="2401517" y="4879000"/>
            <a:ext cx="309600" cy="309562"/>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70" name="Rectangle 69"/>
          <p:cNvSpPr/>
          <p:nvPr userDrawn="1"/>
        </p:nvSpPr>
        <p:spPr>
          <a:xfrm>
            <a:off x="2804908" y="4879000"/>
            <a:ext cx="309600" cy="309562"/>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71" name="Rectangle 70"/>
          <p:cNvSpPr/>
          <p:nvPr userDrawn="1"/>
        </p:nvSpPr>
        <p:spPr>
          <a:xfrm>
            <a:off x="3208300" y="4879000"/>
            <a:ext cx="309600" cy="309562"/>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72" name="Rectangle 71"/>
          <p:cNvSpPr/>
          <p:nvPr userDrawn="1"/>
        </p:nvSpPr>
        <p:spPr>
          <a:xfrm>
            <a:off x="1594735" y="5299873"/>
            <a:ext cx="309600" cy="309562"/>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73" name="Rectangle 72"/>
          <p:cNvSpPr/>
          <p:nvPr userDrawn="1"/>
        </p:nvSpPr>
        <p:spPr>
          <a:xfrm>
            <a:off x="1998126" y="5299873"/>
            <a:ext cx="309600" cy="309562"/>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74" name="Rectangle 73"/>
          <p:cNvSpPr/>
          <p:nvPr userDrawn="1"/>
        </p:nvSpPr>
        <p:spPr>
          <a:xfrm>
            <a:off x="2401517" y="5299873"/>
            <a:ext cx="309600" cy="309562"/>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75" name="Rectangle 74"/>
          <p:cNvSpPr/>
          <p:nvPr userDrawn="1"/>
        </p:nvSpPr>
        <p:spPr>
          <a:xfrm>
            <a:off x="2804908" y="5299873"/>
            <a:ext cx="309600" cy="309562"/>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76" name="Rectangle 75"/>
          <p:cNvSpPr/>
          <p:nvPr userDrawn="1"/>
        </p:nvSpPr>
        <p:spPr>
          <a:xfrm>
            <a:off x="3208300" y="5299873"/>
            <a:ext cx="309600" cy="309562"/>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77" name="Textplatzhalter 26"/>
          <p:cNvSpPr>
            <a:spLocks noGrp="1"/>
          </p:cNvSpPr>
          <p:nvPr>
            <p:ph type="body" sz="quarter" idx="51" hasCustomPrompt="1"/>
          </p:nvPr>
        </p:nvSpPr>
        <p:spPr>
          <a:xfrm>
            <a:off x="3733271" y="2774625"/>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JOB ZIELE</a:t>
            </a:r>
          </a:p>
        </p:txBody>
      </p:sp>
      <p:sp>
        <p:nvSpPr>
          <p:cNvPr id="78" name="Textplatzhalter 26"/>
          <p:cNvSpPr>
            <a:spLocks noGrp="1"/>
          </p:cNvSpPr>
          <p:nvPr>
            <p:ph type="body" sz="quarter" idx="52" hasCustomPrompt="1"/>
          </p:nvPr>
        </p:nvSpPr>
        <p:spPr>
          <a:xfrm>
            <a:off x="3733271" y="3520988"/>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SCHWACHPUNKTE:</a:t>
            </a:r>
          </a:p>
        </p:txBody>
      </p:sp>
      <p:sp>
        <p:nvSpPr>
          <p:cNvPr id="79" name="Textplatzhalter 26"/>
          <p:cNvSpPr>
            <a:spLocks noGrp="1"/>
          </p:cNvSpPr>
          <p:nvPr>
            <p:ph type="body" sz="quarter" idx="42" hasCustomPrompt="1"/>
          </p:nvPr>
        </p:nvSpPr>
        <p:spPr>
          <a:xfrm>
            <a:off x="5369454" y="2774625"/>
            <a:ext cx="6280146" cy="644850"/>
          </a:xfrm>
          <a:solidFill>
            <a:schemeClr val="bg2">
              <a:lumMod val="95000"/>
            </a:schemeClr>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80" name="Textplatzhalter 26"/>
          <p:cNvSpPr>
            <a:spLocks noGrp="1"/>
          </p:cNvSpPr>
          <p:nvPr>
            <p:ph type="body" sz="quarter" idx="53" hasCustomPrompt="1"/>
          </p:nvPr>
        </p:nvSpPr>
        <p:spPr>
          <a:xfrm>
            <a:off x="5369454" y="3520989"/>
            <a:ext cx="6280146" cy="309562"/>
          </a:xfrm>
          <a:solidFill>
            <a:schemeClr val="bg2">
              <a:lumMod val="95000"/>
            </a:schemeClr>
          </a:solidFill>
        </p:spPr>
        <p:txBody>
          <a:bodyPr lIns="144000" tIns="72000" rIns="108000" anchor="t"/>
          <a:lstStyle>
            <a:lvl1pPr marL="0" indent="0">
              <a:buNone/>
              <a:defRPr sz="1400" baseline="0"/>
            </a:lvl1pPr>
          </a:lstStyle>
          <a:p>
            <a:pPr lvl="0"/>
            <a:r>
              <a:rPr lang="de-DE"/>
              <a:t>Ersetzen Sie diesen Platzhaltertext durch Ihren Text.</a:t>
            </a:r>
          </a:p>
        </p:txBody>
      </p:sp>
      <p:sp>
        <p:nvSpPr>
          <p:cNvPr id="81" name="Textplatzhalter 26"/>
          <p:cNvSpPr>
            <a:spLocks noGrp="1"/>
          </p:cNvSpPr>
          <p:nvPr>
            <p:ph type="body" sz="quarter" idx="54" hasCustomPrompt="1"/>
          </p:nvPr>
        </p:nvSpPr>
        <p:spPr>
          <a:xfrm>
            <a:off x="3733271" y="3941864"/>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ASPIRATIONEN:</a:t>
            </a:r>
          </a:p>
        </p:txBody>
      </p:sp>
      <p:sp>
        <p:nvSpPr>
          <p:cNvPr id="82" name="Textplatzhalter 26"/>
          <p:cNvSpPr>
            <a:spLocks noGrp="1"/>
          </p:cNvSpPr>
          <p:nvPr>
            <p:ph type="body" sz="quarter" idx="55" hasCustomPrompt="1"/>
          </p:nvPr>
        </p:nvSpPr>
        <p:spPr>
          <a:xfrm>
            <a:off x="5369454" y="3941864"/>
            <a:ext cx="6280146" cy="420874"/>
          </a:xfrm>
          <a:solidFill>
            <a:schemeClr val="bg2">
              <a:lumMod val="95000"/>
            </a:schemeClr>
          </a:solidFill>
        </p:spPr>
        <p:txBody>
          <a:bodyPr lIns="144000" tIns="72000" rIns="108000" anchor="t"/>
          <a:lstStyle>
            <a:lvl1pPr marL="0" indent="0">
              <a:buNone/>
              <a:defRPr sz="1400" baseline="0"/>
            </a:lvl1pPr>
          </a:lstStyle>
          <a:p>
            <a:pPr lvl="0"/>
            <a:r>
              <a:rPr lang="de-DE" noProof="0"/>
              <a:t>Ersetzen Sie diesen Platzhaltertext durch Ihren Text.</a:t>
            </a:r>
          </a:p>
        </p:txBody>
      </p:sp>
      <p:sp>
        <p:nvSpPr>
          <p:cNvPr id="84" name="Textplatzhalter 26"/>
          <p:cNvSpPr>
            <a:spLocks noGrp="1"/>
          </p:cNvSpPr>
          <p:nvPr>
            <p:ph type="body" sz="quarter" idx="56" hasCustomPrompt="1"/>
          </p:nvPr>
        </p:nvSpPr>
        <p:spPr>
          <a:xfrm>
            <a:off x="9431999" y="1512000"/>
            <a:ext cx="2217600" cy="309562"/>
          </a:xfrm>
          <a:solidFill>
            <a:schemeClr val="bg2">
              <a:lumMod val="95000"/>
            </a:schemeClr>
          </a:solidFill>
        </p:spPr>
        <p:txBody>
          <a:bodyPr lIns="144000" tIns="72000" anchor="t" anchorCtr="0"/>
          <a:lstStyle>
            <a:lvl1pPr marL="0" indent="0">
              <a:buNone/>
              <a:defRPr sz="1400" baseline="0"/>
            </a:lvl1pPr>
          </a:lstStyle>
          <a:p>
            <a:pPr lvl="0"/>
            <a:r>
              <a:rPr lang="de-DE"/>
              <a:t>Platzhaltertext</a:t>
            </a:r>
          </a:p>
        </p:txBody>
      </p:sp>
      <p:sp>
        <p:nvSpPr>
          <p:cNvPr id="85" name="Textplatzhalter 26"/>
          <p:cNvSpPr>
            <a:spLocks noGrp="1"/>
          </p:cNvSpPr>
          <p:nvPr>
            <p:ph type="body" sz="quarter" idx="57" hasCustomPrompt="1"/>
          </p:nvPr>
        </p:nvSpPr>
        <p:spPr>
          <a:xfrm>
            <a:off x="9431999" y="1932875"/>
            <a:ext cx="2217600" cy="309562"/>
          </a:xfrm>
          <a:solidFill>
            <a:schemeClr val="bg2">
              <a:lumMod val="95000"/>
            </a:schemeClr>
          </a:solidFill>
        </p:spPr>
        <p:txBody>
          <a:bodyPr lIns="144000" tIns="72000" anchor="t" anchorCtr="0"/>
          <a:lstStyle>
            <a:lvl1pPr marL="0" indent="0">
              <a:buNone/>
              <a:defRPr sz="1400" baseline="0"/>
            </a:lvl1pPr>
          </a:lstStyle>
          <a:p>
            <a:pPr lvl="0"/>
            <a:r>
              <a:rPr lang="de-DE"/>
              <a:t>Platzhaltertext</a:t>
            </a:r>
          </a:p>
        </p:txBody>
      </p:sp>
      <p:sp>
        <p:nvSpPr>
          <p:cNvPr id="86" name="Textplatzhalter 26"/>
          <p:cNvSpPr>
            <a:spLocks noGrp="1"/>
          </p:cNvSpPr>
          <p:nvPr>
            <p:ph type="body" sz="quarter" idx="58" hasCustomPrompt="1"/>
          </p:nvPr>
        </p:nvSpPr>
        <p:spPr>
          <a:xfrm>
            <a:off x="9431999" y="2353750"/>
            <a:ext cx="2217600" cy="309562"/>
          </a:xfrm>
          <a:solidFill>
            <a:schemeClr val="bg2">
              <a:lumMod val="95000"/>
            </a:schemeClr>
          </a:solidFill>
        </p:spPr>
        <p:txBody>
          <a:bodyPr lIns="144000" tIns="72000" anchor="t" anchorCtr="0"/>
          <a:lstStyle>
            <a:lvl1pPr marL="0" indent="0">
              <a:buNone/>
              <a:defRPr sz="1400" baseline="0"/>
            </a:lvl1pPr>
          </a:lstStyle>
          <a:p>
            <a:pPr lvl="0"/>
            <a:r>
              <a:rPr lang="de-DE"/>
              <a:t>Platzhaltertext</a:t>
            </a:r>
          </a:p>
        </p:txBody>
      </p:sp>
      <p:sp>
        <p:nvSpPr>
          <p:cNvPr id="87" name="Textplatzhalter 26"/>
          <p:cNvSpPr>
            <a:spLocks noGrp="1"/>
          </p:cNvSpPr>
          <p:nvPr>
            <p:ph type="body" sz="quarter" idx="59" hasCustomPrompt="1"/>
          </p:nvPr>
        </p:nvSpPr>
        <p:spPr>
          <a:xfrm>
            <a:off x="7788777" y="1512000"/>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BILDUNG:</a:t>
            </a:r>
            <a:endParaRPr lang="es-ES_tradnl"/>
          </a:p>
        </p:txBody>
      </p:sp>
      <p:sp>
        <p:nvSpPr>
          <p:cNvPr id="88" name="Textplatzhalter 26"/>
          <p:cNvSpPr>
            <a:spLocks noGrp="1"/>
          </p:cNvSpPr>
          <p:nvPr>
            <p:ph type="body" sz="quarter" idx="60" hasCustomPrompt="1"/>
          </p:nvPr>
        </p:nvSpPr>
        <p:spPr>
          <a:xfrm>
            <a:off x="7788777" y="1932875"/>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BERUF :</a:t>
            </a:r>
            <a:endParaRPr lang="es-ES_tradnl"/>
          </a:p>
        </p:txBody>
      </p:sp>
      <p:sp>
        <p:nvSpPr>
          <p:cNvPr id="89" name="Textplatzhalter 26"/>
          <p:cNvSpPr>
            <a:spLocks noGrp="1"/>
          </p:cNvSpPr>
          <p:nvPr>
            <p:ph type="body" sz="quarter" idx="61" hasCustomPrompt="1"/>
          </p:nvPr>
        </p:nvSpPr>
        <p:spPr>
          <a:xfrm>
            <a:off x="7788777" y="2353750"/>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EINKOMMEN:</a:t>
            </a:r>
            <a:endParaRPr lang="es-ES_tradnl"/>
          </a:p>
        </p:txBody>
      </p:sp>
      <p:sp>
        <p:nvSpPr>
          <p:cNvPr id="94" name="Rechteck 89"/>
          <p:cNvSpPr/>
          <p:nvPr userDrawn="1"/>
        </p:nvSpPr>
        <p:spPr>
          <a:xfrm>
            <a:off x="5369456" y="4458125"/>
            <a:ext cx="6279644" cy="1152000"/>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s-ES_tradnl" noProof="0"/>
          </a:p>
        </p:txBody>
      </p:sp>
      <p:sp>
        <p:nvSpPr>
          <p:cNvPr id="96" name="Textplatzhalter 5"/>
          <p:cNvSpPr>
            <a:spLocks noGrp="1"/>
          </p:cNvSpPr>
          <p:nvPr>
            <p:ph type="body" sz="quarter" idx="62" hasCustomPrompt="1"/>
          </p:nvPr>
        </p:nvSpPr>
        <p:spPr>
          <a:xfrm>
            <a:off x="5538768" y="4599714"/>
            <a:ext cx="1395432" cy="206038"/>
          </a:xfrm>
        </p:spPr>
        <p:txBody>
          <a:bodyPr lIns="0" anchor="ctr"/>
          <a:lstStyle>
            <a:lvl1pPr marL="0" indent="0" algn="l">
              <a:buNone/>
              <a:defRPr sz="1200" b="1" baseline="0">
                <a:latin typeface="+mj-lt"/>
              </a:defRPr>
            </a:lvl1pPr>
          </a:lstStyle>
          <a:p>
            <a:pPr lvl="0"/>
            <a:r>
              <a:rPr lang="es-ES_tradnl" noProof="0" err="1"/>
              <a:t>formell</a:t>
            </a:r>
            <a:endParaRPr lang="es-ES_tradnl" noProof="0"/>
          </a:p>
        </p:txBody>
      </p:sp>
      <p:sp>
        <p:nvSpPr>
          <p:cNvPr id="97" name="Textplatzhalter 5"/>
          <p:cNvSpPr>
            <a:spLocks noGrp="1"/>
          </p:cNvSpPr>
          <p:nvPr>
            <p:ph type="body" sz="quarter" idx="63" hasCustomPrompt="1"/>
          </p:nvPr>
        </p:nvSpPr>
        <p:spPr>
          <a:xfrm>
            <a:off x="5538768" y="4849919"/>
            <a:ext cx="1484332" cy="206038"/>
          </a:xfrm>
        </p:spPr>
        <p:txBody>
          <a:bodyPr lIns="0" anchor="ctr"/>
          <a:lstStyle>
            <a:lvl1pPr marL="0" indent="0">
              <a:buNone/>
              <a:defRPr sz="1200" b="1" baseline="0">
                <a:latin typeface="+mj-lt"/>
              </a:defRPr>
            </a:lvl1pPr>
          </a:lstStyle>
          <a:p>
            <a:pPr lvl="0"/>
            <a:r>
              <a:rPr lang="es-ES_tradnl" noProof="0" err="1"/>
              <a:t>wettbewerbsorientiert</a:t>
            </a:r>
            <a:endParaRPr lang="es-ES_tradnl" noProof="0"/>
          </a:p>
        </p:txBody>
      </p:sp>
      <p:sp>
        <p:nvSpPr>
          <p:cNvPr id="98" name="Textplatzhalter 5"/>
          <p:cNvSpPr>
            <a:spLocks noGrp="1"/>
          </p:cNvSpPr>
          <p:nvPr>
            <p:ph type="body" sz="quarter" idx="64" hasCustomPrompt="1"/>
          </p:nvPr>
        </p:nvSpPr>
        <p:spPr>
          <a:xfrm>
            <a:off x="5538768" y="5100124"/>
            <a:ext cx="1395432" cy="206038"/>
          </a:xfrm>
        </p:spPr>
        <p:txBody>
          <a:bodyPr lIns="0" anchor="ctr"/>
          <a:lstStyle>
            <a:lvl1pPr marL="0" indent="0">
              <a:buNone/>
              <a:defRPr sz="1200" b="1" baseline="0">
                <a:latin typeface="+mj-lt"/>
              </a:defRPr>
            </a:lvl1pPr>
          </a:lstStyle>
          <a:p>
            <a:pPr lvl="0"/>
            <a:r>
              <a:rPr lang="es-ES_tradnl" noProof="0" err="1"/>
              <a:t>strukturiert</a:t>
            </a:r>
            <a:endParaRPr lang="es-ES_tradnl" noProof="0"/>
          </a:p>
        </p:txBody>
      </p:sp>
      <p:sp>
        <p:nvSpPr>
          <p:cNvPr id="99" name="Textplatzhalter 5"/>
          <p:cNvSpPr>
            <a:spLocks noGrp="1"/>
          </p:cNvSpPr>
          <p:nvPr>
            <p:ph type="body" sz="quarter" idx="65" hasCustomPrompt="1"/>
          </p:nvPr>
        </p:nvSpPr>
        <p:spPr>
          <a:xfrm>
            <a:off x="5538768" y="5350329"/>
            <a:ext cx="1395432" cy="206038"/>
          </a:xfrm>
        </p:spPr>
        <p:txBody>
          <a:bodyPr lIns="0" anchor="ctr"/>
          <a:lstStyle>
            <a:lvl1pPr marL="0" indent="0">
              <a:buNone/>
              <a:defRPr sz="1200" b="1" baseline="0">
                <a:latin typeface="+mj-lt"/>
              </a:defRPr>
            </a:lvl1pPr>
          </a:lstStyle>
          <a:p>
            <a:pPr lvl="0"/>
            <a:r>
              <a:rPr lang="es-ES_tradnl" noProof="0" err="1"/>
              <a:t>Persönliche</a:t>
            </a:r>
            <a:r>
              <a:rPr lang="es-ES_tradnl" noProof="0"/>
              <a:t> </a:t>
            </a:r>
            <a:r>
              <a:rPr lang="es-ES_tradnl" noProof="0" err="1"/>
              <a:t>Leistung</a:t>
            </a:r>
            <a:endParaRPr lang="es-ES_tradnl" noProof="0"/>
          </a:p>
        </p:txBody>
      </p:sp>
      <p:sp>
        <p:nvSpPr>
          <p:cNvPr id="100" name="Textplatzhalter 26"/>
          <p:cNvSpPr>
            <a:spLocks noGrp="1"/>
          </p:cNvSpPr>
          <p:nvPr>
            <p:ph type="body" sz="quarter" idx="66" hasCustomPrompt="1"/>
          </p:nvPr>
        </p:nvSpPr>
        <p:spPr>
          <a:xfrm>
            <a:off x="3733271" y="4458125"/>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ARBEITSKULTUR:</a:t>
            </a:r>
          </a:p>
        </p:txBody>
      </p:sp>
      <p:sp>
        <p:nvSpPr>
          <p:cNvPr id="109" name="Textplatzhalter 5"/>
          <p:cNvSpPr>
            <a:spLocks noGrp="1"/>
          </p:cNvSpPr>
          <p:nvPr>
            <p:ph type="body" sz="quarter" idx="67" hasCustomPrompt="1"/>
          </p:nvPr>
        </p:nvSpPr>
        <p:spPr>
          <a:xfrm>
            <a:off x="10053317" y="4599714"/>
            <a:ext cx="1395432" cy="206038"/>
          </a:xfrm>
        </p:spPr>
        <p:txBody>
          <a:bodyPr lIns="0" anchor="ctr"/>
          <a:lstStyle>
            <a:lvl1pPr marL="0" indent="0" algn="r">
              <a:buNone/>
              <a:defRPr sz="1200" b="1" baseline="0">
                <a:latin typeface="+mj-lt"/>
              </a:defRPr>
            </a:lvl1pPr>
          </a:lstStyle>
          <a:p>
            <a:pPr lvl="0"/>
            <a:r>
              <a:rPr lang="es-ES_tradnl" noProof="0" err="1"/>
              <a:t>informell</a:t>
            </a:r>
            <a:endParaRPr lang="es-ES_tradnl" noProof="0"/>
          </a:p>
        </p:txBody>
      </p:sp>
      <p:sp>
        <p:nvSpPr>
          <p:cNvPr id="110" name="Textplatzhalter 5"/>
          <p:cNvSpPr>
            <a:spLocks noGrp="1"/>
          </p:cNvSpPr>
          <p:nvPr>
            <p:ph type="body" sz="quarter" idx="68" hasCustomPrompt="1"/>
          </p:nvPr>
        </p:nvSpPr>
        <p:spPr>
          <a:xfrm>
            <a:off x="10053317" y="4849919"/>
            <a:ext cx="1395432" cy="206038"/>
          </a:xfrm>
        </p:spPr>
        <p:txBody>
          <a:bodyPr lIns="0" anchor="ctr"/>
          <a:lstStyle>
            <a:lvl1pPr marL="0" indent="0" algn="r">
              <a:buNone/>
              <a:defRPr sz="1200" b="1" baseline="0">
                <a:latin typeface="+mj-lt"/>
              </a:defRPr>
            </a:lvl1pPr>
          </a:lstStyle>
          <a:p>
            <a:pPr lvl="0"/>
            <a:r>
              <a:rPr lang="es-ES_tradnl" noProof="0" err="1"/>
              <a:t>kooperativ</a:t>
            </a:r>
            <a:endParaRPr lang="es-ES_tradnl" noProof="0"/>
          </a:p>
        </p:txBody>
      </p:sp>
      <p:sp>
        <p:nvSpPr>
          <p:cNvPr id="111" name="Textplatzhalter 5"/>
          <p:cNvSpPr>
            <a:spLocks noGrp="1"/>
          </p:cNvSpPr>
          <p:nvPr>
            <p:ph type="body" sz="quarter" idx="69" hasCustomPrompt="1"/>
          </p:nvPr>
        </p:nvSpPr>
        <p:spPr>
          <a:xfrm>
            <a:off x="10053317" y="5100124"/>
            <a:ext cx="1395432" cy="206038"/>
          </a:xfrm>
        </p:spPr>
        <p:txBody>
          <a:bodyPr lIns="0" anchor="ctr"/>
          <a:lstStyle>
            <a:lvl1pPr marL="0" indent="0" algn="r">
              <a:buNone/>
              <a:defRPr sz="1200" b="1" baseline="0">
                <a:latin typeface="+mj-lt"/>
              </a:defRPr>
            </a:lvl1pPr>
          </a:lstStyle>
          <a:p>
            <a:pPr lvl="0"/>
            <a:r>
              <a:rPr lang="es-ES_tradnl" noProof="0" err="1"/>
              <a:t>unstrukturiert</a:t>
            </a:r>
            <a:endParaRPr lang="es-ES_tradnl" noProof="0"/>
          </a:p>
        </p:txBody>
      </p:sp>
      <p:sp>
        <p:nvSpPr>
          <p:cNvPr id="112" name="Textplatzhalter 5"/>
          <p:cNvSpPr>
            <a:spLocks noGrp="1"/>
          </p:cNvSpPr>
          <p:nvPr>
            <p:ph type="body" sz="quarter" idx="70" hasCustomPrompt="1"/>
          </p:nvPr>
        </p:nvSpPr>
        <p:spPr>
          <a:xfrm>
            <a:off x="10053317" y="5350329"/>
            <a:ext cx="1395432" cy="206038"/>
          </a:xfrm>
        </p:spPr>
        <p:txBody>
          <a:bodyPr lIns="0" anchor="ctr"/>
          <a:lstStyle>
            <a:lvl1pPr marL="0" indent="0" algn="r">
              <a:buNone/>
              <a:defRPr sz="1200" b="1" baseline="0">
                <a:latin typeface="+mj-lt"/>
              </a:defRPr>
            </a:lvl1pPr>
          </a:lstStyle>
          <a:p>
            <a:pPr lvl="0"/>
            <a:r>
              <a:rPr lang="es-ES_tradnl" noProof="0" err="1"/>
              <a:t>Gruppenleistung</a:t>
            </a:r>
            <a:endParaRPr lang="es-ES_tradnl" noProof="0"/>
          </a:p>
        </p:txBody>
      </p:sp>
    </p:spTree>
    <p:extLst>
      <p:ext uri="{BB962C8B-B14F-4D97-AF65-F5344CB8AC3E}">
        <p14:creationId xmlns:p14="http://schemas.microsoft.com/office/powerpoint/2010/main" val="19404828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userDrawn="1">
  <p:cSld name="5_customer buyer persona 1">
    <p:spTree>
      <p:nvGrpSpPr>
        <p:cNvPr id="1" name=""/>
        <p:cNvGrpSpPr/>
        <p:nvPr/>
      </p:nvGrpSpPr>
      <p:grpSpPr>
        <a:xfrm>
          <a:off x="0" y="0"/>
          <a:ext cx="0" cy="0"/>
          <a:chOff x="0" y="0"/>
          <a:chExt cx="0" cy="0"/>
        </a:xfrm>
      </p:grpSpPr>
      <p:sp>
        <p:nvSpPr>
          <p:cNvPr id="2" name="Date"/>
          <p:cNvSpPr>
            <a:spLocks noGrp="1"/>
          </p:cNvSpPr>
          <p:nvPr>
            <p:ph type="dt" sz="half" idx="10"/>
          </p:nvPr>
        </p:nvSpPr>
        <p:spPr/>
        <p:txBody>
          <a:bodyPr/>
          <a:lstStyle/>
          <a:p>
            <a:endParaRPr lang="en-US"/>
          </a:p>
        </p:txBody>
      </p:sp>
      <p:sp>
        <p:nvSpPr>
          <p:cNvPr id="3" name="Footer"/>
          <p:cNvSpPr>
            <a:spLocks noGrp="1"/>
          </p:cNvSpPr>
          <p:nvPr>
            <p:ph type="ftr" sz="quarter" idx="11"/>
          </p:nvPr>
        </p:nvSpPr>
        <p:spPr/>
        <p:txBody>
          <a:bodyPr/>
          <a:lstStyle/>
          <a:p>
            <a:r>
              <a:rPr lang="en-US"/>
              <a:t>DESIGN THINKING - BUSINESS MODEL INNOVATION - CPS</a:t>
            </a:r>
          </a:p>
        </p:txBody>
      </p:sp>
      <p:sp>
        <p:nvSpPr>
          <p:cNvPr id="4" name="Slide Number"/>
          <p:cNvSpPr>
            <a:spLocks noGrp="1"/>
          </p:cNvSpPr>
          <p:nvPr>
            <p:ph type="sldNum" sz="quarter" idx="12"/>
          </p:nvPr>
        </p:nvSpPr>
        <p:spPr/>
        <p:txBody>
          <a:bodyPr/>
          <a:lstStyle/>
          <a:p>
            <a:fld id="{02CEFE82-39F2-4F47-8A0C-D5AB3496FA5C}" type="slidenum">
              <a:rPr lang="en-US" smtClean="0"/>
              <a:t>‹Nr.›</a:t>
            </a:fld>
            <a:endParaRPr lang="en-US"/>
          </a:p>
        </p:txBody>
      </p:sp>
      <p:sp>
        <p:nvSpPr>
          <p:cNvPr id="7" name="Textplatzhalter 6"/>
          <p:cNvSpPr>
            <a:spLocks noGrp="1"/>
          </p:cNvSpPr>
          <p:nvPr>
            <p:ph type="body" sz="quarter" idx="13" hasCustomPrompt="1"/>
          </p:nvPr>
        </p:nvSpPr>
        <p:spPr>
          <a:xfrm>
            <a:off x="0" y="1"/>
            <a:ext cx="12190413" cy="1269999"/>
          </a:xfrm>
          <a:solidFill>
            <a:schemeClr val="bg2">
              <a:lumMod val="85000"/>
            </a:schemeClr>
          </a:solidFill>
        </p:spPr>
        <p:txBody>
          <a:bodyPr lIns="540000" anchor="b"/>
          <a:lstStyle>
            <a:lvl1pPr marL="0" indent="0">
              <a:lnSpc>
                <a:spcPct val="80000"/>
              </a:lnSpc>
              <a:buNone/>
              <a:defRPr sz="4400">
                <a:latin typeface="Bebas Neue" panose="020B0506020202020201" pitchFamily="34" charset="0"/>
              </a:defRPr>
            </a:lvl1pPr>
          </a:lstStyle>
          <a:p>
            <a:pPr lvl="0"/>
            <a:r>
              <a:rPr lang="es-ES_tradnl"/>
              <a:t>NAME</a:t>
            </a:r>
          </a:p>
        </p:txBody>
      </p:sp>
      <p:sp>
        <p:nvSpPr>
          <p:cNvPr id="42" name="Picture"/>
          <p:cNvSpPr>
            <a:spLocks noGrp="1"/>
          </p:cNvSpPr>
          <p:nvPr>
            <p:ph type="pic" sz="quarter" idx="25"/>
          </p:nvPr>
        </p:nvSpPr>
        <p:spPr bwMode="gray">
          <a:xfrm>
            <a:off x="540001" y="1512000"/>
            <a:ext cx="2977899" cy="2413937"/>
          </a:xfrm>
          <a:solidFill>
            <a:schemeClr val="bg1">
              <a:lumMod val="85000"/>
            </a:schemeClr>
          </a:solidFill>
        </p:spPr>
        <p:txBody>
          <a:bodyPr lIns="144000" tIns="144000" rIns="144000" bIns="144000"/>
          <a:lstStyle>
            <a:lvl1pPr marL="0" indent="0">
              <a:buNone/>
              <a:defRPr/>
            </a:lvl1pPr>
          </a:lstStyle>
          <a:p>
            <a:endParaRPr lang="en-US"/>
          </a:p>
        </p:txBody>
      </p:sp>
      <p:sp>
        <p:nvSpPr>
          <p:cNvPr id="63" name="Textplatzhalter 26"/>
          <p:cNvSpPr>
            <a:spLocks noGrp="1"/>
          </p:cNvSpPr>
          <p:nvPr>
            <p:ph type="body" sz="quarter" idx="34" hasCustomPrompt="1"/>
          </p:nvPr>
        </p:nvSpPr>
        <p:spPr>
          <a:xfrm>
            <a:off x="4102467" y="4018582"/>
            <a:ext cx="1800260" cy="309562"/>
          </a:xfrm>
          <a:noFill/>
        </p:spPr>
        <p:txBody>
          <a:bodyPr lIns="0" tIns="72000" anchor="t" anchorCtr="0"/>
          <a:lstStyle>
            <a:lvl1pPr marL="0" indent="0" algn="ctr">
              <a:lnSpc>
                <a:spcPct val="80000"/>
              </a:lnSpc>
              <a:buNone/>
              <a:defRPr sz="1400" baseline="0">
                <a:latin typeface="Bebas Neue" panose="020B0506020202020201" pitchFamily="34" charset="0"/>
              </a:defRPr>
            </a:lvl1pPr>
          </a:lstStyle>
          <a:p>
            <a:pPr lvl="0"/>
            <a:r>
              <a:rPr lang="de-DE"/>
              <a:t>KUNDENBEZIEHUNGEN</a:t>
            </a:r>
          </a:p>
        </p:txBody>
      </p:sp>
      <p:grpSp>
        <p:nvGrpSpPr>
          <p:cNvPr id="41" name="Gruppieren 72"/>
          <p:cNvGrpSpPr/>
          <p:nvPr/>
        </p:nvGrpSpPr>
        <p:grpSpPr bwMode="gray">
          <a:xfrm>
            <a:off x="4789102" y="3514730"/>
            <a:ext cx="426986" cy="426986"/>
            <a:chOff x="4308730" y="4083051"/>
            <a:chExt cx="858282" cy="858282"/>
          </a:xfrm>
        </p:grpSpPr>
        <p:grpSp>
          <p:nvGrpSpPr>
            <p:cNvPr id="82" name="Gruppieren 30"/>
            <p:cNvGrpSpPr/>
            <p:nvPr/>
          </p:nvGrpSpPr>
          <p:grpSpPr bwMode="gray">
            <a:xfrm>
              <a:off x="4466018" y="4261577"/>
              <a:ext cx="543706" cy="501230"/>
              <a:chOff x="1097827" y="2447365"/>
              <a:chExt cx="863547" cy="796086"/>
            </a:xfrm>
            <a:solidFill>
              <a:schemeClr val="tx1"/>
            </a:solidFill>
          </p:grpSpPr>
          <p:sp>
            <p:nvSpPr>
              <p:cNvPr id="84" name="Kreuz 31"/>
              <p:cNvSpPr/>
              <p:nvPr/>
            </p:nvSpPr>
            <p:spPr bwMode="gray">
              <a:xfrm>
                <a:off x="1641012" y="2447365"/>
                <a:ext cx="320362" cy="320362"/>
              </a:xfrm>
              <a:prstGeom prst="plus">
                <a:avLst>
                  <a:gd name="adj" fmla="val 35643"/>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a:p>
            </p:txBody>
          </p:sp>
          <p:sp>
            <p:nvSpPr>
              <p:cNvPr id="85" name="Freeform 5"/>
              <p:cNvSpPr>
                <a:spLocks/>
              </p:cNvSpPr>
              <p:nvPr/>
            </p:nvSpPr>
            <p:spPr bwMode="gray">
              <a:xfrm>
                <a:off x="1097827" y="2466667"/>
                <a:ext cx="675934" cy="776784"/>
              </a:xfrm>
              <a:custGeom>
                <a:avLst/>
                <a:gdLst>
                  <a:gd name="T0" fmla="*/ 175 w 237"/>
                  <a:gd name="T1" fmla="*/ 191 h 271"/>
                  <a:gd name="T2" fmla="*/ 130 w 237"/>
                  <a:gd name="T3" fmla="*/ 145 h 271"/>
                  <a:gd name="T4" fmla="*/ 145 w 237"/>
                  <a:gd name="T5" fmla="*/ 110 h 271"/>
                  <a:gd name="T6" fmla="*/ 157 w 237"/>
                  <a:gd name="T7" fmla="*/ 86 h 271"/>
                  <a:gd name="T8" fmla="*/ 153 w 237"/>
                  <a:gd name="T9" fmla="*/ 73 h 271"/>
                  <a:gd name="T10" fmla="*/ 156 w 237"/>
                  <a:gd name="T11" fmla="*/ 49 h 271"/>
                  <a:gd name="T12" fmla="*/ 101 w 237"/>
                  <a:gd name="T13" fmla="*/ 0 h 271"/>
                  <a:gd name="T14" fmla="*/ 46 w 237"/>
                  <a:gd name="T15" fmla="*/ 49 h 271"/>
                  <a:gd name="T16" fmla="*/ 50 w 237"/>
                  <a:gd name="T17" fmla="*/ 73 h 271"/>
                  <a:gd name="T18" fmla="*/ 46 w 237"/>
                  <a:gd name="T19" fmla="*/ 86 h 271"/>
                  <a:gd name="T20" fmla="*/ 58 w 237"/>
                  <a:gd name="T21" fmla="*/ 110 h 271"/>
                  <a:gd name="T22" fmla="*/ 73 w 237"/>
                  <a:gd name="T23" fmla="*/ 145 h 271"/>
                  <a:gd name="T24" fmla="*/ 28 w 237"/>
                  <a:gd name="T25" fmla="*/ 191 h 271"/>
                  <a:gd name="T26" fmla="*/ 0 w 237"/>
                  <a:gd name="T27" fmla="*/ 215 h 271"/>
                  <a:gd name="T28" fmla="*/ 0 w 237"/>
                  <a:gd name="T29" fmla="*/ 271 h 271"/>
                  <a:gd name="T30" fmla="*/ 237 w 237"/>
                  <a:gd name="T31" fmla="*/ 271 h 271"/>
                  <a:gd name="T32" fmla="*/ 237 w 237"/>
                  <a:gd name="T33" fmla="*/ 229 h 271"/>
                  <a:gd name="T34" fmla="*/ 175 w 237"/>
                  <a:gd name="T35" fmla="*/ 191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37" h="271">
                    <a:moveTo>
                      <a:pt x="175" y="191"/>
                    </a:moveTo>
                    <a:cubicBezTo>
                      <a:pt x="141" y="178"/>
                      <a:pt x="130" y="167"/>
                      <a:pt x="130" y="145"/>
                    </a:cubicBezTo>
                    <a:cubicBezTo>
                      <a:pt x="130" y="130"/>
                      <a:pt x="140" y="135"/>
                      <a:pt x="145" y="110"/>
                    </a:cubicBezTo>
                    <a:cubicBezTo>
                      <a:pt x="146" y="99"/>
                      <a:pt x="156" y="110"/>
                      <a:pt x="157" y="86"/>
                    </a:cubicBezTo>
                    <a:cubicBezTo>
                      <a:pt x="157" y="76"/>
                      <a:pt x="153" y="73"/>
                      <a:pt x="153" y="73"/>
                    </a:cubicBezTo>
                    <a:cubicBezTo>
                      <a:pt x="153" y="73"/>
                      <a:pt x="155" y="60"/>
                      <a:pt x="156" y="49"/>
                    </a:cubicBezTo>
                    <a:cubicBezTo>
                      <a:pt x="157" y="35"/>
                      <a:pt x="149" y="0"/>
                      <a:pt x="101" y="0"/>
                    </a:cubicBezTo>
                    <a:cubicBezTo>
                      <a:pt x="54" y="0"/>
                      <a:pt x="46" y="35"/>
                      <a:pt x="46" y="49"/>
                    </a:cubicBezTo>
                    <a:cubicBezTo>
                      <a:pt x="48" y="60"/>
                      <a:pt x="50" y="73"/>
                      <a:pt x="50" y="73"/>
                    </a:cubicBezTo>
                    <a:cubicBezTo>
                      <a:pt x="50" y="73"/>
                      <a:pt x="46" y="76"/>
                      <a:pt x="46" y="86"/>
                    </a:cubicBezTo>
                    <a:cubicBezTo>
                      <a:pt x="47" y="110"/>
                      <a:pt x="56" y="99"/>
                      <a:pt x="58" y="110"/>
                    </a:cubicBezTo>
                    <a:cubicBezTo>
                      <a:pt x="62" y="135"/>
                      <a:pt x="73" y="130"/>
                      <a:pt x="73" y="145"/>
                    </a:cubicBezTo>
                    <a:cubicBezTo>
                      <a:pt x="73" y="167"/>
                      <a:pt x="62" y="178"/>
                      <a:pt x="28" y="191"/>
                    </a:cubicBezTo>
                    <a:cubicBezTo>
                      <a:pt x="18" y="194"/>
                      <a:pt x="0" y="201"/>
                      <a:pt x="0" y="215"/>
                    </a:cubicBezTo>
                    <a:cubicBezTo>
                      <a:pt x="0" y="271"/>
                      <a:pt x="0" y="271"/>
                      <a:pt x="0" y="271"/>
                    </a:cubicBezTo>
                    <a:cubicBezTo>
                      <a:pt x="237" y="271"/>
                      <a:pt x="237" y="271"/>
                      <a:pt x="237" y="271"/>
                    </a:cubicBezTo>
                    <a:cubicBezTo>
                      <a:pt x="237" y="271"/>
                      <a:pt x="237" y="238"/>
                      <a:pt x="237" y="229"/>
                    </a:cubicBezTo>
                    <a:cubicBezTo>
                      <a:pt x="237" y="216"/>
                      <a:pt x="209" y="204"/>
                      <a:pt x="175" y="191"/>
                    </a:cubicBezTo>
                    <a:close/>
                  </a:path>
                </a:pathLst>
              </a:custGeom>
              <a:solidFill>
                <a:srgbClr val="595959"/>
              </a:solidFill>
              <a:ln>
                <a:noFill/>
              </a:ln>
            </p:spPr>
            <p:txBody>
              <a:bodyPr vert="horz" wrap="square" lIns="91440" tIns="45720" rIns="91440" bIns="45720" numCol="1" anchor="t" anchorCtr="0" compatLnSpc="1">
                <a:prstTxWarp prst="textNoShape">
                  <a:avLst/>
                </a:prstTxWarp>
              </a:bodyPr>
              <a:lstStyle/>
              <a:p>
                <a:endParaRPr lang="es-ES_tradnl"/>
              </a:p>
            </p:txBody>
          </p:sp>
        </p:grpSp>
        <p:sp>
          <p:nvSpPr>
            <p:cNvPr id="83" name="Ellipse 39"/>
            <p:cNvSpPr/>
            <p:nvPr/>
          </p:nvSpPr>
          <p:spPr bwMode="gray">
            <a:xfrm>
              <a:off x="4308730" y="4083051"/>
              <a:ext cx="858282" cy="858282"/>
            </a:xfrm>
            <a:prstGeom prst="ellipse">
              <a:avLst/>
            </a:prstGeom>
            <a:noFill/>
            <a:ln>
              <a:solidFill>
                <a:srgbClr val="A6A6A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a:p>
          </p:txBody>
        </p:sp>
      </p:grpSp>
      <p:grpSp>
        <p:nvGrpSpPr>
          <p:cNvPr id="43" name="Gruppieren 71"/>
          <p:cNvGrpSpPr/>
          <p:nvPr/>
        </p:nvGrpSpPr>
        <p:grpSpPr bwMode="gray">
          <a:xfrm>
            <a:off x="6704151" y="3514730"/>
            <a:ext cx="426986" cy="426986"/>
            <a:chOff x="5619551" y="4083051"/>
            <a:chExt cx="858282" cy="858282"/>
          </a:xfrm>
        </p:grpSpPr>
        <p:grpSp>
          <p:nvGrpSpPr>
            <p:cNvPr id="78" name="Gruppieren 33"/>
            <p:cNvGrpSpPr/>
            <p:nvPr/>
          </p:nvGrpSpPr>
          <p:grpSpPr bwMode="gray">
            <a:xfrm>
              <a:off x="5770613" y="4275559"/>
              <a:ext cx="556158" cy="473267"/>
              <a:chOff x="3204886" y="4477382"/>
              <a:chExt cx="556158" cy="473267"/>
            </a:xfrm>
          </p:grpSpPr>
          <p:sp>
            <p:nvSpPr>
              <p:cNvPr id="80" name="Freeform 19"/>
              <p:cNvSpPr>
                <a:spLocks/>
              </p:cNvSpPr>
              <p:nvPr/>
            </p:nvSpPr>
            <p:spPr bwMode="gray">
              <a:xfrm>
                <a:off x="3330441" y="4477382"/>
                <a:ext cx="430603" cy="379137"/>
              </a:xfrm>
              <a:custGeom>
                <a:avLst/>
                <a:gdLst>
                  <a:gd name="T0" fmla="*/ 353 w 353"/>
                  <a:gd name="T1" fmla="*/ 102 h 310"/>
                  <a:gd name="T2" fmla="*/ 320 w 353"/>
                  <a:gd name="T3" fmla="*/ 177 h 310"/>
                  <a:gd name="T4" fmla="*/ 320 w 353"/>
                  <a:gd name="T5" fmla="*/ 177 h 310"/>
                  <a:gd name="T6" fmla="*/ 210 w 353"/>
                  <a:gd name="T7" fmla="*/ 288 h 310"/>
                  <a:gd name="T8" fmla="*/ 177 w 353"/>
                  <a:gd name="T9" fmla="*/ 310 h 310"/>
                  <a:gd name="T10" fmla="*/ 143 w 353"/>
                  <a:gd name="T11" fmla="*/ 288 h 310"/>
                  <a:gd name="T12" fmla="*/ 33 w 353"/>
                  <a:gd name="T13" fmla="*/ 177 h 310"/>
                  <a:gd name="T14" fmla="*/ 0 w 353"/>
                  <a:gd name="T15" fmla="*/ 102 h 310"/>
                  <a:gd name="T16" fmla="*/ 101 w 353"/>
                  <a:gd name="T17" fmla="*/ 0 h 310"/>
                  <a:gd name="T18" fmla="*/ 177 w 353"/>
                  <a:gd name="T19" fmla="*/ 34 h 310"/>
                  <a:gd name="T20" fmla="*/ 252 w 353"/>
                  <a:gd name="T21" fmla="*/ 0 h 310"/>
                  <a:gd name="T22" fmla="*/ 353 w 353"/>
                  <a:gd name="T23" fmla="*/ 102 h 3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53" h="310">
                    <a:moveTo>
                      <a:pt x="353" y="102"/>
                    </a:moveTo>
                    <a:cubicBezTo>
                      <a:pt x="353" y="132"/>
                      <a:pt x="341" y="159"/>
                      <a:pt x="320" y="177"/>
                    </a:cubicBezTo>
                    <a:cubicBezTo>
                      <a:pt x="320" y="177"/>
                      <a:pt x="320" y="177"/>
                      <a:pt x="320" y="177"/>
                    </a:cubicBezTo>
                    <a:cubicBezTo>
                      <a:pt x="210" y="288"/>
                      <a:pt x="210" y="288"/>
                      <a:pt x="210" y="288"/>
                    </a:cubicBezTo>
                    <a:cubicBezTo>
                      <a:pt x="199" y="299"/>
                      <a:pt x="188" y="310"/>
                      <a:pt x="177" y="310"/>
                    </a:cubicBezTo>
                    <a:cubicBezTo>
                      <a:pt x="165" y="310"/>
                      <a:pt x="154" y="299"/>
                      <a:pt x="143" y="288"/>
                    </a:cubicBezTo>
                    <a:cubicBezTo>
                      <a:pt x="33" y="177"/>
                      <a:pt x="33" y="177"/>
                      <a:pt x="33" y="177"/>
                    </a:cubicBezTo>
                    <a:cubicBezTo>
                      <a:pt x="13" y="159"/>
                      <a:pt x="0" y="132"/>
                      <a:pt x="0" y="102"/>
                    </a:cubicBezTo>
                    <a:cubicBezTo>
                      <a:pt x="0" y="46"/>
                      <a:pt x="45" y="0"/>
                      <a:pt x="101" y="0"/>
                    </a:cubicBezTo>
                    <a:cubicBezTo>
                      <a:pt x="131" y="0"/>
                      <a:pt x="158" y="13"/>
                      <a:pt x="177" y="34"/>
                    </a:cubicBezTo>
                    <a:cubicBezTo>
                      <a:pt x="195" y="13"/>
                      <a:pt x="222" y="0"/>
                      <a:pt x="252" y="0"/>
                    </a:cubicBezTo>
                    <a:cubicBezTo>
                      <a:pt x="308" y="0"/>
                      <a:pt x="353" y="46"/>
                      <a:pt x="353" y="102"/>
                    </a:cubicBezTo>
                    <a:close/>
                  </a:path>
                </a:pathLst>
              </a:custGeom>
              <a:solidFill>
                <a:srgbClr val="595959"/>
              </a:solidFill>
              <a:ln>
                <a:noFill/>
              </a:ln>
            </p:spPr>
            <p:txBody>
              <a:bodyPr vert="horz" wrap="square" lIns="91440" tIns="45720" rIns="91440" bIns="45720" numCol="1" anchor="t" anchorCtr="0" compatLnSpc="1">
                <a:prstTxWarp prst="textNoShape">
                  <a:avLst/>
                </a:prstTxWarp>
              </a:bodyPr>
              <a:lstStyle/>
              <a:p>
                <a:endParaRPr lang="es-ES_tradnl"/>
              </a:p>
            </p:txBody>
          </p:sp>
          <p:sp>
            <p:nvSpPr>
              <p:cNvPr id="81" name="Kreuz 35"/>
              <p:cNvSpPr/>
              <p:nvPr/>
            </p:nvSpPr>
            <p:spPr bwMode="gray">
              <a:xfrm>
                <a:off x="3204886" y="4730360"/>
                <a:ext cx="220289" cy="220289"/>
              </a:xfrm>
              <a:prstGeom prst="plus">
                <a:avLst>
                  <a:gd name="adj" fmla="val 35643"/>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a:p>
            </p:txBody>
          </p:sp>
        </p:grpSp>
        <p:sp>
          <p:nvSpPr>
            <p:cNvPr id="79" name="Ellipse 40"/>
            <p:cNvSpPr/>
            <p:nvPr/>
          </p:nvSpPr>
          <p:spPr bwMode="gray">
            <a:xfrm>
              <a:off x="5619551" y="4083051"/>
              <a:ext cx="858282" cy="858282"/>
            </a:xfrm>
            <a:prstGeom prst="ellipse">
              <a:avLst/>
            </a:prstGeom>
            <a:noFill/>
            <a:ln>
              <a:solidFill>
                <a:srgbClr val="A6A6A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a:p>
          </p:txBody>
        </p:sp>
      </p:grpSp>
      <p:grpSp>
        <p:nvGrpSpPr>
          <p:cNvPr id="44" name="Gruppieren 70"/>
          <p:cNvGrpSpPr/>
          <p:nvPr/>
        </p:nvGrpSpPr>
        <p:grpSpPr bwMode="gray">
          <a:xfrm>
            <a:off x="8619200" y="3514730"/>
            <a:ext cx="426986" cy="426986"/>
            <a:chOff x="7079352" y="4083051"/>
            <a:chExt cx="858282" cy="858282"/>
          </a:xfrm>
        </p:grpSpPr>
        <p:sp>
          <p:nvSpPr>
            <p:cNvPr id="76" name="Freeform 825" descr="© INSCALE GmbH, 21.06.2010"/>
            <p:cNvSpPr>
              <a:spLocks noChangeAspect="1" noEditPoints="1"/>
            </p:cNvSpPr>
            <p:nvPr/>
          </p:nvSpPr>
          <p:spPr bwMode="gray">
            <a:xfrm>
              <a:off x="7279361" y="4226286"/>
              <a:ext cx="458265" cy="571812"/>
            </a:xfrm>
            <a:custGeom>
              <a:avLst/>
              <a:gdLst>
                <a:gd name="T0" fmla="*/ 81 w 88"/>
                <a:gd name="T1" fmla="*/ 16 h 124"/>
                <a:gd name="T2" fmla="*/ 71 w 88"/>
                <a:gd name="T3" fmla="*/ 13 h 124"/>
                <a:gd name="T4" fmla="*/ 51 w 88"/>
                <a:gd name="T5" fmla="*/ 4 h 124"/>
                <a:gd name="T6" fmla="*/ 48 w 88"/>
                <a:gd name="T7" fmla="*/ 3 h 124"/>
                <a:gd name="T8" fmla="*/ 45 w 88"/>
                <a:gd name="T9" fmla="*/ 0 h 124"/>
                <a:gd name="T10" fmla="*/ 41 w 88"/>
                <a:gd name="T11" fmla="*/ 2 h 124"/>
                <a:gd name="T12" fmla="*/ 41 w 88"/>
                <a:gd name="T13" fmla="*/ 2 h 124"/>
                <a:gd name="T14" fmla="*/ 41 w 88"/>
                <a:gd name="T15" fmla="*/ 3 h 124"/>
                <a:gd name="T16" fmla="*/ 38 w 88"/>
                <a:gd name="T17" fmla="*/ 4 h 124"/>
                <a:gd name="T18" fmla="*/ 17 w 88"/>
                <a:gd name="T19" fmla="*/ 13 h 124"/>
                <a:gd name="T20" fmla="*/ 8 w 88"/>
                <a:gd name="T21" fmla="*/ 16 h 124"/>
                <a:gd name="T22" fmla="*/ 5 w 88"/>
                <a:gd name="T23" fmla="*/ 45 h 124"/>
                <a:gd name="T24" fmla="*/ 24 w 88"/>
                <a:gd name="T25" fmla="*/ 73 h 124"/>
                <a:gd name="T26" fmla="*/ 31 w 88"/>
                <a:gd name="T27" fmla="*/ 76 h 124"/>
                <a:gd name="T28" fmla="*/ 39 w 88"/>
                <a:gd name="T29" fmla="*/ 83 h 124"/>
                <a:gd name="T30" fmla="*/ 38 w 88"/>
                <a:gd name="T31" fmla="*/ 86 h 124"/>
                <a:gd name="T32" fmla="*/ 36 w 88"/>
                <a:gd name="T33" fmla="*/ 89 h 124"/>
                <a:gd name="T34" fmla="*/ 21 w 88"/>
                <a:gd name="T35" fmla="*/ 113 h 124"/>
                <a:gd name="T36" fmla="*/ 28 w 88"/>
                <a:gd name="T37" fmla="*/ 124 h 124"/>
                <a:gd name="T38" fmla="*/ 68 w 88"/>
                <a:gd name="T39" fmla="*/ 120 h 124"/>
                <a:gd name="T40" fmla="*/ 49 w 88"/>
                <a:gd name="T41" fmla="*/ 93 h 124"/>
                <a:gd name="T42" fmla="*/ 50 w 88"/>
                <a:gd name="T43" fmla="*/ 87 h 124"/>
                <a:gd name="T44" fmla="*/ 49 w 88"/>
                <a:gd name="T45" fmla="*/ 84 h 124"/>
                <a:gd name="T46" fmla="*/ 56 w 88"/>
                <a:gd name="T47" fmla="*/ 74 h 124"/>
                <a:gd name="T48" fmla="*/ 64 w 88"/>
                <a:gd name="T49" fmla="*/ 77 h 124"/>
                <a:gd name="T50" fmla="*/ 60 w 88"/>
                <a:gd name="T51" fmla="*/ 73 h 124"/>
                <a:gd name="T52" fmla="*/ 88 w 88"/>
                <a:gd name="T53" fmla="*/ 20 h 124"/>
                <a:gd name="T54" fmla="*/ 9 w 88"/>
                <a:gd name="T55" fmla="*/ 19 h 124"/>
                <a:gd name="T56" fmla="*/ 28 w 88"/>
                <a:gd name="T57" fmla="*/ 65 h 124"/>
                <a:gd name="T58" fmla="*/ 60 w 88"/>
                <a:gd name="T59" fmla="*/ 65 h 124"/>
                <a:gd name="T60" fmla="*/ 80 w 88"/>
                <a:gd name="T61" fmla="*/ 19 h 124"/>
                <a:gd name="T62" fmla="*/ 60 w 88"/>
                <a:gd name="T63" fmla="*/ 65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88" h="124">
                  <a:moveTo>
                    <a:pt x="88" y="20"/>
                  </a:moveTo>
                  <a:cubicBezTo>
                    <a:pt x="85" y="18"/>
                    <a:pt x="82" y="15"/>
                    <a:pt x="81" y="16"/>
                  </a:cubicBezTo>
                  <a:cubicBezTo>
                    <a:pt x="78" y="17"/>
                    <a:pt x="75" y="19"/>
                    <a:pt x="71" y="20"/>
                  </a:cubicBezTo>
                  <a:cubicBezTo>
                    <a:pt x="71" y="16"/>
                    <a:pt x="72" y="13"/>
                    <a:pt x="71" y="13"/>
                  </a:cubicBezTo>
                  <a:cubicBezTo>
                    <a:pt x="69" y="11"/>
                    <a:pt x="63" y="10"/>
                    <a:pt x="57" y="9"/>
                  </a:cubicBezTo>
                  <a:cubicBezTo>
                    <a:pt x="57" y="7"/>
                    <a:pt x="54" y="5"/>
                    <a:pt x="51" y="4"/>
                  </a:cubicBezTo>
                  <a:cubicBezTo>
                    <a:pt x="51" y="4"/>
                    <a:pt x="51" y="4"/>
                    <a:pt x="51" y="4"/>
                  </a:cubicBezTo>
                  <a:cubicBezTo>
                    <a:pt x="51" y="4"/>
                    <a:pt x="50" y="3"/>
                    <a:pt x="48" y="3"/>
                  </a:cubicBezTo>
                  <a:cubicBezTo>
                    <a:pt x="48" y="3"/>
                    <a:pt x="48" y="3"/>
                    <a:pt x="48" y="3"/>
                  </a:cubicBezTo>
                  <a:cubicBezTo>
                    <a:pt x="48" y="1"/>
                    <a:pt x="45" y="0"/>
                    <a:pt x="45" y="0"/>
                  </a:cubicBezTo>
                  <a:cubicBezTo>
                    <a:pt x="44" y="0"/>
                    <a:pt x="44" y="0"/>
                    <a:pt x="44" y="0"/>
                  </a:cubicBezTo>
                  <a:cubicBezTo>
                    <a:pt x="44" y="0"/>
                    <a:pt x="41" y="1"/>
                    <a:pt x="41" y="2"/>
                  </a:cubicBezTo>
                  <a:cubicBezTo>
                    <a:pt x="41" y="2"/>
                    <a:pt x="41" y="2"/>
                    <a:pt x="41" y="2"/>
                  </a:cubicBezTo>
                  <a:cubicBezTo>
                    <a:pt x="41" y="2"/>
                    <a:pt x="41" y="2"/>
                    <a:pt x="41" y="2"/>
                  </a:cubicBezTo>
                  <a:cubicBezTo>
                    <a:pt x="41" y="2"/>
                    <a:pt x="41" y="2"/>
                    <a:pt x="41" y="3"/>
                  </a:cubicBezTo>
                  <a:cubicBezTo>
                    <a:pt x="41" y="3"/>
                    <a:pt x="41" y="3"/>
                    <a:pt x="41" y="3"/>
                  </a:cubicBezTo>
                  <a:cubicBezTo>
                    <a:pt x="39" y="3"/>
                    <a:pt x="38" y="4"/>
                    <a:pt x="38" y="4"/>
                  </a:cubicBezTo>
                  <a:cubicBezTo>
                    <a:pt x="38" y="4"/>
                    <a:pt x="38" y="4"/>
                    <a:pt x="38" y="4"/>
                  </a:cubicBezTo>
                  <a:cubicBezTo>
                    <a:pt x="34" y="5"/>
                    <a:pt x="32" y="7"/>
                    <a:pt x="31" y="9"/>
                  </a:cubicBezTo>
                  <a:cubicBezTo>
                    <a:pt x="25" y="10"/>
                    <a:pt x="19" y="11"/>
                    <a:pt x="17" y="13"/>
                  </a:cubicBezTo>
                  <a:cubicBezTo>
                    <a:pt x="17" y="13"/>
                    <a:pt x="17" y="16"/>
                    <a:pt x="18" y="20"/>
                  </a:cubicBezTo>
                  <a:cubicBezTo>
                    <a:pt x="14" y="19"/>
                    <a:pt x="11" y="17"/>
                    <a:pt x="8" y="16"/>
                  </a:cubicBezTo>
                  <a:cubicBezTo>
                    <a:pt x="7" y="15"/>
                    <a:pt x="4" y="18"/>
                    <a:pt x="0" y="20"/>
                  </a:cubicBezTo>
                  <a:cubicBezTo>
                    <a:pt x="0" y="20"/>
                    <a:pt x="0" y="36"/>
                    <a:pt x="5" y="45"/>
                  </a:cubicBezTo>
                  <a:cubicBezTo>
                    <a:pt x="13" y="57"/>
                    <a:pt x="32" y="71"/>
                    <a:pt x="28" y="73"/>
                  </a:cubicBezTo>
                  <a:cubicBezTo>
                    <a:pt x="27" y="74"/>
                    <a:pt x="24" y="73"/>
                    <a:pt x="24" y="73"/>
                  </a:cubicBezTo>
                  <a:cubicBezTo>
                    <a:pt x="24" y="73"/>
                    <a:pt x="23" y="76"/>
                    <a:pt x="25" y="77"/>
                  </a:cubicBezTo>
                  <a:cubicBezTo>
                    <a:pt x="27" y="77"/>
                    <a:pt x="30" y="77"/>
                    <a:pt x="31" y="76"/>
                  </a:cubicBezTo>
                  <a:cubicBezTo>
                    <a:pt x="32" y="75"/>
                    <a:pt x="32" y="74"/>
                    <a:pt x="32" y="74"/>
                  </a:cubicBezTo>
                  <a:cubicBezTo>
                    <a:pt x="34" y="77"/>
                    <a:pt x="36" y="80"/>
                    <a:pt x="39" y="83"/>
                  </a:cubicBezTo>
                  <a:cubicBezTo>
                    <a:pt x="39" y="83"/>
                    <a:pt x="39" y="84"/>
                    <a:pt x="40" y="84"/>
                  </a:cubicBezTo>
                  <a:cubicBezTo>
                    <a:pt x="39" y="84"/>
                    <a:pt x="38" y="85"/>
                    <a:pt x="38" y="86"/>
                  </a:cubicBezTo>
                  <a:cubicBezTo>
                    <a:pt x="38" y="86"/>
                    <a:pt x="39" y="86"/>
                    <a:pt x="39" y="87"/>
                  </a:cubicBezTo>
                  <a:cubicBezTo>
                    <a:pt x="37" y="87"/>
                    <a:pt x="36" y="88"/>
                    <a:pt x="36" y="89"/>
                  </a:cubicBezTo>
                  <a:cubicBezTo>
                    <a:pt x="36" y="91"/>
                    <a:pt x="38" y="92"/>
                    <a:pt x="40" y="93"/>
                  </a:cubicBezTo>
                  <a:cubicBezTo>
                    <a:pt x="35" y="108"/>
                    <a:pt x="21" y="104"/>
                    <a:pt x="21" y="113"/>
                  </a:cubicBezTo>
                  <a:cubicBezTo>
                    <a:pt x="21" y="113"/>
                    <a:pt x="21" y="120"/>
                    <a:pt x="21" y="120"/>
                  </a:cubicBezTo>
                  <a:cubicBezTo>
                    <a:pt x="28" y="124"/>
                    <a:pt x="28" y="124"/>
                    <a:pt x="28" y="124"/>
                  </a:cubicBezTo>
                  <a:cubicBezTo>
                    <a:pt x="61" y="124"/>
                    <a:pt x="61" y="124"/>
                    <a:pt x="61" y="124"/>
                  </a:cubicBezTo>
                  <a:cubicBezTo>
                    <a:pt x="68" y="120"/>
                    <a:pt x="68" y="120"/>
                    <a:pt x="68" y="120"/>
                  </a:cubicBezTo>
                  <a:cubicBezTo>
                    <a:pt x="68" y="120"/>
                    <a:pt x="68" y="113"/>
                    <a:pt x="68" y="113"/>
                  </a:cubicBezTo>
                  <a:cubicBezTo>
                    <a:pt x="68" y="104"/>
                    <a:pt x="54" y="108"/>
                    <a:pt x="49" y="93"/>
                  </a:cubicBezTo>
                  <a:cubicBezTo>
                    <a:pt x="51" y="92"/>
                    <a:pt x="53" y="91"/>
                    <a:pt x="53" y="89"/>
                  </a:cubicBezTo>
                  <a:cubicBezTo>
                    <a:pt x="53" y="88"/>
                    <a:pt x="51" y="87"/>
                    <a:pt x="50" y="87"/>
                  </a:cubicBezTo>
                  <a:cubicBezTo>
                    <a:pt x="50" y="86"/>
                    <a:pt x="50" y="86"/>
                    <a:pt x="50" y="86"/>
                  </a:cubicBezTo>
                  <a:cubicBezTo>
                    <a:pt x="50" y="85"/>
                    <a:pt x="50" y="84"/>
                    <a:pt x="49" y="84"/>
                  </a:cubicBezTo>
                  <a:cubicBezTo>
                    <a:pt x="49" y="84"/>
                    <a:pt x="50" y="83"/>
                    <a:pt x="50" y="83"/>
                  </a:cubicBezTo>
                  <a:cubicBezTo>
                    <a:pt x="52" y="80"/>
                    <a:pt x="54" y="77"/>
                    <a:pt x="56" y="74"/>
                  </a:cubicBezTo>
                  <a:cubicBezTo>
                    <a:pt x="57" y="74"/>
                    <a:pt x="57" y="75"/>
                    <a:pt x="57" y="76"/>
                  </a:cubicBezTo>
                  <a:cubicBezTo>
                    <a:pt x="58" y="77"/>
                    <a:pt x="62" y="77"/>
                    <a:pt x="64" y="77"/>
                  </a:cubicBezTo>
                  <a:cubicBezTo>
                    <a:pt x="66" y="76"/>
                    <a:pt x="65" y="73"/>
                    <a:pt x="65" y="73"/>
                  </a:cubicBezTo>
                  <a:cubicBezTo>
                    <a:pt x="65" y="73"/>
                    <a:pt x="62" y="74"/>
                    <a:pt x="60" y="73"/>
                  </a:cubicBezTo>
                  <a:cubicBezTo>
                    <a:pt x="56" y="71"/>
                    <a:pt x="76" y="57"/>
                    <a:pt x="83" y="45"/>
                  </a:cubicBezTo>
                  <a:cubicBezTo>
                    <a:pt x="88" y="36"/>
                    <a:pt x="88" y="20"/>
                    <a:pt x="88" y="20"/>
                  </a:cubicBezTo>
                  <a:close/>
                  <a:moveTo>
                    <a:pt x="4" y="23"/>
                  </a:moveTo>
                  <a:cubicBezTo>
                    <a:pt x="4" y="23"/>
                    <a:pt x="7" y="19"/>
                    <a:pt x="9" y="19"/>
                  </a:cubicBezTo>
                  <a:cubicBezTo>
                    <a:pt x="11" y="20"/>
                    <a:pt x="15" y="22"/>
                    <a:pt x="18" y="23"/>
                  </a:cubicBezTo>
                  <a:cubicBezTo>
                    <a:pt x="19" y="34"/>
                    <a:pt x="22" y="51"/>
                    <a:pt x="28" y="65"/>
                  </a:cubicBezTo>
                  <a:cubicBezTo>
                    <a:pt x="21" y="60"/>
                    <a:pt x="4" y="45"/>
                    <a:pt x="4" y="23"/>
                  </a:cubicBezTo>
                  <a:close/>
                  <a:moveTo>
                    <a:pt x="60" y="65"/>
                  </a:moveTo>
                  <a:cubicBezTo>
                    <a:pt x="66" y="51"/>
                    <a:pt x="69" y="34"/>
                    <a:pt x="71" y="23"/>
                  </a:cubicBezTo>
                  <a:cubicBezTo>
                    <a:pt x="74" y="22"/>
                    <a:pt x="77" y="20"/>
                    <a:pt x="80" y="19"/>
                  </a:cubicBezTo>
                  <a:cubicBezTo>
                    <a:pt x="82" y="19"/>
                    <a:pt x="85" y="23"/>
                    <a:pt x="85" y="23"/>
                  </a:cubicBezTo>
                  <a:cubicBezTo>
                    <a:pt x="85" y="45"/>
                    <a:pt x="68" y="60"/>
                    <a:pt x="60" y="65"/>
                  </a:cubicBezTo>
                  <a:close/>
                </a:path>
              </a:pathLst>
            </a:custGeom>
            <a:solidFill>
              <a:srgbClr val="595959"/>
            </a:solidFill>
            <a:ln w="6350">
              <a:noFill/>
              <a:round/>
              <a:headEnd/>
              <a:tailEnd/>
            </a:ln>
          </p:spPr>
          <p:txBody>
            <a:bodyPr/>
            <a:lstStyle/>
            <a:p>
              <a:endParaRPr lang="es-ES_tradnl">
                <a:solidFill>
                  <a:srgbClr val="FF0000"/>
                </a:solidFill>
              </a:endParaRPr>
            </a:p>
          </p:txBody>
        </p:sp>
        <p:sp>
          <p:nvSpPr>
            <p:cNvPr id="77" name="Ellipse 41"/>
            <p:cNvSpPr/>
            <p:nvPr/>
          </p:nvSpPr>
          <p:spPr bwMode="gray">
            <a:xfrm>
              <a:off x="7079352" y="4083051"/>
              <a:ext cx="858282" cy="858282"/>
            </a:xfrm>
            <a:prstGeom prst="ellipse">
              <a:avLst/>
            </a:prstGeom>
            <a:noFill/>
            <a:ln>
              <a:solidFill>
                <a:srgbClr val="A6A6A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a:p>
          </p:txBody>
        </p:sp>
      </p:grpSp>
      <p:grpSp>
        <p:nvGrpSpPr>
          <p:cNvPr id="46" name="Gruppieren 69"/>
          <p:cNvGrpSpPr/>
          <p:nvPr/>
        </p:nvGrpSpPr>
        <p:grpSpPr bwMode="gray">
          <a:xfrm>
            <a:off x="10534250" y="3514730"/>
            <a:ext cx="426986" cy="426986"/>
            <a:chOff x="8632310" y="4083051"/>
            <a:chExt cx="858282" cy="858282"/>
          </a:xfrm>
        </p:grpSpPr>
        <p:sp>
          <p:nvSpPr>
            <p:cNvPr id="74" name="Freeform 73"/>
            <p:cNvSpPr>
              <a:spLocks noEditPoints="1"/>
            </p:cNvSpPr>
            <p:nvPr/>
          </p:nvSpPr>
          <p:spPr bwMode="gray">
            <a:xfrm>
              <a:off x="8833781" y="4268545"/>
              <a:ext cx="455341" cy="487295"/>
            </a:xfrm>
            <a:custGeom>
              <a:avLst/>
              <a:gdLst>
                <a:gd name="T0" fmla="*/ 289 w 321"/>
                <a:gd name="T1" fmla="*/ 193 h 342"/>
                <a:gd name="T2" fmla="*/ 279 w 321"/>
                <a:gd name="T3" fmla="*/ 257 h 342"/>
                <a:gd name="T4" fmla="*/ 257 w 321"/>
                <a:gd name="T5" fmla="*/ 310 h 342"/>
                <a:gd name="T6" fmla="*/ 214 w 321"/>
                <a:gd name="T7" fmla="*/ 342 h 342"/>
                <a:gd name="T8" fmla="*/ 65 w 321"/>
                <a:gd name="T9" fmla="*/ 310 h 342"/>
                <a:gd name="T10" fmla="*/ 65 w 321"/>
                <a:gd name="T11" fmla="*/ 139 h 342"/>
                <a:gd name="T12" fmla="*/ 225 w 321"/>
                <a:gd name="T13" fmla="*/ 0 h 342"/>
                <a:gd name="T14" fmla="*/ 225 w 321"/>
                <a:gd name="T15" fmla="*/ 128 h 342"/>
                <a:gd name="T16" fmla="*/ 289 w 321"/>
                <a:gd name="T17" fmla="*/ 128 h 342"/>
                <a:gd name="T18" fmla="*/ 289 w 321"/>
                <a:gd name="T19" fmla="*/ 193 h 342"/>
                <a:gd name="T20" fmla="*/ 43 w 321"/>
                <a:gd name="T21" fmla="*/ 139 h 342"/>
                <a:gd name="T22" fmla="*/ 43 w 321"/>
                <a:gd name="T23" fmla="*/ 310 h 342"/>
                <a:gd name="T24" fmla="*/ 65 w 321"/>
                <a:gd name="T25" fmla="*/ 310 h 342"/>
                <a:gd name="T26" fmla="*/ 65 w 321"/>
                <a:gd name="T27" fmla="*/ 321 h 342"/>
                <a:gd name="T28" fmla="*/ 22 w 321"/>
                <a:gd name="T29" fmla="*/ 321 h 342"/>
                <a:gd name="T30" fmla="*/ 0 w 321"/>
                <a:gd name="T31" fmla="*/ 289 h 342"/>
                <a:gd name="T32" fmla="*/ 0 w 321"/>
                <a:gd name="T33" fmla="*/ 161 h 342"/>
                <a:gd name="T34" fmla="*/ 22 w 321"/>
                <a:gd name="T35" fmla="*/ 128 h 342"/>
                <a:gd name="T36" fmla="*/ 65 w 321"/>
                <a:gd name="T37" fmla="*/ 128 h 342"/>
                <a:gd name="T38" fmla="*/ 65 w 321"/>
                <a:gd name="T39" fmla="*/ 139 h 342"/>
                <a:gd name="T40" fmla="*/ 43 w 321"/>
                <a:gd name="T41" fmla="*/ 139 h 3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21" h="342">
                  <a:moveTo>
                    <a:pt x="289" y="193"/>
                  </a:moveTo>
                  <a:cubicBezTo>
                    <a:pt x="314" y="193"/>
                    <a:pt x="300" y="257"/>
                    <a:pt x="279" y="257"/>
                  </a:cubicBezTo>
                  <a:cubicBezTo>
                    <a:pt x="289" y="257"/>
                    <a:pt x="279" y="310"/>
                    <a:pt x="257" y="310"/>
                  </a:cubicBezTo>
                  <a:cubicBezTo>
                    <a:pt x="257" y="332"/>
                    <a:pt x="236" y="342"/>
                    <a:pt x="214" y="342"/>
                  </a:cubicBezTo>
                  <a:cubicBezTo>
                    <a:pt x="124" y="342"/>
                    <a:pt x="156" y="320"/>
                    <a:pt x="65" y="310"/>
                  </a:cubicBezTo>
                  <a:cubicBezTo>
                    <a:pt x="65" y="139"/>
                    <a:pt x="65" y="139"/>
                    <a:pt x="65" y="139"/>
                  </a:cubicBezTo>
                  <a:cubicBezTo>
                    <a:pt x="145" y="115"/>
                    <a:pt x="225" y="54"/>
                    <a:pt x="225" y="0"/>
                  </a:cubicBezTo>
                  <a:cubicBezTo>
                    <a:pt x="243" y="0"/>
                    <a:pt x="289" y="21"/>
                    <a:pt x="225" y="128"/>
                  </a:cubicBezTo>
                  <a:cubicBezTo>
                    <a:pt x="225" y="128"/>
                    <a:pt x="279" y="128"/>
                    <a:pt x="289" y="128"/>
                  </a:cubicBezTo>
                  <a:cubicBezTo>
                    <a:pt x="321" y="128"/>
                    <a:pt x="311" y="193"/>
                    <a:pt x="289" y="193"/>
                  </a:cubicBezTo>
                  <a:close/>
                  <a:moveTo>
                    <a:pt x="43" y="139"/>
                  </a:moveTo>
                  <a:cubicBezTo>
                    <a:pt x="43" y="310"/>
                    <a:pt x="43" y="310"/>
                    <a:pt x="43" y="310"/>
                  </a:cubicBezTo>
                  <a:cubicBezTo>
                    <a:pt x="65" y="310"/>
                    <a:pt x="65" y="310"/>
                    <a:pt x="65" y="310"/>
                  </a:cubicBezTo>
                  <a:cubicBezTo>
                    <a:pt x="65" y="321"/>
                    <a:pt x="65" y="321"/>
                    <a:pt x="65" y="321"/>
                  </a:cubicBezTo>
                  <a:cubicBezTo>
                    <a:pt x="22" y="321"/>
                    <a:pt x="22" y="321"/>
                    <a:pt x="22" y="321"/>
                  </a:cubicBezTo>
                  <a:cubicBezTo>
                    <a:pt x="10" y="321"/>
                    <a:pt x="0" y="307"/>
                    <a:pt x="0" y="289"/>
                  </a:cubicBezTo>
                  <a:cubicBezTo>
                    <a:pt x="0" y="161"/>
                    <a:pt x="0" y="161"/>
                    <a:pt x="0" y="161"/>
                  </a:cubicBezTo>
                  <a:cubicBezTo>
                    <a:pt x="0" y="143"/>
                    <a:pt x="10" y="128"/>
                    <a:pt x="22" y="128"/>
                  </a:cubicBezTo>
                  <a:cubicBezTo>
                    <a:pt x="65" y="128"/>
                    <a:pt x="65" y="128"/>
                    <a:pt x="65" y="128"/>
                  </a:cubicBezTo>
                  <a:cubicBezTo>
                    <a:pt x="65" y="139"/>
                    <a:pt x="65" y="139"/>
                    <a:pt x="65" y="139"/>
                  </a:cubicBezTo>
                  <a:lnTo>
                    <a:pt x="43" y="139"/>
                  </a:lnTo>
                  <a:close/>
                </a:path>
              </a:pathLst>
            </a:custGeom>
            <a:solidFill>
              <a:srgbClr val="595959"/>
            </a:solidFill>
            <a:ln>
              <a:noFill/>
            </a:ln>
          </p:spPr>
          <p:txBody>
            <a:bodyPr vert="horz" wrap="square" lIns="91440" tIns="45720" rIns="91440" bIns="45720" numCol="1" anchor="t" anchorCtr="0" compatLnSpc="1">
              <a:prstTxWarp prst="textNoShape">
                <a:avLst/>
              </a:prstTxWarp>
            </a:bodyPr>
            <a:lstStyle/>
            <a:p>
              <a:endParaRPr lang="es-ES_tradnl"/>
            </a:p>
          </p:txBody>
        </p:sp>
        <p:sp>
          <p:nvSpPr>
            <p:cNvPr id="75" name="Ellipse 42"/>
            <p:cNvSpPr/>
            <p:nvPr/>
          </p:nvSpPr>
          <p:spPr bwMode="gray">
            <a:xfrm>
              <a:off x="8632310" y="4083051"/>
              <a:ext cx="858282" cy="858282"/>
            </a:xfrm>
            <a:prstGeom prst="ellipse">
              <a:avLst/>
            </a:prstGeom>
            <a:noFill/>
            <a:ln>
              <a:solidFill>
                <a:srgbClr val="A6A6A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a:p>
          </p:txBody>
        </p:sp>
      </p:grpSp>
      <p:sp>
        <p:nvSpPr>
          <p:cNvPr id="87" name="Rechteck 6"/>
          <p:cNvSpPr/>
          <p:nvPr userDrawn="1"/>
        </p:nvSpPr>
        <p:spPr bwMode="gray">
          <a:xfrm>
            <a:off x="542604" y="4018582"/>
            <a:ext cx="2977900" cy="1617287"/>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a:p>
        </p:txBody>
      </p:sp>
      <p:sp>
        <p:nvSpPr>
          <p:cNvPr id="131" name="Textplatzhalter 26"/>
          <p:cNvSpPr>
            <a:spLocks noGrp="1"/>
          </p:cNvSpPr>
          <p:nvPr userDrawn="1">
            <p:ph type="body" sz="quarter" idx="39" hasCustomPrompt="1"/>
          </p:nvPr>
        </p:nvSpPr>
        <p:spPr>
          <a:xfrm>
            <a:off x="651181" y="4483491"/>
            <a:ext cx="503177" cy="309562"/>
          </a:xfrm>
          <a:noFill/>
        </p:spPr>
        <p:txBody>
          <a:bodyPr lIns="0" tIns="0" anchor="ctr" anchorCtr="0"/>
          <a:lstStyle>
            <a:lvl1pPr marL="0" indent="0" algn="ctr">
              <a:lnSpc>
                <a:spcPct val="80000"/>
              </a:lnSpc>
              <a:buNone/>
              <a:defRPr sz="1200" baseline="0">
                <a:latin typeface="Bebas Neue" panose="020B0506020202020201" pitchFamily="34" charset="0"/>
              </a:defRPr>
            </a:lvl1pPr>
          </a:lstStyle>
          <a:p>
            <a:pPr lvl="0"/>
            <a:r>
              <a:rPr lang="de-DE"/>
              <a:t>ALTER:</a:t>
            </a:r>
            <a:endParaRPr lang="es-ES_tradnl"/>
          </a:p>
        </p:txBody>
      </p:sp>
      <p:sp>
        <p:nvSpPr>
          <p:cNvPr id="132" name="Textplatzhalter 26"/>
          <p:cNvSpPr>
            <a:spLocks noGrp="1"/>
          </p:cNvSpPr>
          <p:nvPr userDrawn="1">
            <p:ph type="body" sz="quarter" idx="40" hasCustomPrompt="1"/>
          </p:nvPr>
        </p:nvSpPr>
        <p:spPr>
          <a:xfrm>
            <a:off x="1392036" y="4483491"/>
            <a:ext cx="503177" cy="309562"/>
          </a:xfrm>
          <a:noFill/>
        </p:spPr>
        <p:txBody>
          <a:bodyPr lIns="0" tIns="0" anchor="ctr" anchorCtr="0"/>
          <a:lstStyle>
            <a:lvl1pPr marL="0" indent="0" algn="ctr">
              <a:lnSpc>
                <a:spcPct val="80000"/>
              </a:lnSpc>
              <a:buNone/>
              <a:defRPr sz="1200" baseline="0">
                <a:latin typeface="Bebas Neue" panose="020B0506020202020201" pitchFamily="34" charset="0"/>
              </a:defRPr>
            </a:lvl1pPr>
          </a:lstStyle>
          <a:p>
            <a:pPr lvl="0"/>
            <a:r>
              <a:rPr lang="de-DE"/>
              <a:t>PRIVAT-LEBEN</a:t>
            </a:r>
          </a:p>
        </p:txBody>
      </p:sp>
      <p:sp>
        <p:nvSpPr>
          <p:cNvPr id="133" name="Textplatzhalter 26"/>
          <p:cNvSpPr>
            <a:spLocks noGrp="1"/>
          </p:cNvSpPr>
          <p:nvPr userDrawn="1">
            <p:ph type="body" sz="quarter" idx="41" hasCustomPrompt="1"/>
          </p:nvPr>
        </p:nvSpPr>
        <p:spPr>
          <a:xfrm>
            <a:off x="2094815" y="4483491"/>
            <a:ext cx="579330" cy="309562"/>
          </a:xfrm>
          <a:noFill/>
        </p:spPr>
        <p:txBody>
          <a:bodyPr lIns="0" tIns="0" anchor="ctr" anchorCtr="0"/>
          <a:lstStyle>
            <a:lvl1pPr marL="0" indent="0" algn="ctr">
              <a:lnSpc>
                <a:spcPct val="80000"/>
              </a:lnSpc>
              <a:buNone/>
              <a:defRPr sz="1200" baseline="0">
                <a:latin typeface="Bebas Neue" panose="020B0506020202020201" pitchFamily="34" charset="0"/>
              </a:defRPr>
            </a:lvl1pPr>
          </a:lstStyle>
          <a:p>
            <a:pPr lvl="0"/>
            <a:r>
              <a:rPr lang="de-DE"/>
              <a:t>GESCHÄFTS-JAHRE</a:t>
            </a:r>
          </a:p>
        </p:txBody>
      </p:sp>
      <p:sp>
        <p:nvSpPr>
          <p:cNvPr id="136" name="Textplatzhalter 26"/>
          <p:cNvSpPr>
            <a:spLocks noGrp="1"/>
          </p:cNvSpPr>
          <p:nvPr userDrawn="1">
            <p:ph type="body" sz="quarter" idx="42" hasCustomPrompt="1"/>
          </p:nvPr>
        </p:nvSpPr>
        <p:spPr>
          <a:xfrm>
            <a:off x="2873745" y="4483491"/>
            <a:ext cx="503177" cy="309562"/>
          </a:xfrm>
          <a:noFill/>
        </p:spPr>
        <p:txBody>
          <a:bodyPr lIns="0" tIns="0" anchor="ctr" anchorCtr="0"/>
          <a:lstStyle>
            <a:lvl1pPr marL="0" indent="0" algn="ctr">
              <a:lnSpc>
                <a:spcPct val="80000"/>
              </a:lnSpc>
              <a:buNone/>
              <a:defRPr sz="1200" baseline="0">
                <a:latin typeface="Bebas Neue" panose="020B0506020202020201" pitchFamily="34" charset="0"/>
              </a:defRPr>
            </a:lvl1pPr>
          </a:lstStyle>
          <a:p>
            <a:pPr lvl="0"/>
            <a:r>
              <a:rPr lang="de-DE"/>
              <a:t>SYSTEME</a:t>
            </a:r>
            <a:endParaRPr lang="es-ES_tradnl"/>
          </a:p>
        </p:txBody>
      </p:sp>
      <p:sp>
        <p:nvSpPr>
          <p:cNvPr id="142" name="Textplatzhalter 26"/>
          <p:cNvSpPr>
            <a:spLocks noGrp="1"/>
          </p:cNvSpPr>
          <p:nvPr userDrawn="1">
            <p:ph type="body" sz="quarter" idx="43" hasCustomPrompt="1"/>
          </p:nvPr>
        </p:nvSpPr>
        <p:spPr>
          <a:xfrm>
            <a:off x="631869" y="4857696"/>
            <a:ext cx="541802" cy="211192"/>
          </a:xfrm>
          <a:noFill/>
        </p:spPr>
        <p:txBody>
          <a:bodyPr lIns="0" tIns="0" anchor="t" anchorCtr="0"/>
          <a:lstStyle>
            <a:lvl1pPr marL="0" indent="0" algn="ctr">
              <a:buNone/>
              <a:defRPr sz="1000" baseline="0"/>
            </a:lvl1pPr>
          </a:lstStyle>
          <a:p>
            <a:pPr lvl="0"/>
            <a:r>
              <a:rPr lang="de-DE"/>
              <a:t>Text</a:t>
            </a:r>
            <a:endParaRPr lang="es-ES_tradnl"/>
          </a:p>
        </p:txBody>
      </p:sp>
      <p:sp>
        <p:nvSpPr>
          <p:cNvPr id="109" name="Freeform 39"/>
          <p:cNvSpPr>
            <a:spLocks/>
          </p:cNvSpPr>
          <p:nvPr userDrawn="1"/>
        </p:nvSpPr>
        <p:spPr bwMode="gray">
          <a:xfrm>
            <a:off x="767418" y="4142531"/>
            <a:ext cx="285902" cy="274165"/>
          </a:xfrm>
          <a:custGeom>
            <a:avLst/>
            <a:gdLst>
              <a:gd name="T0" fmla="*/ 295 w 377"/>
              <a:gd name="T1" fmla="*/ 269 h 361"/>
              <a:gd name="T2" fmla="*/ 230 w 377"/>
              <a:gd name="T3" fmla="*/ 204 h 361"/>
              <a:gd name="T4" fmla="*/ 251 w 377"/>
              <a:gd name="T5" fmla="*/ 155 h 361"/>
              <a:gd name="T6" fmla="*/ 270 w 377"/>
              <a:gd name="T7" fmla="*/ 121 h 361"/>
              <a:gd name="T8" fmla="*/ 263 w 377"/>
              <a:gd name="T9" fmla="*/ 104 h 361"/>
              <a:gd name="T10" fmla="*/ 268 w 377"/>
              <a:gd name="T11" fmla="*/ 68 h 361"/>
              <a:gd name="T12" fmla="*/ 188 w 377"/>
              <a:gd name="T13" fmla="*/ 0 h 361"/>
              <a:gd name="T14" fmla="*/ 108 w 377"/>
              <a:gd name="T15" fmla="*/ 68 h 361"/>
              <a:gd name="T16" fmla="*/ 114 w 377"/>
              <a:gd name="T17" fmla="*/ 104 h 361"/>
              <a:gd name="T18" fmla="*/ 106 w 377"/>
              <a:gd name="T19" fmla="*/ 121 h 361"/>
              <a:gd name="T20" fmla="*/ 125 w 377"/>
              <a:gd name="T21" fmla="*/ 155 h 361"/>
              <a:gd name="T22" fmla="*/ 147 w 377"/>
              <a:gd name="T23" fmla="*/ 204 h 361"/>
              <a:gd name="T24" fmla="*/ 81 w 377"/>
              <a:gd name="T25" fmla="*/ 269 h 361"/>
              <a:gd name="T26" fmla="*/ 0 w 377"/>
              <a:gd name="T27" fmla="*/ 318 h 361"/>
              <a:gd name="T28" fmla="*/ 0 w 377"/>
              <a:gd name="T29" fmla="*/ 361 h 361"/>
              <a:gd name="T30" fmla="*/ 377 w 377"/>
              <a:gd name="T31" fmla="*/ 361 h 361"/>
              <a:gd name="T32" fmla="*/ 377 w 377"/>
              <a:gd name="T33" fmla="*/ 318 h 361"/>
              <a:gd name="T34" fmla="*/ 295 w 377"/>
              <a:gd name="T35" fmla="*/ 269 h 3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77" h="361">
                <a:moveTo>
                  <a:pt x="295" y="269"/>
                </a:moveTo>
                <a:cubicBezTo>
                  <a:pt x="245" y="251"/>
                  <a:pt x="230" y="236"/>
                  <a:pt x="230" y="204"/>
                </a:cubicBezTo>
                <a:cubicBezTo>
                  <a:pt x="230" y="184"/>
                  <a:pt x="245" y="191"/>
                  <a:pt x="251" y="155"/>
                </a:cubicBezTo>
                <a:cubicBezTo>
                  <a:pt x="254" y="140"/>
                  <a:pt x="267" y="154"/>
                  <a:pt x="270" y="121"/>
                </a:cubicBezTo>
                <a:cubicBezTo>
                  <a:pt x="270" y="107"/>
                  <a:pt x="263" y="104"/>
                  <a:pt x="263" y="104"/>
                </a:cubicBezTo>
                <a:cubicBezTo>
                  <a:pt x="263" y="104"/>
                  <a:pt x="266" y="84"/>
                  <a:pt x="268" y="68"/>
                </a:cubicBezTo>
                <a:cubicBezTo>
                  <a:pt x="270" y="49"/>
                  <a:pt x="257" y="0"/>
                  <a:pt x="188" y="0"/>
                </a:cubicBezTo>
                <a:cubicBezTo>
                  <a:pt x="120" y="0"/>
                  <a:pt x="107" y="49"/>
                  <a:pt x="108" y="68"/>
                </a:cubicBezTo>
                <a:cubicBezTo>
                  <a:pt x="110" y="84"/>
                  <a:pt x="114" y="104"/>
                  <a:pt x="114" y="104"/>
                </a:cubicBezTo>
                <a:cubicBezTo>
                  <a:pt x="114" y="104"/>
                  <a:pt x="106" y="107"/>
                  <a:pt x="106" y="121"/>
                </a:cubicBezTo>
                <a:cubicBezTo>
                  <a:pt x="109" y="154"/>
                  <a:pt x="122" y="140"/>
                  <a:pt x="125" y="155"/>
                </a:cubicBezTo>
                <a:cubicBezTo>
                  <a:pt x="132" y="191"/>
                  <a:pt x="147" y="184"/>
                  <a:pt x="147" y="204"/>
                </a:cubicBezTo>
                <a:cubicBezTo>
                  <a:pt x="147" y="236"/>
                  <a:pt x="131" y="251"/>
                  <a:pt x="81" y="269"/>
                </a:cubicBezTo>
                <a:cubicBezTo>
                  <a:pt x="32" y="287"/>
                  <a:pt x="0" y="306"/>
                  <a:pt x="0" y="318"/>
                </a:cubicBezTo>
                <a:cubicBezTo>
                  <a:pt x="0" y="331"/>
                  <a:pt x="0" y="361"/>
                  <a:pt x="0" y="361"/>
                </a:cubicBezTo>
                <a:cubicBezTo>
                  <a:pt x="377" y="361"/>
                  <a:pt x="377" y="361"/>
                  <a:pt x="377" y="361"/>
                </a:cubicBezTo>
                <a:cubicBezTo>
                  <a:pt x="377" y="361"/>
                  <a:pt x="377" y="331"/>
                  <a:pt x="377" y="318"/>
                </a:cubicBezTo>
                <a:cubicBezTo>
                  <a:pt x="377" y="306"/>
                  <a:pt x="344" y="287"/>
                  <a:pt x="295" y="269"/>
                </a:cubicBezTo>
                <a:close/>
              </a:path>
            </a:pathLst>
          </a:custGeom>
          <a:solidFill>
            <a:srgbClr val="595959"/>
          </a:solidFill>
          <a:ln>
            <a:noFill/>
          </a:ln>
        </p:spPr>
        <p:txBody>
          <a:bodyPr vert="horz" wrap="square" lIns="91440" tIns="45720" rIns="91440" bIns="45720" numCol="1" anchor="t" anchorCtr="0" compatLnSpc="1">
            <a:prstTxWarp prst="textNoShape">
              <a:avLst/>
            </a:prstTxWarp>
          </a:bodyPr>
          <a:lstStyle/>
          <a:p>
            <a:endParaRPr lang="es-ES_tradnl"/>
          </a:p>
        </p:txBody>
      </p:sp>
      <p:grpSp>
        <p:nvGrpSpPr>
          <p:cNvPr id="110" name="Gruppieren 22"/>
          <p:cNvGrpSpPr/>
          <p:nvPr userDrawn="1"/>
        </p:nvGrpSpPr>
        <p:grpSpPr bwMode="gray">
          <a:xfrm>
            <a:off x="2233833" y="4162229"/>
            <a:ext cx="291051" cy="234769"/>
            <a:chOff x="3734821" y="4717893"/>
            <a:chExt cx="403767" cy="325689"/>
          </a:xfrm>
          <a:solidFill>
            <a:srgbClr val="A6A6A6"/>
          </a:solidFill>
        </p:grpSpPr>
        <p:sp>
          <p:nvSpPr>
            <p:cNvPr id="129" name="Freeform 1143"/>
            <p:cNvSpPr>
              <a:spLocks noEditPoints="1"/>
            </p:cNvSpPr>
            <p:nvPr/>
          </p:nvSpPr>
          <p:spPr bwMode="gray">
            <a:xfrm>
              <a:off x="3734821" y="4787046"/>
              <a:ext cx="403767" cy="256536"/>
            </a:xfrm>
            <a:custGeom>
              <a:avLst/>
              <a:gdLst>
                <a:gd name="T0" fmla="*/ 5 w 253"/>
                <a:gd name="T1" fmla="*/ 161 h 161"/>
                <a:gd name="T2" fmla="*/ 5 w 253"/>
                <a:gd name="T3" fmla="*/ 78 h 161"/>
                <a:gd name="T4" fmla="*/ 93 w 253"/>
                <a:gd name="T5" fmla="*/ 78 h 161"/>
                <a:gd name="T6" fmla="*/ 93 w 253"/>
                <a:gd name="T7" fmla="*/ 60 h 161"/>
                <a:gd name="T8" fmla="*/ 0 w 253"/>
                <a:gd name="T9" fmla="*/ 60 h 161"/>
                <a:gd name="T10" fmla="*/ 0 w 253"/>
                <a:gd name="T11" fmla="*/ 0 h 161"/>
                <a:gd name="T12" fmla="*/ 253 w 253"/>
                <a:gd name="T13" fmla="*/ 0 h 161"/>
                <a:gd name="T14" fmla="*/ 253 w 253"/>
                <a:gd name="T15" fmla="*/ 60 h 161"/>
                <a:gd name="T16" fmla="*/ 160 w 253"/>
                <a:gd name="T17" fmla="*/ 60 h 161"/>
                <a:gd name="T18" fmla="*/ 160 w 253"/>
                <a:gd name="T19" fmla="*/ 78 h 161"/>
                <a:gd name="T20" fmla="*/ 248 w 253"/>
                <a:gd name="T21" fmla="*/ 78 h 161"/>
                <a:gd name="T22" fmla="*/ 248 w 253"/>
                <a:gd name="T23" fmla="*/ 161 h 161"/>
                <a:gd name="T24" fmla="*/ 5 w 253"/>
                <a:gd name="T25" fmla="*/ 161 h 161"/>
                <a:gd name="T26" fmla="*/ 143 w 253"/>
                <a:gd name="T27" fmla="*/ 85 h 161"/>
                <a:gd name="T28" fmla="*/ 143 w 253"/>
                <a:gd name="T29" fmla="*/ 53 h 161"/>
                <a:gd name="T30" fmla="*/ 110 w 253"/>
                <a:gd name="T31" fmla="*/ 53 h 161"/>
                <a:gd name="T32" fmla="*/ 110 w 253"/>
                <a:gd name="T33" fmla="*/ 85 h 161"/>
                <a:gd name="T34" fmla="*/ 143 w 253"/>
                <a:gd name="T35" fmla="*/ 85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53" h="161">
                  <a:moveTo>
                    <a:pt x="5" y="161"/>
                  </a:moveTo>
                  <a:cubicBezTo>
                    <a:pt x="5" y="133"/>
                    <a:pt x="5" y="106"/>
                    <a:pt x="5" y="78"/>
                  </a:cubicBezTo>
                  <a:cubicBezTo>
                    <a:pt x="34" y="78"/>
                    <a:pt x="63" y="78"/>
                    <a:pt x="93" y="78"/>
                  </a:cubicBezTo>
                  <a:cubicBezTo>
                    <a:pt x="93" y="72"/>
                    <a:pt x="93" y="66"/>
                    <a:pt x="93" y="60"/>
                  </a:cubicBezTo>
                  <a:cubicBezTo>
                    <a:pt x="62" y="60"/>
                    <a:pt x="31" y="60"/>
                    <a:pt x="0" y="60"/>
                  </a:cubicBezTo>
                  <a:cubicBezTo>
                    <a:pt x="0" y="40"/>
                    <a:pt x="0" y="21"/>
                    <a:pt x="0" y="0"/>
                  </a:cubicBezTo>
                  <a:cubicBezTo>
                    <a:pt x="84" y="0"/>
                    <a:pt x="168" y="0"/>
                    <a:pt x="253" y="0"/>
                  </a:cubicBezTo>
                  <a:cubicBezTo>
                    <a:pt x="253" y="20"/>
                    <a:pt x="253" y="40"/>
                    <a:pt x="253" y="60"/>
                  </a:cubicBezTo>
                  <a:cubicBezTo>
                    <a:pt x="222" y="60"/>
                    <a:pt x="191" y="60"/>
                    <a:pt x="160" y="60"/>
                  </a:cubicBezTo>
                  <a:cubicBezTo>
                    <a:pt x="160" y="66"/>
                    <a:pt x="160" y="72"/>
                    <a:pt x="160" y="78"/>
                  </a:cubicBezTo>
                  <a:cubicBezTo>
                    <a:pt x="189" y="78"/>
                    <a:pt x="218" y="78"/>
                    <a:pt x="248" y="78"/>
                  </a:cubicBezTo>
                  <a:cubicBezTo>
                    <a:pt x="248" y="105"/>
                    <a:pt x="248" y="133"/>
                    <a:pt x="248" y="161"/>
                  </a:cubicBezTo>
                  <a:cubicBezTo>
                    <a:pt x="167" y="161"/>
                    <a:pt x="86" y="161"/>
                    <a:pt x="5" y="161"/>
                  </a:cubicBezTo>
                  <a:close/>
                  <a:moveTo>
                    <a:pt x="143" y="85"/>
                  </a:moveTo>
                  <a:cubicBezTo>
                    <a:pt x="143" y="74"/>
                    <a:pt x="143" y="64"/>
                    <a:pt x="143" y="53"/>
                  </a:cubicBezTo>
                  <a:cubicBezTo>
                    <a:pt x="132" y="53"/>
                    <a:pt x="121" y="53"/>
                    <a:pt x="110" y="53"/>
                  </a:cubicBezTo>
                  <a:cubicBezTo>
                    <a:pt x="110" y="64"/>
                    <a:pt x="110" y="74"/>
                    <a:pt x="110" y="85"/>
                  </a:cubicBezTo>
                  <a:cubicBezTo>
                    <a:pt x="121" y="85"/>
                    <a:pt x="132" y="85"/>
                    <a:pt x="143" y="85"/>
                  </a:cubicBezTo>
                  <a:close/>
                </a:path>
              </a:pathLst>
            </a:custGeom>
            <a:solidFill>
              <a:srgbClr val="59595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s-ES_tradnl"/>
            </a:p>
          </p:txBody>
        </p:sp>
        <p:sp>
          <p:nvSpPr>
            <p:cNvPr id="130" name="Freeform 1144"/>
            <p:cNvSpPr>
              <a:spLocks/>
            </p:cNvSpPr>
            <p:nvPr/>
          </p:nvSpPr>
          <p:spPr bwMode="gray">
            <a:xfrm>
              <a:off x="3855281" y="4717893"/>
              <a:ext cx="162846" cy="49077"/>
            </a:xfrm>
            <a:custGeom>
              <a:avLst/>
              <a:gdLst>
                <a:gd name="T0" fmla="*/ 103 w 103"/>
                <a:gd name="T1" fmla="*/ 32 h 32"/>
                <a:gd name="T2" fmla="*/ 85 w 103"/>
                <a:gd name="T3" fmla="*/ 32 h 32"/>
                <a:gd name="T4" fmla="*/ 85 w 103"/>
                <a:gd name="T5" fmla="*/ 23 h 32"/>
                <a:gd name="T6" fmla="*/ 79 w 103"/>
                <a:gd name="T7" fmla="*/ 17 h 32"/>
                <a:gd name="T8" fmla="*/ 24 w 103"/>
                <a:gd name="T9" fmla="*/ 17 h 32"/>
                <a:gd name="T10" fmla="*/ 18 w 103"/>
                <a:gd name="T11" fmla="*/ 23 h 32"/>
                <a:gd name="T12" fmla="*/ 18 w 103"/>
                <a:gd name="T13" fmla="*/ 31 h 32"/>
                <a:gd name="T14" fmla="*/ 18 w 103"/>
                <a:gd name="T15" fmla="*/ 32 h 32"/>
                <a:gd name="T16" fmla="*/ 0 w 103"/>
                <a:gd name="T17" fmla="*/ 32 h 32"/>
                <a:gd name="T18" fmla="*/ 0 w 103"/>
                <a:gd name="T19" fmla="*/ 23 h 32"/>
                <a:gd name="T20" fmla="*/ 0 w 103"/>
                <a:gd name="T21" fmla="*/ 15 h 32"/>
                <a:gd name="T22" fmla="*/ 15 w 103"/>
                <a:gd name="T23" fmla="*/ 0 h 32"/>
                <a:gd name="T24" fmla="*/ 82 w 103"/>
                <a:gd name="T25" fmla="*/ 0 h 32"/>
                <a:gd name="T26" fmla="*/ 92 w 103"/>
                <a:gd name="T27" fmla="*/ 0 h 32"/>
                <a:gd name="T28" fmla="*/ 103 w 103"/>
                <a:gd name="T29" fmla="*/ 12 h 32"/>
                <a:gd name="T30" fmla="*/ 103 w 103"/>
                <a:gd name="T31" fmla="*/ 30 h 32"/>
                <a:gd name="T32" fmla="*/ 103 w 103"/>
                <a:gd name="T33" fmla="*/ 32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3" h="32">
                  <a:moveTo>
                    <a:pt x="103" y="32"/>
                  </a:moveTo>
                  <a:cubicBezTo>
                    <a:pt x="97" y="32"/>
                    <a:pt x="91" y="32"/>
                    <a:pt x="85" y="32"/>
                  </a:cubicBezTo>
                  <a:cubicBezTo>
                    <a:pt x="85" y="29"/>
                    <a:pt x="85" y="26"/>
                    <a:pt x="85" y="23"/>
                  </a:cubicBezTo>
                  <a:cubicBezTo>
                    <a:pt x="85" y="19"/>
                    <a:pt x="83" y="17"/>
                    <a:pt x="79" y="17"/>
                  </a:cubicBezTo>
                  <a:cubicBezTo>
                    <a:pt x="61" y="17"/>
                    <a:pt x="42" y="17"/>
                    <a:pt x="24" y="17"/>
                  </a:cubicBezTo>
                  <a:cubicBezTo>
                    <a:pt x="20" y="17"/>
                    <a:pt x="18" y="19"/>
                    <a:pt x="18" y="23"/>
                  </a:cubicBezTo>
                  <a:cubicBezTo>
                    <a:pt x="18" y="26"/>
                    <a:pt x="18" y="28"/>
                    <a:pt x="18" y="31"/>
                  </a:cubicBezTo>
                  <a:cubicBezTo>
                    <a:pt x="18" y="31"/>
                    <a:pt x="18" y="31"/>
                    <a:pt x="18" y="32"/>
                  </a:cubicBezTo>
                  <a:cubicBezTo>
                    <a:pt x="12" y="32"/>
                    <a:pt x="6" y="32"/>
                    <a:pt x="0" y="32"/>
                  </a:cubicBezTo>
                  <a:cubicBezTo>
                    <a:pt x="0" y="29"/>
                    <a:pt x="0" y="26"/>
                    <a:pt x="0" y="23"/>
                  </a:cubicBezTo>
                  <a:cubicBezTo>
                    <a:pt x="0" y="20"/>
                    <a:pt x="0" y="18"/>
                    <a:pt x="0" y="15"/>
                  </a:cubicBezTo>
                  <a:cubicBezTo>
                    <a:pt x="0" y="5"/>
                    <a:pt x="5" y="0"/>
                    <a:pt x="15" y="0"/>
                  </a:cubicBezTo>
                  <a:cubicBezTo>
                    <a:pt x="37" y="0"/>
                    <a:pt x="60" y="0"/>
                    <a:pt x="82" y="0"/>
                  </a:cubicBezTo>
                  <a:cubicBezTo>
                    <a:pt x="85" y="0"/>
                    <a:pt x="89" y="0"/>
                    <a:pt x="92" y="0"/>
                  </a:cubicBezTo>
                  <a:cubicBezTo>
                    <a:pt x="98" y="1"/>
                    <a:pt x="103" y="6"/>
                    <a:pt x="103" y="12"/>
                  </a:cubicBezTo>
                  <a:cubicBezTo>
                    <a:pt x="103" y="18"/>
                    <a:pt x="103" y="24"/>
                    <a:pt x="103" y="30"/>
                  </a:cubicBezTo>
                  <a:cubicBezTo>
                    <a:pt x="103" y="31"/>
                    <a:pt x="103" y="31"/>
                    <a:pt x="103" y="32"/>
                  </a:cubicBezTo>
                  <a:close/>
                </a:path>
              </a:pathLst>
            </a:custGeom>
            <a:solidFill>
              <a:srgbClr val="59595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s-ES_tradnl"/>
            </a:p>
          </p:txBody>
        </p:sp>
      </p:grpSp>
      <p:grpSp>
        <p:nvGrpSpPr>
          <p:cNvPr id="111" name="Gruppieren 26"/>
          <p:cNvGrpSpPr/>
          <p:nvPr userDrawn="1"/>
        </p:nvGrpSpPr>
        <p:grpSpPr bwMode="gray">
          <a:xfrm>
            <a:off x="2957297" y="4168981"/>
            <a:ext cx="335030" cy="221264"/>
            <a:chOff x="5836655" y="-796250"/>
            <a:chExt cx="716072" cy="472918"/>
          </a:xfrm>
          <a:solidFill>
            <a:srgbClr val="A6A6A6"/>
          </a:solidFill>
        </p:grpSpPr>
        <p:sp>
          <p:nvSpPr>
            <p:cNvPr id="127" name="Freeform 1421"/>
            <p:cNvSpPr>
              <a:spLocks noEditPoints="1"/>
            </p:cNvSpPr>
            <p:nvPr/>
          </p:nvSpPr>
          <p:spPr bwMode="gray">
            <a:xfrm>
              <a:off x="5901348" y="-796250"/>
              <a:ext cx="588918" cy="390381"/>
            </a:xfrm>
            <a:custGeom>
              <a:avLst/>
              <a:gdLst>
                <a:gd name="T0" fmla="*/ 371 w 371"/>
                <a:gd name="T1" fmla="*/ 246 h 246"/>
                <a:gd name="T2" fmla="*/ 0 w 371"/>
                <a:gd name="T3" fmla="*/ 246 h 246"/>
                <a:gd name="T4" fmla="*/ 0 w 371"/>
                <a:gd name="T5" fmla="*/ 240 h 246"/>
                <a:gd name="T6" fmla="*/ 0 w 371"/>
                <a:gd name="T7" fmla="*/ 26 h 246"/>
                <a:gd name="T8" fmla="*/ 26 w 371"/>
                <a:gd name="T9" fmla="*/ 0 h 246"/>
                <a:gd name="T10" fmla="*/ 346 w 371"/>
                <a:gd name="T11" fmla="*/ 0 h 246"/>
                <a:gd name="T12" fmla="*/ 371 w 371"/>
                <a:gd name="T13" fmla="*/ 25 h 246"/>
                <a:gd name="T14" fmla="*/ 371 w 371"/>
                <a:gd name="T15" fmla="*/ 240 h 246"/>
                <a:gd name="T16" fmla="*/ 371 w 371"/>
                <a:gd name="T17" fmla="*/ 246 h 246"/>
                <a:gd name="T18" fmla="*/ 30 w 371"/>
                <a:gd name="T19" fmla="*/ 216 h 246"/>
                <a:gd name="T20" fmla="*/ 342 w 371"/>
                <a:gd name="T21" fmla="*/ 216 h 246"/>
                <a:gd name="T22" fmla="*/ 342 w 371"/>
                <a:gd name="T23" fmla="*/ 30 h 246"/>
                <a:gd name="T24" fmla="*/ 30 w 371"/>
                <a:gd name="T25" fmla="*/ 30 h 246"/>
                <a:gd name="T26" fmla="*/ 30 w 371"/>
                <a:gd name="T27" fmla="*/ 216 h 2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71" h="246">
                  <a:moveTo>
                    <a:pt x="371" y="246"/>
                  </a:moveTo>
                  <a:cubicBezTo>
                    <a:pt x="248" y="246"/>
                    <a:pt x="124" y="246"/>
                    <a:pt x="0" y="246"/>
                  </a:cubicBezTo>
                  <a:cubicBezTo>
                    <a:pt x="0" y="244"/>
                    <a:pt x="0" y="242"/>
                    <a:pt x="0" y="240"/>
                  </a:cubicBezTo>
                  <a:cubicBezTo>
                    <a:pt x="0" y="168"/>
                    <a:pt x="0" y="97"/>
                    <a:pt x="0" y="26"/>
                  </a:cubicBezTo>
                  <a:cubicBezTo>
                    <a:pt x="0" y="8"/>
                    <a:pt x="8" y="0"/>
                    <a:pt x="26" y="0"/>
                  </a:cubicBezTo>
                  <a:cubicBezTo>
                    <a:pt x="132" y="0"/>
                    <a:pt x="239" y="0"/>
                    <a:pt x="346" y="0"/>
                  </a:cubicBezTo>
                  <a:cubicBezTo>
                    <a:pt x="363" y="0"/>
                    <a:pt x="371" y="8"/>
                    <a:pt x="371" y="25"/>
                  </a:cubicBezTo>
                  <a:cubicBezTo>
                    <a:pt x="371" y="97"/>
                    <a:pt x="371" y="168"/>
                    <a:pt x="371" y="240"/>
                  </a:cubicBezTo>
                  <a:cubicBezTo>
                    <a:pt x="371" y="241"/>
                    <a:pt x="371" y="243"/>
                    <a:pt x="371" y="246"/>
                  </a:cubicBezTo>
                  <a:close/>
                  <a:moveTo>
                    <a:pt x="30" y="216"/>
                  </a:moveTo>
                  <a:cubicBezTo>
                    <a:pt x="134" y="216"/>
                    <a:pt x="238" y="216"/>
                    <a:pt x="342" y="216"/>
                  </a:cubicBezTo>
                  <a:cubicBezTo>
                    <a:pt x="342" y="154"/>
                    <a:pt x="342" y="92"/>
                    <a:pt x="342" y="30"/>
                  </a:cubicBezTo>
                  <a:cubicBezTo>
                    <a:pt x="237" y="30"/>
                    <a:pt x="134" y="30"/>
                    <a:pt x="30" y="30"/>
                  </a:cubicBezTo>
                  <a:cubicBezTo>
                    <a:pt x="30" y="92"/>
                    <a:pt x="30" y="154"/>
                    <a:pt x="30" y="216"/>
                  </a:cubicBezTo>
                  <a:close/>
                </a:path>
              </a:pathLst>
            </a:custGeom>
            <a:solidFill>
              <a:srgbClr val="59595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s-ES_tradnl"/>
            </a:p>
          </p:txBody>
        </p:sp>
        <p:sp>
          <p:nvSpPr>
            <p:cNvPr id="128" name="Freeform 1422"/>
            <p:cNvSpPr>
              <a:spLocks/>
            </p:cNvSpPr>
            <p:nvPr/>
          </p:nvSpPr>
          <p:spPr bwMode="gray">
            <a:xfrm>
              <a:off x="5836655" y="-379100"/>
              <a:ext cx="716072" cy="55768"/>
            </a:xfrm>
            <a:custGeom>
              <a:avLst/>
              <a:gdLst>
                <a:gd name="T0" fmla="*/ 2 w 450"/>
                <a:gd name="T1" fmla="*/ 0 h 36"/>
                <a:gd name="T2" fmla="*/ 7 w 450"/>
                <a:gd name="T3" fmla="*/ 0 h 36"/>
                <a:gd name="T4" fmla="*/ 178 w 450"/>
                <a:gd name="T5" fmla="*/ 0 h 36"/>
                <a:gd name="T6" fmla="*/ 185 w 450"/>
                <a:gd name="T7" fmla="*/ 4 h 36"/>
                <a:gd name="T8" fmla="*/ 199 w 450"/>
                <a:gd name="T9" fmla="*/ 11 h 36"/>
                <a:gd name="T10" fmla="*/ 252 w 450"/>
                <a:gd name="T11" fmla="*/ 11 h 36"/>
                <a:gd name="T12" fmla="*/ 268 w 450"/>
                <a:gd name="T13" fmla="*/ 2 h 36"/>
                <a:gd name="T14" fmla="*/ 273 w 450"/>
                <a:gd name="T15" fmla="*/ 0 h 36"/>
                <a:gd name="T16" fmla="*/ 370 w 450"/>
                <a:gd name="T17" fmla="*/ 0 h 36"/>
                <a:gd name="T18" fmla="*/ 443 w 450"/>
                <a:gd name="T19" fmla="*/ 0 h 36"/>
                <a:gd name="T20" fmla="*/ 449 w 450"/>
                <a:gd name="T21" fmla="*/ 0 h 36"/>
                <a:gd name="T22" fmla="*/ 449 w 450"/>
                <a:gd name="T23" fmla="*/ 18 h 36"/>
                <a:gd name="T24" fmla="*/ 430 w 450"/>
                <a:gd name="T25" fmla="*/ 36 h 36"/>
                <a:gd name="T26" fmla="*/ 423 w 450"/>
                <a:gd name="T27" fmla="*/ 36 h 36"/>
                <a:gd name="T28" fmla="*/ 29 w 450"/>
                <a:gd name="T29" fmla="*/ 36 h 36"/>
                <a:gd name="T30" fmla="*/ 2 w 450"/>
                <a:gd name="T31" fmla="*/ 9 h 36"/>
                <a:gd name="T32" fmla="*/ 2 w 450"/>
                <a:gd name="T33" fmla="*/ 0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50" h="36">
                  <a:moveTo>
                    <a:pt x="2" y="0"/>
                  </a:moveTo>
                  <a:cubicBezTo>
                    <a:pt x="4" y="0"/>
                    <a:pt x="6" y="0"/>
                    <a:pt x="7" y="0"/>
                  </a:cubicBezTo>
                  <a:cubicBezTo>
                    <a:pt x="64" y="0"/>
                    <a:pt x="121" y="0"/>
                    <a:pt x="178" y="0"/>
                  </a:cubicBezTo>
                  <a:cubicBezTo>
                    <a:pt x="181" y="0"/>
                    <a:pt x="183" y="1"/>
                    <a:pt x="185" y="4"/>
                  </a:cubicBezTo>
                  <a:cubicBezTo>
                    <a:pt x="188" y="9"/>
                    <a:pt x="193" y="11"/>
                    <a:pt x="199" y="11"/>
                  </a:cubicBezTo>
                  <a:cubicBezTo>
                    <a:pt x="217" y="11"/>
                    <a:pt x="235" y="11"/>
                    <a:pt x="252" y="11"/>
                  </a:cubicBezTo>
                  <a:cubicBezTo>
                    <a:pt x="259" y="11"/>
                    <a:pt x="264" y="9"/>
                    <a:pt x="268" y="2"/>
                  </a:cubicBezTo>
                  <a:cubicBezTo>
                    <a:pt x="268" y="1"/>
                    <a:pt x="271" y="0"/>
                    <a:pt x="273" y="0"/>
                  </a:cubicBezTo>
                  <a:cubicBezTo>
                    <a:pt x="305" y="0"/>
                    <a:pt x="338" y="0"/>
                    <a:pt x="370" y="0"/>
                  </a:cubicBezTo>
                  <a:cubicBezTo>
                    <a:pt x="395" y="0"/>
                    <a:pt x="419" y="0"/>
                    <a:pt x="443" y="0"/>
                  </a:cubicBezTo>
                  <a:cubicBezTo>
                    <a:pt x="445" y="0"/>
                    <a:pt x="447" y="0"/>
                    <a:pt x="449" y="0"/>
                  </a:cubicBezTo>
                  <a:cubicBezTo>
                    <a:pt x="449" y="7"/>
                    <a:pt x="450" y="13"/>
                    <a:pt x="449" y="18"/>
                  </a:cubicBezTo>
                  <a:cubicBezTo>
                    <a:pt x="448" y="28"/>
                    <a:pt x="439" y="35"/>
                    <a:pt x="430" y="36"/>
                  </a:cubicBezTo>
                  <a:cubicBezTo>
                    <a:pt x="428" y="36"/>
                    <a:pt x="425" y="36"/>
                    <a:pt x="423" y="36"/>
                  </a:cubicBezTo>
                  <a:cubicBezTo>
                    <a:pt x="292" y="36"/>
                    <a:pt x="160" y="36"/>
                    <a:pt x="29" y="36"/>
                  </a:cubicBezTo>
                  <a:cubicBezTo>
                    <a:pt x="12" y="36"/>
                    <a:pt x="0" y="27"/>
                    <a:pt x="2" y="9"/>
                  </a:cubicBezTo>
                  <a:cubicBezTo>
                    <a:pt x="2" y="6"/>
                    <a:pt x="2" y="4"/>
                    <a:pt x="2" y="0"/>
                  </a:cubicBezTo>
                  <a:close/>
                </a:path>
              </a:pathLst>
            </a:custGeom>
            <a:solidFill>
              <a:srgbClr val="59595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s-ES_tradnl"/>
            </a:p>
          </p:txBody>
        </p:sp>
      </p:grpSp>
      <p:grpSp>
        <p:nvGrpSpPr>
          <p:cNvPr id="112" name="Gruppieren 88"/>
          <p:cNvGrpSpPr/>
          <p:nvPr userDrawn="1"/>
        </p:nvGrpSpPr>
        <p:grpSpPr bwMode="gray">
          <a:xfrm>
            <a:off x="1485732" y="4162229"/>
            <a:ext cx="315689" cy="234769"/>
            <a:chOff x="1290253" y="4347689"/>
            <a:chExt cx="442406" cy="329005"/>
          </a:xfrm>
          <a:solidFill>
            <a:srgbClr val="A6A6A6"/>
          </a:solidFill>
        </p:grpSpPr>
        <p:grpSp>
          <p:nvGrpSpPr>
            <p:cNvPr id="121" name="Gruppieren 81"/>
            <p:cNvGrpSpPr/>
            <p:nvPr/>
          </p:nvGrpSpPr>
          <p:grpSpPr bwMode="gray">
            <a:xfrm>
              <a:off x="1290253" y="4347689"/>
              <a:ext cx="442406" cy="329005"/>
              <a:chOff x="1290253" y="4347689"/>
              <a:chExt cx="442406" cy="329005"/>
            </a:xfrm>
            <a:grpFill/>
          </p:grpSpPr>
          <p:sp>
            <p:nvSpPr>
              <p:cNvPr id="125" name="Freeform 7"/>
              <p:cNvSpPr>
                <a:spLocks/>
              </p:cNvSpPr>
              <p:nvPr/>
            </p:nvSpPr>
            <p:spPr bwMode="gray">
              <a:xfrm>
                <a:off x="1290253" y="4347689"/>
                <a:ext cx="442406" cy="329005"/>
              </a:xfrm>
              <a:custGeom>
                <a:avLst/>
                <a:gdLst>
                  <a:gd name="T0" fmla="*/ 98 w 535"/>
                  <a:gd name="T1" fmla="*/ 398 h 398"/>
                  <a:gd name="T2" fmla="*/ 51 w 535"/>
                  <a:gd name="T3" fmla="*/ 398 h 398"/>
                  <a:gd name="T4" fmla="*/ 51 w 535"/>
                  <a:gd name="T5" fmla="*/ 136 h 398"/>
                  <a:gd name="T6" fmla="*/ 22 w 535"/>
                  <a:gd name="T7" fmla="*/ 136 h 398"/>
                  <a:gd name="T8" fmla="*/ 22 w 535"/>
                  <a:gd name="T9" fmla="*/ 103 h 398"/>
                  <a:gd name="T10" fmla="*/ 268 w 535"/>
                  <a:gd name="T11" fmla="*/ 0 h 398"/>
                  <a:gd name="T12" fmla="*/ 514 w 535"/>
                  <a:gd name="T13" fmla="*/ 104 h 398"/>
                  <a:gd name="T14" fmla="*/ 514 w 535"/>
                  <a:gd name="T15" fmla="*/ 137 h 398"/>
                  <a:gd name="T16" fmla="*/ 485 w 535"/>
                  <a:gd name="T17" fmla="*/ 138 h 398"/>
                  <a:gd name="T18" fmla="*/ 485 w 535"/>
                  <a:gd name="T19" fmla="*/ 398 h 398"/>
                  <a:gd name="T20" fmla="*/ 439 w 535"/>
                  <a:gd name="T21" fmla="*/ 398 h 398"/>
                  <a:gd name="T22" fmla="*/ 438 w 535"/>
                  <a:gd name="T23" fmla="*/ 137 h 398"/>
                  <a:gd name="T24" fmla="*/ 98 w 535"/>
                  <a:gd name="T25" fmla="*/ 137 h 398"/>
                  <a:gd name="T26" fmla="*/ 98 w 535"/>
                  <a:gd name="T27" fmla="*/ 398 h 3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35" h="398">
                    <a:moveTo>
                      <a:pt x="98" y="398"/>
                    </a:moveTo>
                    <a:cubicBezTo>
                      <a:pt x="51" y="398"/>
                      <a:pt x="51" y="398"/>
                      <a:pt x="51" y="398"/>
                    </a:cubicBezTo>
                    <a:cubicBezTo>
                      <a:pt x="51" y="136"/>
                      <a:pt x="51" y="136"/>
                      <a:pt x="51" y="136"/>
                    </a:cubicBezTo>
                    <a:cubicBezTo>
                      <a:pt x="51" y="136"/>
                      <a:pt x="36" y="136"/>
                      <a:pt x="22" y="136"/>
                    </a:cubicBezTo>
                    <a:cubicBezTo>
                      <a:pt x="8" y="136"/>
                      <a:pt x="0" y="112"/>
                      <a:pt x="22" y="103"/>
                    </a:cubicBezTo>
                    <a:cubicBezTo>
                      <a:pt x="31" y="99"/>
                      <a:pt x="268" y="0"/>
                      <a:pt x="268" y="0"/>
                    </a:cubicBezTo>
                    <a:cubicBezTo>
                      <a:pt x="268" y="0"/>
                      <a:pt x="500" y="98"/>
                      <a:pt x="514" y="104"/>
                    </a:cubicBezTo>
                    <a:cubicBezTo>
                      <a:pt x="535" y="116"/>
                      <a:pt x="523" y="136"/>
                      <a:pt x="514" y="137"/>
                    </a:cubicBezTo>
                    <a:cubicBezTo>
                      <a:pt x="498" y="138"/>
                      <a:pt x="485" y="138"/>
                      <a:pt x="485" y="138"/>
                    </a:cubicBezTo>
                    <a:cubicBezTo>
                      <a:pt x="485" y="398"/>
                      <a:pt x="485" y="398"/>
                      <a:pt x="485" y="398"/>
                    </a:cubicBezTo>
                    <a:cubicBezTo>
                      <a:pt x="439" y="398"/>
                      <a:pt x="439" y="398"/>
                      <a:pt x="439" y="398"/>
                    </a:cubicBezTo>
                    <a:cubicBezTo>
                      <a:pt x="438" y="137"/>
                      <a:pt x="438" y="137"/>
                      <a:pt x="438" y="137"/>
                    </a:cubicBezTo>
                    <a:cubicBezTo>
                      <a:pt x="98" y="137"/>
                      <a:pt x="98" y="137"/>
                      <a:pt x="98" y="137"/>
                    </a:cubicBezTo>
                    <a:lnTo>
                      <a:pt x="98" y="398"/>
                    </a:lnTo>
                    <a:close/>
                  </a:path>
                </a:pathLst>
              </a:custGeom>
              <a:solidFill>
                <a:srgbClr val="59595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s-ES_tradnl"/>
              </a:p>
            </p:txBody>
          </p:sp>
          <p:sp>
            <p:nvSpPr>
              <p:cNvPr id="126" name="Rechteck 80"/>
              <p:cNvSpPr/>
              <p:nvPr/>
            </p:nvSpPr>
            <p:spPr bwMode="gray">
              <a:xfrm>
                <a:off x="1365009" y="4442990"/>
                <a:ext cx="292893" cy="233704"/>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a:p>
            </p:txBody>
          </p:sp>
        </p:grpSp>
        <p:sp>
          <p:nvSpPr>
            <p:cNvPr id="122" name="Rechteck 84"/>
            <p:cNvSpPr/>
            <p:nvPr/>
          </p:nvSpPr>
          <p:spPr bwMode="gray">
            <a:xfrm>
              <a:off x="1471146" y="4543078"/>
              <a:ext cx="80620" cy="133616"/>
            </a:xfrm>
            <a:prstGeom prst="rect">
              <a:avLst/>
            </a:prstGeom>
            <a:solidFill>
              <a:srgbClr val="F4F2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a:p>
          </p:txBody>
        </p:sp>
        <p:sp>
          <p:nvSpPr>
            <p:cNvPr id="123" name="Rechteck 85"/>
            <p:cNvSpPr/>
            <p:nvPr/>
          </p:nvSpPr>
          <p:spPr bwMode="gray">
            <a:xfrm>
              <a:off x="1588106" y="4557554"/>
              <a:ext cx="48512" cy="48512"/>
            </a:xfrm>
            <a:prstGeom prst="rect">
              <a:avLst/>
            </a:prstGeom>
            <a:solidFill>
              <a:srgbClr val="F4F2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a:p>
          </p:txBody>
        </p:sp>
        <p:sp>
          <p:nvSpPr>
            <p:cNvPr id="124" name="Rechteck 86"/>
            <p:cNvSpPr/>
            <p:nvPr/>
          </p:nvSpPr>
          <p:spPr bwMode="gray">
            <a:xfrm>
              <a:off x="1389739" y="4557554"/>
              <a:ext cx="48512" cy="48512"/>
            </a:xfrm>
            <a:prstGeom prst="rect">
              <a:avLst/>
            </a:prstGeom>
            <a:solidFill>
              <a:srgbClr val="F4F2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a:p>
          </p:txBody>
        </p:sp>
      </p:grpSp>
      <p:grpSp>
        <p:nvGrpSpPr>
          <p:cNvPr id="6" name="Group 5"/>
          <p:cNvGrpSpPr/>
          <p:nvPr userDrawn="1"/>
        </p:nvGrpSpPr>
        <p:grpSpPr>
          <a:xfrm>
            <a:off x="1269526" y="4102100"/>
            <a:ext cx="1471564" cy="1056646"/>
            <a:chOff x="1269526" y="4050571"/>
            <a:chExt cx="1471564" cy="1159704"/>
          </a:xfrm>
        </p:grpSpPr>
        <p:cxnSp>
          <p:nvCxnSpPr>
            <p:cNvPr id="118" name="Gerade Verbindung 44"/>
            <p:cNvCxnSpPr/>
            <p:nvPr/>
          </p:nvCxnSpPr>
          <p:spPr bwMode="gray">
            <a:xfrm>
              <a:off x="1269526" y="4050571"/>
              <a:ext cx="0" cy="1159704"/>
            </a:xfrm>
            <a:prstGeom prst="line">
              <a:avLst/>
            </a:prstGeom>
            <a:ln>
              <a:solidFill>
                <a:srgbClr val="D9D9D9"/>
              </a:solidFill>
            </a:ln>
          </p:spPr>
          <p:style>
            <a:lnRef idx="1">
              <a:schemeClr val="accent1"/>
            </a:lnRef>
            <a:fillRef idx="0">
              <a:schemeClr val="accent1"/>
            </a:fillRef>
            <a:effectRef idx="0">
              <a:schemeClr val="accent1"/>
            </a:effectRef>
            <a:fontRef idx="minor">
              <a:schemeClr val="tx1"/>
            </a:fontRef>
          </p:style>
        </p:cxnSp>
        <p:cxnSp>
          <p:nvCxnSpPr>
            <p:cNvPr id="119" name="Gerade Verbindung 45"/>
            <p:cNvCxnSpPr/>
            <p:nvPr/>
          </p:nvCxnSpPr>
          <p:spPr bwMode="gray">
            <a:xfrm>
              <a:off x="2741090" y="4050571"/>
              <a:ext cx="0" cy="1159704"/>
            </a:xfrm>
            <a:prstGeom prst="line">
              <a:avLst/>
            </a:prstGeom>
            <a:ln>
              <a:solidFill>
                <a:srgbClr val="D9D9D9"/>
              </a:solidFill>
            </a:ln>
          </p:spPr>
          <p:style>
            <a:lnRef idx="1">
              <a:schemeClr val="accent1"/>
            </a:lnRef>
            <a:fillRef idx="0">
              <a:schemeClr val="accent1"/>
            </a:fillRef>
            <a:effectRef idx="0">
              <a:schemeClr val="accent1"/>
            </a:effectRef>
            <a:fontRef idx="minor">
              <a:schemeClr val="tx1"/>
            </a:fontRef>
          </p:style>
        </p:cxnSp>
        <p:cxnSp>
          <p:nvCxnSpPr>
            <p:cNvPr id="120" name="Gerade Verbindung 46"/>
            <p:cNvCxnSpPr/>
            <p:nvPr/>
          </p:nvCxnSpPr>
          <p:spPr bwMode="gray">
            <a:xfrm>
              <a:off x="2017627" y="4050571"/>
              <a:ext cx="0" cy="1159704"/>
            </a:xfrm>
            <a:prstGeom prst="line">
              <a:avLst/>
            </a:prstGeom>
            <a:ln>
              <a:solidFill>
                <a:srgbClr val="D9D9D9"/>
              </a:solidFill>
            </a:ln>
          </p:spPr>
          <p:style>
            <a:lnRef idx="1">
              <a:schemeClr val="accent1"/>
            </a:lnRef>
            <a:fillRef idx="0">
              <a:schemeClr val="accent1"/>
            </a:fillRef>
            <a:effectRef idx="0">
              <a:schemeClr val="accent1"/>
            </a:effectRef>
            <a:fontRef idx="minor">
              <a:schemeClr val="tx1"/>
            </a:fontRef>
          </p:style>
        </p:cxnSp>
      </p:grpSp>
      <p:sp>
        <p:nvSpPr>
          <p:cNvPr id="143" name="Textplatzhalter 26"/>
          <p:cNvSpPr>
            <a:spLocks noGrp="1"/>
          </p:cNvSpPr>
          <p:nvPr userDrawn="1">
            <p:ph type="body" sz="quarter" idx="44" hasCustomPrompt="1"/>
          </p:nvPr>
        </p:nvSpPr>
        <p:spPr>
          <a:xfrm>
            <a:off x="1372723" y="4857696"/>
            <a:ext cx="541802" cy="211192"/>
          </a:xfrm>
          <a:noFill/>
        </p:spPr>
        <p:txBody>
          <a:bodyPr lIns="0" tIns="0" anchor="t" anchorCtr="0"/>
          <a:lstStyle>
            <a:lvl1pPr marL="0" indent="0" algn="ctr">
              <a:buNone/>
              <a:defRPr sz="1000" baseline="0"/>
            </a:lvl1pPr>
          </a:lstStyle>
          <a:p>
            <a:pPr lvl="0"/>
            <a:r>
              <a:rPr lang="de-DE"/>
              <a:t>Text</a:t>
            </a:r>
            <a:endParaRPr lang="es-ES_tradnl"/>
          </a:p>
        </p:txBody>
      </p:sp>
      <p:sp>
        <p:nvSpPr>
          <p:cNvPr id="144" name="Textplatzhalter 26"/>
          <p:cNvSpPr>
            <a:spLocks noGrp="1"/>
          </p:cNvSpPr>
          <p:nvPr userDrawn="1">
            <p:ph type="body" sz="quarter" idx="45" hasCustomPrompt="1"/>
          </p:nvPr>
        </p:nvSpPr>
        <p:spPr>
          <a:xfrm>
            <a:off x="2113577" y="4857696"/>
            <a:ext cx="541802" cy="211192"/>
          </a:xfrm>
          <a:noFill/>
        </p:spPr>
        <p:txBody>
          <a:bodyPr lIns="0" tIns="0" anchor="t" anchorCtr="0"/>
          <a:lstStyle>
            <a:lvl1pPr marL="0" indent="0" algn="ctr">
              <a:buNone/>
              <a:defRPr sz="1000" baseline="0"/>
            </a:lvl1pPr>
          </a:lstStyle>
          <a:p>
            <a:pPr lvl="0"/>
            <a:r>
              <a:rPr lang="de-DE"/>
              <a:t>Text</a:t>
            </a:r>
            <a:endParaRPr lang="es-ES_tradnl"/>
          </a:p>
        </p:txBody>
      </p:sp>
      <p:sp>
        <p:nvSpPr>
          <p:cNvPr id="145" name="Textplatzhalter 26"/>
          <p:cNvSpPr>
            <a:spLocks noGrp="1"/>
          </p:cNvSpPr>
          <p:nvPr userDrawn="1">
            <p:ph type="body" sz="quarter" idx="46" hasCustomPrompt="1"/>
          </p:nvPr>
        </p:nvSpPr>
        <p:spPr>
          <a:xfrm>
            <a:off x="2854432" y="4857696"/>
            <a:ext cx="541802" cy="211192"/>
          </a:xfrm>
          <a:noFill/>
        </p:spPr>
        <p:txBody>
          <a:bodyPr lIns="0" tIns="0" anchor="t" anchorCtr="0"/>
          <a:lstStyle>
            <a:lvl1pPr marL="0" indent="0" algn="ctr">
              <a:buNone/>
              <a:defRPr sz="1000" baseline="0"/>
            </a:lvl1pPr>
          </a:lstStyle>
          <a:p>
            <a:pPr lvl="0"/>
            <a:r>
              <a:rPr lang="de-DE"/>
              <a:t>Text</a:t>
            </a:r>
            <a:endParaRPr lang="es-ES_tradnl"/>
          </a:p>
        </p:txBody>
      </p:sp>
      <p:sp>
        <p:nvSpPr>
          <p:cNvPr id="146" name="Textplatzhalter 26"/>
          <p:cNvSpPr>
            <a:spLocks noGrp="1"/>
          </p:cNvSpPr>
          <p:nvPr userDrawn="1">
            <p:ph type="body" sz="quarter" idx="47" hasCustomPrompt="1"/>
          </p:nvPr>
        </p:nvSpPr>
        <p:spPr>
          <a:xfrm>
            <a:off x="599069" y="5129583"/>
            <a:ext cx="1347264" cy="309562"/>
          </a:xfrm>
          <a:noFill/>
        </p:spPr>
        <p:txBody>
          <a:bodyPr lIns="0" tIns="0" anchor="ctr" anchorCtr="0"/>
          <a:lstStyle>
            <a:lvl1pPr marL="0" indent="0" algn="ctr">
              <a:lnSpc>
                <a:spcPct val="80000"/>
              </a:lnSpc>
              <a:buNone/>
              <a:defRPr sz="1100" baseline="0">
                <a:latin typeface="Bebas Neue" panose="020B0506020202020201" pitchFamily="34" charset="0"/>
              </a:defRPr>
            </a:lvl1pPr>
          </a:lstStyle>
          <a:p>
            <a:pPr lvl="0"/>
            <a:r>
              <a:rPr lang="de-DE"/>
              <a:t>WEB-FEATURE KOMPETENZEN</a:t>
            </a:r>
          </a:p>
        </p:txBody>
      </p:sp>
      <p:sp>
        <p:nvSpPr>
          <p:cNvPr id="148" name="Textplatzhalter 26"/>
          <p:cNvSpPr>
            <a:spLocks noGrp="1"/>
          </p:cNvSpPr>
          <p:nvPr userDrawn="1">
            <p:ph type="body" sz="quarter" idx="48" hasCustomPrompt="1"/>
          </p:nvPr>
        </p:nvSpPr>
        <p:spPr>
          <a:xfrm>
            <a:off x="2068298" y="5129583"/>
            <a:ext cx="1347264" cy="309562"/>
          </a:xfrm>
          <a:noFill/>
        </p:spPr>
        <p:txBody>
          <a:bodyPr lIns="0" tIns="0" anchor="ctr" anchorCtr="0"/>
          <a:lstStyle>
            <a:lvl1pPr marL="0" indent="0" algn="ctr">
              <a:lnSpc>
                <a:spcPct val="80000"/>
              </a:lnSpc>
              <a:buNone/>
              <a:defRPr sz="1100" baseline="0">
                <a:latin typeface="Bebas Neue" panose="020B0506020202020201" pitchFamily="34" charset="0"/>
              </a:defRPr>
            </a:lvl1pPr>
          </a:lstStyle>
          <a:p>
            <a:pPr lvl="0"/>
            <a:r>
              <a:rPr lang="de-DE"/>
              <a:t>TECHNISCHES VERSTÄNDNIS</a:t>
            </a:r>
          </a:p>
        </p:txBody>
      </p:sp>
      <p:sp>
        <p:nvSpPr>
          <p:cNvPr id="160" name="Rechteck 52"/>
          <p:cNvSpPr/>
          <p:nvPr userDrawn="1"/>
        </p:nvSpPr>
        <p:spPr>
          <a:xfrm>
            <a:off x="0" y="5715000"/>
            <a:ext cx="12190413" cy="101600"/>
          </a:xfrm>
          <a:prstGeom prst="rect">
            <a:avLst/>
          </a:prstGeom>
          <a:solidFill>
            <a:schemeClr val="bg2">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s-ES_tradnl" err="1"/>
          </a:p>
        </p:txBody>
      </p:sp>
      <p:sp>
        <p:nvSpPr>
          <p:cNvPr id="161" name="Textplatzhalter 26"/>
          <p:cNvSpPr>
            <a:spLocks noGrp="1"/>
          </p:cNvSpPr>
          <p:nvPr userDrawn="1">
            <p:ph type="body" sz="quarter" idx="49" hasCustomPrompt="1"/>
          </p:nvPr>
        </p:nvSpPr>
        <p:spPr>
          <a:xfrm>
            <a:off x="599069" y="5423186"/>
            <a:ext cx="369753" cy="148482"/>
          </a:xfrm>
          <a:noFill/>
        </p:spPr>
        <p:txBody>
          <a:bodyPr lIns="0" tIns="0" anchor="t" anchorCtr="0"/>
          <a:lstStyle>
            <a:lvl1pPr marL="0" indent="0" algn="ctr">
              <a:buNone/>
              <a:defRPr sz="1000" baseline="0"/>
            </a:lvl1pPr>
          </a:lstStyle>
          <a:p>
            <a:pPr lvl="0"/>
            <a:r>
              <a:rPr lang="de-DE"/>
              <a:t>niedrig</a:t>
            </a:r>
            <a:endParaRPr lang="es-ES_tradnl"/>
          </a:p>
        </p:txBody>
      </p:sp>
      <p:sp>
        <p:nvSpPr>
          <p:cNvPr id="162" name="Textplatzhalter 26"/>
          <p:cNvSpPr>
            <a:spLocks noGrp="1"/>
          </p:cNvSpPr>
          <p:nvPr userDrawn="1">
            <p:ph type="body" sz="quarter" idx="50" hasCustomPrompt="1"/>
          </p:nvPr>
        </p:nvSpPr>
        <p:spPr>
          <a:xfrm>
            <a:off x="1658487" y="5423186"/>
            <a:ext cx="290228" cy="148482"/>
          </a:xfrm>
          <a:noFill/>
        </p:spPr>
        <p:txBody>
          <a:bodyPr lIns="0" tIns="0" anchor="t" anchorCtr="0"/>
          <a:lstStyle>
            <a:lvl1pPr marL="0" indent="0" algn="ctr">
              <a:buNone/>
              <a:defRPr sz="1000" baseline="0"/>
            </a:lvl1pPr>
          </a:lstStyle>
          <a:p>
            <a:pPr lvl="0"/>
            <a:r>
              <a:rPr lang="de-DE"/>
              <a:t>hoch</a:t>
            </a:r>
            <a:endParaRPr lang="es-ES_tradnl"/>
          </a:p>
        </p:txBody>
      </p:sp>
      <p:sp>
        <p:nvSpPr>
          <p:cNvPr id="170" name="Textplatzhalter 26"/>
          <p:cNvSpPr>
            <a:spLocks noGrp="1"/>
          </p:cNvSpPr>
          <p:nvPr userDrawn="1">
            <p:ph type="body" sz="quarter" idx="51" hasCustomPrompt="1"/>
          </p:nvPr>
        </p:nvSpPr>
        <p:spPr>
          <a:xfrm>
            <a:off x="2068298" y="5423186"/>
            <a:ext cx="369753" cy="148482"/>
          </a:xfrm>
          <a:noFill/>
        </p:spPr>
        <p:txBody>
          <a:bodyPr lIns="0" tIns="0" anchor="t" anchorCtr="0"/>
          <a:lstStyle>
            <a:lvl1pPr marL="0" indent="0" algn="ctr">
              <a:buNone/>
              <a:defRPr sz="1000" baseline="0"/>
            </a:lvl1pPr>
          </a:lstStyle>
          <a:p>
            <a:pPr lvl="0"/>
            <a:r>
              <a:rPr lang="de-DE"/>
              <a:t>niedrig</a:t>
            </a:r>
          </a:p>
          <a:p>
            <a:pPr lvl="0"/>
            <a:endParaRPr lang="es-ES_tradnl"/>
          </a:p>
        </p:txBody>
      </p:sp>
      <p:sp>
        <p:nvSpPr>
          <p:cNvPr id="171" name="Textplatzhalter 26"/>
          <p:cNvSpPr>
            <a:spLocks noGrp="1"/>
          </p:cNvSpPr>
          <p:nvPr userDrawn="1">
            <p:ph type="body" sz="quarter" idx="52" hasCustomPrompt="1"/>
          </p:nvPr>
        </p:nvSpPr>
        <p:spPr>
          <a:xfrm>
            <a:off x="3127716" y="5423186"/>
            <a:ext cx="290228" cy="148482"/>
          </a:xfrm>
          <a:noFill/>
        </p:spPr>
        <p:txBody>
          <a:bodyPr lIns="0" tIns="0" anchor="t" anchorCtr="0"/>
          <a:lstStyle>
            <a:lvl1pPr marL="0" indent="0" algn="ctr">
              <a:buNone/>
              <a:defRPr sz="1000" baseline="0"/>
            </a:lvl1pPr>
          </a:lstStyle>
          <a:p>
            <a:pPr lvl="0"/>
            <a:r>
              <a:rPr lang="de-DE"/>
              <a:t>hoch</a:t>
            </a:r>
            <a:endParaRPr lang="es-ES_tradnl"/>
          </a:p>
        </p:txBody>
      </p:sp>
      <p:sp>
        <p:nvSpPr>
          <p:cNvPr id="185" name="Textplatzhalter 26"/>
          <p:cNvSpPr>
            <a:spLocks noGrp="1"/>
          </p:cNvSpPr>
          <p:nvPr>
            <p:ph type="body" sz="quarter" idx="53" hasCustomPrompt="1"/>
          </p:nvPr>
        </p:nvSpPr>
        <p:spPr>
          <a:xfrm>
            <a:off x="4102465" y="4351628"/>
            <a:ext cx="1800261" cy="1284241"/>
          </a:xfrm>
          <a:solidFill>
            <a:schemeClr val="bg2">
              <a:lumMod val="95000"/>
            </a:schemeClr>
          </a:solidFill>
        </p:spPr>
        <p:txBody>
          <a:bodyPr lIns="144000" tIns="108000" rIns="144000" anchor="t"/>
          <a:lstStyle>
            <a:lvl1pPr marL="0" indent="0">
              <a:buNone/>
              <a:defRPr sz="1100" baseline="0"/>
            </a:lvl1pPr>
          </a:lstStyle>
          <a:p>
            <a:pPr lvl="0"/>
            <a:r>
              <a:rPr lang="de-DE"/>
              <a:t>Klicken Sie auf den Platzhalter und fügen Sie Ihren Text ein um den Platzhalter zu ersetzen.</a:t>
            </a:r>
          </a:p>
        </p:txBody>
      </p:sp>
      <p:sp>
        <p:nvSpPr>
          <p:cNvPr id="186" name="Textplatzhalter 26"/>
          <p:cNvSpPr>
            <a:spLocks noGrp="1"/>
          </p:cNvSpPr>
          <p:nvPr>
            <p:ph type="body" sz="quarter" idx="54" hasCustomPrompt="1"/>
          </p:nvPr>
        </p:nvSpPr>
        <p:spPr>
          <a:xfrm>
            <a:off x="6017514" y="4351628"/>
            <a:ext cx="1800261" cy="1284241"/>
          </a:xfrm>
          <a:solidFill>
            <a:schemeClr val="bg2">
              <a:lumMod val="95000"/>
            </a:schemeClr>
          </a:solidFill>
        </p:spPr>
        <p:txBody>
          <a:bodyPr lIns="144000" tIns="108000" rIns="144000" anchor="t"/>
          <a:lstStyle>
            <a:lvl1pPr marL="0" indent="0">
              <a:buNone/>
              <a:defRPr sz="1100" baseline="0"/>
            </a:lvl1pPr>
          </a:lstStyle>
          <a:p>
            <a:pPr lvl="0"/>
            <a:r>
              <a:rPr lang="de-DE"/>
              <a:t>Klicken Sie auf den Platzhalter und fügen Sie Ihren Text ein um den Platzhalter zu ersetzen.</a:t>
            </a:r>
          </a:p>
        </p:txBody>
      </p:sp>
      <p:sp>
        <p:nvSpPr>
          <p:cNvPr id="187" name="Textplatzhalter 26"/>
          <p:cNvSpPr>
            <a:spLocks noGrp="1"/>
          </p:cNvSpPr>
          <p:nvPr>
            <p:ph type="body" sz="quarter" idx="55" hasCustomPrompt="1"/>
          </p:nvPr>
        </p:nvSpPr>
        <p:spPr>
          <a:xfrm>
            <a:off x="7932563" y="4351628"/>
            <a:ext cx="1800261" cy="1284241"/>
          </a:xfrm>
          <a:solidFill>
            <a:schemeClr val="bg2">
              <a:lumMod val="95000"/>
            </a:schemeClr>
          </a:solidFill>
        </p:spPr>
        <p:txBody>
          <a:bodyPr lIns="144000" tIns="108000" rIns="144000" anchor="t"/>
          <a:lstStyle>
            <a:lvl1pPr marL="0" indent="0">
              <a:buNone/>
              <a:defRPr sz="1100" baseline="0"/>
            </a:lvl1pPr>
          </a:lstStyle>
          <a:p>
            <a:pPr lvl="0"/>
            <a:r>
              <a:rPr lang="de-DE"/>
              <a:t>Klicken Sie auf den Platzhalter und fügen Sie Ihren Text ein um den Platzhalter zu ersetzen.</a:t>
            </a:r>
          </a:p>
        </p:txBody>
      </p:sp>
      <p:sp>
        <p:nvSpPr>
          <p:cNvPr id="188" name="Textplatzhalter 26"/>
          <p:cNvSpPr>
            <a:spLocks noGrp="1"/>
          </p:cNvSpPr>
          <p:nvPr>
            <p:ph type="body" sz="quarter" idx="56" hasCustomPrompt="1"/>
          </p:nvPr>
        </p:nvSpPr>
        <p:spPr>
          <a:xfrm>
            <a:off x="9847613" y="4351628"/>
            <a:ext cx="1800261" cy="1284241"/>
          </a:xfrm>
          <a:solidFill>
            <a:schemeClr val="bg2">
              <a:lumMod val="95000"/>
            </a:schemeClr>
          </a:solidFill>
        </p:spPr>
        <p:txBody>
          <a:bodyPr lIns="144000" tIns="108000" rIns="144000" anchor="t"/>
          <a:lstStyle>
            <a:lvl1pPr marL="0" indent="0">
              <a:buNone/>
              <a:defRPr sz="1100" baseline="0"/>
            </a:lvl1pPr>
          </a:lstStyle>
          <a:p>
            <a:pPr lvl="0"/>
            <a:r>
              <a:rPr lang="de-DE"/>
              <a:t>Klicken Sie auf den Platzhalter und fügen Sie Ihren Text ein um den Platzhalter zu ersetzen.</a:t>
            </a:r>
          </a:p>
        </p:txBody>
      </p:sp>
      <p:sp>
        <p:nvSpPr>
          <p:cNvPr id="189" name="Textplatzhalter 26"/>
          <p:cNvSpPr>
            <a:spLocks noGrp="1"/>
          </p:cNvSpPr>
          <p:nvPr>
            <p:ph type="body" sz="quarter" idx="57" hasCustomPrompt="1"/>
          </p:nvPr>
        </p:nvSpPr>
        <p:spPr>
          <a:xfrm>
            <a:off x="6017516" y="4018582"/>
            <a:ext cx="1800260" cy="309562"/>
          </a:xfrm>
          <a:noFill/>
        </p:spPr>
        <p:txBody>
          <a:bodyPr lIns="0" tIns="72000" anchor="t" anchorCtr="0"/>
          <a:lstStyle>
            <a:lvl1pPr marL="0" indent="0" algn="ctr">
              <a:lnSpc>
                <a:spcPct val="80000"/>
              </a:lnSpc>
              <a:buNone/>
              <a:defRPr sz="1400" baseline="0">
                <a:latin typeface="Bebas Neue" panose="020B0506020202020201" pitchFamily="34" charset="0"/>
              </a:defRPr>
            </a:lvl1pPr>
          </a:lstStyle>
          <a:p>
            <a:pPr lvl="0"/>
            <a:r>
              <a:rPr lang="de-DE"/>
              <a:t>LEIDENSCHAFT</a:t>
            </a:r>
          </a:p>
        </p:txBody>
      </p:sp>
      <p:sp>
        <p:nvSpPr>
          <p:cNvPr id="190" name="Textplatzhalter 26"/>
          <p:cNvSpPr>
            <a:spLocks noGrp="1"/>
          </p:cNvSpPr>
          <p:nvPr>
            <p:ph type="body" sz="quarter" idx="58" hasCustomPrompt="1"/>
          </p:nvPr>
        </p:nvSpPr>
        <p:spPr>
          <a:xfrm>
            <a:off x="7932565" y="4018582"/>
            <a:ext cx="1800260" cy="309562"/>
          </a:xfrm>
          <a:noFill/>
        </p:spPr>
        <p:txBody>
          <a:bodyPr lIns="0" tIns="72000" anchor="t" anchorCtr="0"/>
          <a:lstStyle>
            <a:lvl1pPr marL="0" indent="0" algn="ctr">
              <a:lnSpc>
                <a:spcPct val="80000"/>
              </a:lnSpc>
              <a:buNone/>
              <a:defRPr sz="1400" baseline="0">
                <a:latin typeface="Bebas Neue" panose="020B0506020202020201" pitchFamily="34" charset="0"/>
              </a:defRPr>
            </a:lvl1pPr>
          </a:lstStyle>
          <a:p>
            <a:pPr lvl="0"/>
            <a:r>
              <a:rPr lang="de-DE"/>
              <a:t>WETTBEWERB</a:t>
            </a:r>
          </a:p>
        </p:txBody>
      </p:sp>
      <p:sp>
        <p:nvSpPr>
          <p:cNvPr id="191" name="Textplatzhalter 26"/>
          <p:cNvSpPr>
            <a:spLocks noGrp="1"/>
          </p:cNvSpPr>
          <p:nvPr>
            <p:ph type="body" sz="quarter" idx="59" hasCustomPrompt="1"/>
          </p:nvPr>
        </p:nvSpPr>
        <p:spPr>
          <a:xfrm>
            <a:off x="9847614" y="4018582"/>
            <a:ext cx="1800260" cy="309562"/>
          </a:xfrm>
          <a:noFill/>
        </p:spPr>
        <p:txBody>
          <a:bodyPr lIns="0" tIns="72000" anchor="t" anchorCtr="0"/>
          <a:lstStyle>
            <a:lvl1pPr marL="0" indent="0" algn="ctr">
              <a:lnSpc>
                <a:spcPct val="80000"/>
              </a:lnSpc>
              <a:buNone/>
              <a:defRPr sz="1400" baseline="0">
                <a:latin typeface="Bebas Neue" panose="020B0506020202020201" pitchFamily="34" charset="0"/>
              </a:defRPr>
            </a:lvl1pPr>
          </a:lstStyle>
          <a:p>
            <a:pPr lvl="0"/>
            <a:r>
              <a:rPr lang="de-DE"/>
              <a:t>UNTERSTÜTZENDES UMFELD</a:t>
            </a:r>
          </a:p>
        </p:txBody>
      </p:sp>
      <p:sp>
        <p:nvSpPr>
          <p:cNvPr id="192" name="Textplatzhalter 26"/>
          <p:cNvSpPr>
            <a:spLocks noGrp="1"/>
          </p:cNvSpPr>
          <p:nvPr>
            <p:ph type="body" sz="quarter" idx="60" hasCustomPrompt="1"/>
          </p:nvPr>
        </p:nvSpPr>
        <p:spPr>
          <a:xfrm rot="16200000">
            <a:off x="3080515" y="4671339"/>
            <a:ext cx="1615077" cy="309562"/>
          </a:xfrm>
          <a:noFill/>
        </p:spPr>
        <p:txBody>
          <a:bodyPr lIns="0" tIns="72000" anchor="t" anchorCtr="0"/>
          <a:lstStyle>
            <a:lvl1pPr marL="0" indent="0" algn="ctr">
              <a:lnSpc>
                <a:spcPct val="80000"/>
              </a:lnSpc>
              <a:buNone/>
              <a:defRPr sz="1800" baseline="0">
                <a:latin typeface="Bebas Neue" panose="020B0506020202020201" pitchFamily="34" charset="0"/>
              </a:defRPr>
            </a:lvl1pPr>
          </a:lstStyle>
          <a:p>
            <a:pPr lvl="0"/>
            <a:r>
              <a:rPr lang="de-DE"/>
              <a:t>MOTIVATIONEN</a:t>
            </a:r>
          </a:p>
        </p:txBody>
      </p:sp>
      <p:sp>
        <p:nvSpPr>
          <p:cNvPr id="207" name="Textplatzhalter 26"/>
          <p:cNvSpPr>
            <a:spLocks noGrp="1"/>
          </p:cNvSpPr>
          <p:nvPr>
            <p:ph type="body" sz="quarter" idx="26" hasCustomPrompt="1"/>
          </p:nvPr>
        </p:nvSpPr>
        <p:spPr>
          <a:xfrm>
            <a:off x="5369454" y="1512000"/>
            <a:ext cx="6280146" cy="1059750"/>
          </a:xfrm>
          <a:solidFill>
            <a:schemeClr val="bg2">
              <a:lumMod val="95000"/>
            </a:schemeClr>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208" name="Textplatzhalter 26"/>
          <p:cNvSpPr>
            <a:spLocks noGrp="1"/>
          </p:cNvSpPr>
          <p:nvPr>
            <p:ph type="body" sz="quarter" idx="38" hasCustomPrompt="1"/>
          </p:nvPr>
        </p:nvSpPr>
        <p:spPr>
          <a:xfrm>
            <a:off x="3733271" y="1512000"/>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ZIELE:</a:t>
            </a:r>
          </a:p>
        </p:txBody>
      </p:sp>
      <p:sp>
        <p:nvSpPr>
          <p:cNvPr id="209" name="Textplatzhalter 26"/>
          <p:cNvSpPr>
            <a:spLocks noGrp="1"/>
          </p:cNvSpPr>
          <p:nvPr>
            <p:ph type="body" sz="quarter" idx="31" hasCustomPrompt="1"/>
          </p:nvPr>
        </p:nvSpPr>
        <p:spPr>
          <a:xfrm>
            <a:off x="3733271" y="2669850"/>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PROBLEME:</a:t>
            </a:r>
          </a:p>
        </p:txBody>
      </p:sp>
      <p:sp>
        <p:nvSpPr>
          <p:cNvPr id="210" name="Textplatzhalter 26"/>
          <p:cNvSpPr>
            <a:spLocks noGrp="1"/>
          </p:cNvSpPr>
          <p:nvPr>
            <p:ph type="body" sz="quarter" idx="61" hasCustomPrompt="1"/>
          </p:nvPr>
        </p:nvSpPr>
        <p:spPr>
          <a:xfrm>
            <a:off x="5369454" y="2669850"/>
            <a:ext cx="6280146" cy="728926"/>
          </a:xfrm>
          <a:solidFill>
            <a:schemeClr val="bg2">
              <a:lumMod val="95000"/>
            </a:schemeClr>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Tree>
    <p:extLst>
      <p:ext uri="{BB962C8B-B14F-4D97-AF65-F5344CB8AC3E}">
        <p14:creationId xmlns:p14="http://schemas.microsoft.com/office/powerpoint/2010/main" val="17494295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6_customer buyer persona 1">
    <p:spTree>
      <p:nvGrpSpPr>
        <p:cNvPr id="1" name=""/>
        <p:cNvGrpSpPr/>
        <p:nvPr/>
      </p:nvGrpSpPr>
      <p:grpSpPr>
        <a:xfrm>
          <a:off x="0" y="0"/>
          <a:ext cx="0" cy="0"/>
          <a:chOff x="0" y="0"/>
          <a:chExt cx="0" cy="0"/>
        </a:xfrm>
      </p:grpSpPr>
      <p:sp>
        <p:nvSpPr>
          <p:cNvPr id="45" name="Textplatzhalter 26"/>
          <p:cNvSpPr>
            <a:spLocks noGrp="1"/>
          </p:cNvSpPr>
          <p:nvPr>
            <p:ph type="body" sz="quarter" idx="26" hasCustomPrompt="1"/>
          </p:nvPr>
        </p:nvSpPr>
        <p:spPr>
          <a:xfrm>
            <a:off x="5359929" y="1512000"/>
            <a:ext cx="3267075" cy="1152000"/>
          </a:xfrm>
          <a:solidFill>
            <a:schemeClr val="bg2">
              <a:lumMod val="95000"/>
            </a:schemeClr>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67" name="Textplatzhalter 26"/>
          <p:cNvSpPr>
            <a:spLocks noGrp="1"/>
          </p:cNvSpPr>
          <p:nvPr>
            <p:ph type="body" sz="quarter" idx="38" hasCustomPrompt="1"/>
          </p:nvPr>
        </p:nvSpPr>
        <p:spPr>
          <a:xfrm>
            <a:off x="3723746" y="1512000"/>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MOTIVATIONEN:</a:t>
            </a:r>
          </a:p>
        </p:txBody>
      </p:sp>
      <p:sp>
        <p:nvSpPr>
          <p:cNvPr id="2" name="Date"/>
          <p:cNvSpPr>
            <a:spLocks noGrp="1"/>
          </p:cNvSpPr>
          <p:nvPr>
            <p:ph type="dt" sz="half" idx="10"/>
          </p:nvPr>
        </p:nvSpPr>
        <p:spPr/>
        <p:txBody>
          <a:bodyPr/>
          <a:lstStyle/>
          <a:p>
            <a:endParaRPr lang="es-ES_tradnl" noProof="0"/>
          </a:p>
        </p:txBody>
      </p:sp>
      <p:sp>
        <p:nvSpPr>
          <p:cNvPr id="3" name="Footer"/>
          <p:cNvSpPr>
            <a:spLocks noGrp="1"/>
          </p:cNvSpPr>
          <p:nvPr>
            <p:ph type="ftr" sz="quarter" idx="11"/>
          </p:nvPr>
        </p:nvSpPr>
        <p:spPr/>
        <p:txBody>
          <a:bodyPr/>
          <a:lstStyle/>
          <a:p>
            <a:r>
              <a:rPr lang="en-US" noProof="0"/>
              <a:t>DESIGN THINKING - BUSINESS MODEL INNOVATION - CPS</a:t>
            </a:r>
            <a:endParaRPr lang="es-ES_tradnl" noProof="0"/>
          </a:p>
        </p:txBody>
      </p:sp>
      <p:sp>
        <p:nvSpPr>
          <p:cNvPr id="4" name="Slide Number"/>
          <p:cNvSpPr>
            <a:spLocks noGrp="1"/>
          </p:cNvSpPr>
          <p:nvPr>
            <p:ph type="sldNum" sz="quarter" idx="12"/>
          </p:nvPr>
        </p:nvSpPr>
        <p:spPr/>
        <p:txBody>
          <a:bodyPr/>
          <a:lstStyle/>
          <a:p>
            <a:fld id="{02CEFE82-39F2-4F47-8A0C-D5AB3496FA5C}" type="slidenum">
              <a:rPr lang="es-ES_tradnl" noProof="0" smtClean="0"/>
              <a:t>‹Nr.›</a:t>
            </a:fld>
            <a:endParaRPr lang="es-ES_tradnl" noProof="0"/>
          </a:p>
        </p:txBody>
      </p:sp>
      <p:sp>
        <p:nvSpPr>
          <p:cNvPr id="30" name="Textplatzhalter 26"/>
          <p:cNvSpPr>
            <a:spLocks noGrp="1"/>
          </p:cNvSpPr>
          <p:nvPr>
            <p:ph type="body" sz="quarter" idx="15" hasCustomPrompt="1"/>
          </p:nvPr>
        </p:nvSpPr>
        <p:spPr>
          <a:xfrm>
            <a:off x="1631949" y="2840303"/>
            <a:ext cx="1447551" cy="309562"/>
          </a:xfrm>
          <a:noFill/>
        </p:spPr>
        <p:txBody>
          <a:bodyPr lIns="0" tIns="0" anchor="ctr" anchorCtr="0"/>
          <a:lstStyle>
            <a:lvl1pPr marL="0" indent="0">
              <a:buNone/>
              <a:defRPr sz="1400" baseline="0">
                <a:solidFill>
                  <a:schemeClr val="bg2"/>
                </a:solidFill>
              </a:defRPr>
            </a:lvl1pPr>
          </a:lstStyle>
          <a:p>
            <a:pPr lvl="0"/>
            <a:r>
              <a:rPr lang="es-ES_tradnl" noProof="0" err="1"/>
              <a:t>Platzhaltertext</a:t>
            </a:r>
            <a:endParaRPr lang="es-ES_tradnl" noProof="0"/>
          </a:p>
        </p:txBody>
      </p:sp>
      <p:sp>
        <p:nvSpPr>
          <p:cNvPr id="38" name="Textplatzhalter 26"/>
          <p:cNvSpPr>
            <a:spLocks noGrp="1"/>
          </p:cNvSpPr>
          <p:nvPr>
            <p:ph type="body" sz="quarter" idx="22" hasCustomPrompt="1"/>
          </p:nvPr>
        </p:nvSpPr>
        <p:spPr>
          <a:xfrm>
            <a:off x="1631949" y="1581522"/>
            <a:ext cx="1447551" cy="309562"/>
          </a:xfrm>
          <a:noFill/>
        </p:spPr>
        <p:txBody>
          <a:bodyPr lIns="0" tIns="0" anchor="ctr" anchorCtr="0"/>
          <a:lstStyle>
            <a:lvl1pPr marL="0" indent="0">
              <a:buNone/>
              <a:defRPr sz="1400" baseline="0">
                <a:solidFill>
                  <a:schemeClr val="bg2"/>
                </a:solidFill>
              </a:defRPr>
            </a:lvl1pPr>
          </a:lstStyle>
          <a:p>
            <a:pPr lvl="0"/>
            <a:r>
              <a:rPr lang="es-ES_tradnl" noProof="0" err="1"/>
              <a:t>Platzhaltertext</a:t>
            </a:r>
            <a:endParaRPr lang="es-ES_tradnl" noProof="0"/>
          </a:p>
        </p:txBody>
      </p:sp>
      <p:sp>
        <p:nvSpPr>
          <p:cNvPr id="39" name="Textplatzhalter 26"/>
          <p:cNvSpPr>
            <a:spLocks noGrp="1"/>
          </p:cNvSpPr>
          <p:nvPr>
            <p:ph type="body" sz="quarter" idx="23" hasCustomPrompt="1"/>
          </p:nvPr>
        </p:nvSpPr>
        <p:spPr>
          <a:xfrm>
            <a:off x="1631949" y="2000887"/>
            <a:ext cx="1447551" cy="309562"/>
          </a:xfrm>
          <a:noFill/>
        </p:spPr>
        <p:txBody>
          <a:bodyPr lIns="0" tIns="0" anchor="ctr" anchorCtr="0"/>
          <a:lstStyle>
            <a:lvl1pPr marL="0" indent="0">
              <a:buNone/>
              <a:defRPr sz="1400" baseline="0">
                <a:solidFill>
                  <a:schemeClr val="bg2"/>
                </a:solidFill>
              </a:defRPr>
            </a:lvl1pPr>
          </a:lstStyle>
          <a:p>
            <a:pPr lvl="0"/>
            <a:r>
              <a:rPr lang="es-ES_tradnl" noProof="0" err="1"/>
              <a:t>Platzhaltertext</a:t>
            </a:r>
            <a:endParaRPr lang="es-ES_tradnl" noProof="0"/>
          </a:p>
        </p:txBody>
      </p:sp>
      <p:sp>
        <p:nvSpPr>
          <p:cNvPr id="40" name="Textplatzhalter 26"/>
          <p:cNvSpPr>
            <a:spLocks noGrp="1"/>
          </p:cNvSpPr>
          <p:nvPr>
            <p:ph type="body" sz="quarter" idx="24" hasCustomPrompt="1"/>
          </p:nvPr>
        </p:nvSpPr>
        <p:spPr>
          <a:xfrm>
            <a:off x="1631949" y="2420252"/>
            <a:ext cx="1447551" cy="309562"/>
          </a:xfrm>
          <a:noFill/>
        </p:spPr>
        <p:txBody>
          <a:bodyPr lIns="0" tIns="0" anchor="ctr" anchorCtr="0"/>
          <a:lstStyle>
            <a:lvl1pPr marL="0" indent="0">
              <a:buNone/>
              <a:defRPr sz="1400" baseline="0">
                <a:solidFill>
                  <a:schemeClr val="bg2"/>
                </a:solidFill>
              </a:defRPr>
            </a:lvl1pPr>
          </a:lstStyle>
          <a:p>
            <a:pPr lvl="0"/>
            <a:r>
              <a:rPr lang="es-ES_tradnl" noProof="0" err="1"/>
              <a:t>Platzhaltertext</a:t>
            </a:r>
            <a:endParaRPr lang="es-ES_tradnl" noProof="0"/>
          </a:p>
        </p:txBody>
      </p:sp>
      <p:sp>
        <p:nvSpPr>
          <p:cNvPr id="42" name="Picture"/>
          <p:cNvSpPr>
            <a:spLocks noGrp="1"/>
          </p:cNvSpPr>
          <p:nvPr>
            <p:ph type="pic" sz="quarter" idx="25"/>
          </p:nvPr>
        </p:nvSpPr>
        <p:spPr bwMode="gray">
          <a:xfrm>
            <a:off x="540001" y="3285985"/>
            <a:ext cx="2539500" cy="2530615"/>
          </a:xfrm>
          <a:solidFill>
            <a:schemeClr val="bg1">
              <a:lumMod val="85000"/>
            </a:schemeClr>
          </a:solidFill>
        </p:spPr>
        <p:txBody>
          <a:bodyPr lIns="144000" tIns="144000" rIns="144000" bIns="144000"/>
          <a:lstStyle>
            <a:lvl1pPr marL="0" indent="0">
              <a:buNone/>
              <a:defRPr/>
            </a:lvl1pPr>
          </a:lstStyle>
          <a:p>
            <a:endParaRPr lang="es-ES_tradnl" noProof="0"/>
          </a:p>
        </p:txBody>
      </p:sp>
      <p:sp>
        <p:nvSpPr>
          <p:cNvPr id="58" name="Textplatzhalter 26"/>
          <p:cNvSpPr>
            <a:spLocks noGrp="1"/>
          </p:cNvSpPr>
          <p:nvPr>
            <p:ph type="body" sz="quarter" idx="29" hasCustomPrompt="1"/>
          </p:nvPr>
        </p:nvSpPr>
        <p:spPr>
          <a:xfrm>
            <a:off x="540001" y="2839613"/>
            <a:ext cx="984249" cy="309562"/>
          </a:xfrm>
          <a:noFill/>
        </p:spPr>
        <p:txBody>
          <a:bodyPr lIns="0" tIns="72000" anchor="ctr" anchorCtr="0"/>
          <a:lstStyle>
            <a:lvl1pPr marL="0" indent="0" algn="r">
              <a:lnSpc>
                <a:spcPct val="80000"/>
              </a:lnSpc>
              <a:buNone/>
              <a:defRPr sz="2000" baseline="0">
                <a:solidFill>
                  <a:schemeClr val="bg2"/>
                </a:solidFill>
                <a:latin typeface="Bebas Neue" panose="020B0506020202020201" pitchFamily="34" charset="0"/>
              </a:defRPr>
            </a:lvl1pPr>
          </a:lstStyle>
          <a:p>
            <a:pPr lvl="0"/>
            <a:r>
              <a:rPr lang="es-ES_tradnl" noProof="0"/>
              <a:t>BERUF :</a:t>
            </a:r>
          </a:p>
        </p:txBody>
      </p:sp>
      <p:sp>
        <p:nvSpPr>
          <p:cNvPr id="60" name="Textplatzhalter 26"/>
          <p:cNvSpPr>
            <a:spLocks noGrp="1"/>
          </p:cNvSpPr>
          <p:nvPr>
            <p:ph type="body" sz="quarter" idx="31" hasCustomPrompt="1"/>
          </p:nvPr>
        </p:nvSpPr>
        <p:spPr>
          <a:xfrm>
            <a:off x="3723746" y="2774625"/>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ZIELE:</a:t>
            </a:r>
          </a:p>
        </p:txBody>
      </p:sp>
      <p:sp>
        <p:nvSpPr>
          <p:cNvPr id="62" name="Textplatzhalter 26"/>
          <p:cNvSpPr>
            <a:spLocks noGrp="1"/>
          </p:cNvSpPr>
          <p:nvPr>
            <p:ph type="body" sz="quarter" idx="33" hasCustomPrompt="1"/>
          </p:nvPr>
        </p:nvSpPr>
        <p:spPr>
          <a:xfrm>
            <a:off x="3723746" y="3616375"/>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PROBLEME:</a:t>
            </a:r>
          </a:p>
        </p:txBody>
      </p:sp>
      <p:sp>
        <p:nvSpPr>
          <p:cNvPr id="64" name="Textplatzhalter 26"/>
          <p:cNvSpPr>
            <a:spLocks noGrp="1"/>
          </p:cNvSpPr>
          <p:nvPr>
            <p:ph type="body" sz="quarter" idx="35" hasCustomPrompt="1"/>
          </p:nvPr>
        </p:nvSpPr>
        <p:spPr>
          <a:xfrm>
            <a:off x="495301" y="1581522"/>
            <a:ext cx="1028950" cy="309562"/>
          </a:xfrm>
          <a:noFill/>
        </p:spPr>
        <p:txBody>
          <a:bodyPr lIns="0" tIns="72000" anchor="ctr" anchorCtr="0"/>
          <a:lstStyle>
            <a:lvl1pPr marL="0" indent="0" algn="r">
              <a:lnSpc>
                <a:spcPct val="80000"/>
              </a:lnSpc>
              <a:buNone/>
              <a:defRPr sz="2000" baseline="0">
                <a:solidFill>
                  <a:schemeClr val="bg2"/>
                </a:solidFill>
                <a:latin typeface="Bebas Neue" panose="020B0506020202020201" pitchFamily="34" charset="0"/>
              </a:defRPr>
            </a:lvl1pPr>
          </a:lstStyle>
          <a:p>
            <a:pPr lvl="0"/>
            <a:r>
              <a:rPr lang="es-ES_tradnl" noProof="0"/>
              <a:t>GESCHLECHT:</a:t>
            </a:r>
          </a:p>
        </p:txBody>
      </p:sp>
      <p:sp>
        <p:nvSpPr>
          <p:cNvPr id="65" name="Textplatzhalter 26"/>
          <p:cNvSpPr>
            <a:spLocks noGrp="1"/>
          </p:cNvSpPr>
          <p:nvPr>
            <p:ph type="body" sz="quarter" idx="36" hasCustomPrompt="1"/>
          </p:nvPr>
        </p:nvSpPr>
        <p:spPr>
          <a:xfrm>
            <a:off x="540001" y="2000887"/>
            <a:ext cx="984249" cy="309562"/>
          </a:xfrm>
          <a:noFill/>
        </p:spPr>
        <p:txBody>
          <a:bodyPr lIns="0" tIns="72000" anchor="ctr" anchorCtr="0"/>
          <a:lstStyle>
            <a:lvl1pPr marL="0" indent="0" algn="r">
              <a:lnSpc>
                <a:spcPct val="80000"/>
              </a:lnSpc>
              <a:buNone/>
              <a:defRPr sz="2000" baseline="0">
                <a:solidFill>
                  <a:schemeClr val="bg2"/>
                </a:solidFill>
                <a:latin typeface="Bebas Neue" panose="020B0506020202020201" pitchFamily="34" charset="0"/>
              </a:defRPr>
            </a:lvl1pPr>
          </a:lstStyle>
          <a:p>
            <a:pPr lvl="0"/>
            <a:r>
              <a:rPr lang="es-ES_tradnl" noProof="0"/>
              <a:t>ALTER:</a:t>
            </a:r>
          </a:p>
        </p:txBody>
      </p:sp>
      <p:sp>
        <p:nvSpPr>
          <p:cNvPr id="66" name="Textplatzhalter 26"/>
          <p:cNvSpPr>
            <a:spLocks noGrp="1"/>
          </p:cNvSpPr>
          <p:nvPr>
            <p:ph type="body" sz="quarter" idx="37" hasCustomPrompt="1"/>
          </p:nvPr>
        </p:nvSpPr>
        <p:spPr>
          <a:xfrm>
            <a:off x="540001" y="2420252"/>
            <a:ext cx="984249" cy="309562"/>
          </a:xfrm>
          <a:noFill/>
        </p:spPr>
        <p:txBody>
          <a:bodyPr lIns="0" tIns="72000" anchor="ctr" anchorCtr="0"/>
          <a:lstStyle>
            <a:lvl1pPr marL="0" indent="0" algn="r">
              <a:lnSpc>
                <a:spcPct val="80000"/>
              </a:lnSpc>
              <a:buNone/>
              <a:defRPr sz="2000" baseline="0">
                <a:solidFill>
                  <a:schemeClr val="bg2"/>
                </a:solidFill>
                <a:latin typeface="Bebas Neue" panose="020B0506020202020201" pitchFamily="34" charset="0"/>
              </a:defRPr>
            </a:lvl1pPr>
          </a:lstStyle>
          <a:p>
            <a:pPr lvl="0"/>
            <a:r>
              <a:rPr lang="es-ES_tradnl" noProof="0"/>
              <a:t>LEBT IN:</a:t>
            </a:r>
          </a:p>
        </p:txBody>
      </p:sp>
      <p:sp>
        <p:nvSpPr>
          <p:cNvPr id="43" name="Textplatzhalter 26"/>
          <p:cNvSpPr>
            <a:spLocks noGrp="1"/>
          </p:cNvSpPr>
          <p:nvPr>
            <p:ph type="body" sz="quarter" idx="42" hasCustomPrompt="1"/>
          </p:nvPr>
        </p:nvSpPr>
        <p:spPr>
          <a:xfrm>
            <a:off x="5359929" y="2774625"/>
            <a:ext cx="3267075" cy="728926"/>
          </a:xfrm>
          <a:solidFill>
            <a:schemeClr val="bg2">
              <a:lumMod val="95000"/>
            </a:schemeClr>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44" name="Textplatzhalter 26"/>
          <p:cNvSpPr>
            <a:spLocks noGrp="1"/>
          </p:cNvSpPr>
          <p:nvPr>
            <p:ph type="body" sz="quarter" idx="43" hasCustomPrompt="1"/>
          </p:nvPr>
        </p:nvSpPr>
        <p:spPr>
          <a:xfrm>
            <a:off x="5359929" y="3616375"/>
            <a:ext cx="3267075" cy="728926"/>
          </a:xfrm>
          <a:solidFill>
            <a:schemeClr val="bg2">
              <a:lumMod val="95000"/>
            </a:schemeClr>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46" name="Textplatzhalter 26"/>
          <p:cNvSpPr>
            <a:spLocks noGrp="1"/>
          </p:cNvSpPr>
          <p:nvPr>
            <p:ph type="body" sz="quarter" idx="44" hasCustomPrompt="1"/>
          </p:nvPr>
        </p:nvSpPr>
        <p:spPr>
          <a:xfrm>
            <a:off x="3723746" y="4458125"/>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BIOGRAFIE: </a:t>
            </a:r>
          </a:p>
        </p:txBody>
      </p:sp>
      <p:sp>
        <p:nvSpPr>
          <p:cNvPr id="47" name="Textplatzhalter 26"/>
          <p:cNvSpPr>
            <a:spLocks noGrp="1"/>
          </p:cNvSpPr>
          <p:nvPr>
            <p:ph type="body" sz="quarter" idx="45" hasCustomPrompt="1"/>
          </p:nvPr>
        </p:nvSpPr>
        <p:spPr>
          <a:xfrm>
            <a:off x="5359929" y="4458125"/>
            <a:ext cx="3267075" cy="1152000"/>
          </a:xfrm>
          <a:solidFill>
            <a:schemeClr val="bg2">
              <a:lumMod val="95000"/>
            </a:schemeClr>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36" name="Textplatzhalter 26"/>
          <p:cNvSpPr>
            <a:spLocks noGrp="1"/>
          </p:cNvSpPr>
          <p:nvPr>
            <p:ph type="body" sz="quarter" idx="46" hasCustomPrompt="1"/>
          </p:nvPr>
        </p:nvSpPr>
        <p:spPr>
          <a:xfrm>
            <a:off x="8896350" y="1513763"/>
            <a:ext cx="2753250" cy="309562"/>
          </a:xfrm>
          <a:noFill/>
        </p:spPr>
        <p:txBody>
          <a:bodyPr lIns="0" tIns="72000" anchor="t" anchorCtr="0"/>
          <a:lstStyle>
            <a:lvl1pPr marL="0" indent="0" algn="l">
              <a:lnSpc>
                <a:spcPct val="80000"/>
              </a:lnSpc>
              <a:buNone/>
              <a:defRPr sz="2000" baseline="0">
                <a:solidFill>
                  <a:schemeClr val="bg2"/>
                </a:solidFill>
                <a:latin typeface="Bebas Neue" panose="020B0506020202020201" pitchFamily="34" charset="0"/>
              </a:defRPr>
            </a:lvl1pPr>
          </a:lstStyle>
          <a:p>
            <a:pPr lvl="0"/>
            <a:r>
              <a:rPr lang="de-DE" noProof="0"/>
              <a:t>ZULETZT HATTE ICH FRAGEN ZU…</a:t>
            </a:r>
          </a:p>
        </p:txBody>
      </p:sp>
      <p:sp>
        <p:nvSpPr>
          <p:cNvPr id="37" name="Textplatzhalter 26"/>
          <p:cNvSpPr>
            <a:spLocks noGrp="1"/>
          </p:cNvSpPr>
          <p:nvPr>
            <p:ph type="body" sz="quarter" idx="47" hasCustomPrompt="1"/>
          </p:nvPr>
        </p:nvSpPr>
        <p:spPr>
          <a:xfrm>
            <a:off x="8896350" y="1933950"/>
            <a:ext cx="2753250" cy="819403"/>
          </a:xfrm>
          <a:noFill/>
        </p:spPr>
        <p:txBody>
          <a:bodyPr lIns="0" tIns="0" rIns="0" anchor="t"/>
          <a:lstStyle>
            <a:lvl1pPr marL="0" indent="0">
              <a:buNone/>
              <a:defRPr sz="1400" baseline="0">
                <a:solidFill>
                  <a:schemeClr val="bg2"/>
                </a:solidFill>
              </a:defRPr>
            </a:lvl1pPr>
          </a:lstStyle>
          <a:p>
            <a:pPr lvl="0"/>
            <a:r>
              <a:rPr lang="de-DE" noProof="0"/>
              <a:t>Klicken Sie auf den Platzhalter und fügen Sie Ihren Text ein um den Platzhalter zu ersetzen</a:t>
            </a:r>
          </a:p>
        </p:txBody>
      </p:sp>
      <p:sp>
        <p:nvSpPr>
          <p:cNvPr id="41" name="Textplatzhalter 26"/>
          <p:cNvSpPr>
            <a:spLocks noGrp="1"/>
          </p:cNvSpPr>
          <p:nvPr>
            <p:ph type="body" sz="quarter" idx="48" hasCustomPrompt="1"/>
          </p:nvPr>
        </p:nvSpPr>
        <p:spPr>
          <a:xfrm>
            <a:off x="8896350" y="2865798"/>
            <a:ext cx="2753250" cy="309562"/>
          </a:xfrm>
          <a:noFill/>
        </p:spPr>
        <p:txBody>
          <a:bodyPr lIns="0" tIns="72000" anchor="t" anchorCtr="0"/>
          <a:lstStyle>
            <a:lvl1pPr marL="0" indent="0" algn="l">
              <a:lnSpc>
                <a:spcPct val="80000"/>
              </a:lnSpc>
              <a:buNone/>
              <a:defRPr sz="2000" baseline="0">
                <a:solidFill>
                  <a:schemeClr val="bg2"/>
                </a:solidFill>
                <a:latin typeface="Bebas Neue" panose="020B0506020202020201" pitchFamily="34" charset="0"/>
              </a:defRPr>
            </a:lvl1pPr>
          </a:lstStyle>
          <a:p>
            <a:pPr lvl="0"/>
            <a:r>
              <a:rPr lang="es-ES_tradnl" noProof="0"/>
              <a:t>ERFAHRUNGEN ZIELE:</a:t>
            </a:r>
          </a:p>
        </p:txBody>
      </p:sp>
      <p:sp>
        <p:nvSpPr>
          <p:cNvPr id="48" name="Textplatzhalter 26"/>
          <p:cNvSpPr>
            <a:spLocks noGrp="1"/>
          </p:cNvSpPr>
          <p:nvPr>
            <p:ph type="body" sz="quarter" idx="49" hasCustomPrompt="1"/>
          </p:nvPr>
        </p:nvSpPr>
        <p:spPr>
          <a:xfrm>
            <a:off x="8896350" y="3285984"/>
            <a:ext cx="2753250" cy="781191"/>
          </a:xfrm>
          <a:noFill/>
        </p:spPr>
        <p:txBody>
          <a:bodyPr lIns="0" tIns="0" rIns="0" anchor="t"/>
          <a:lstStyle>
            <a:lvl1pPr marL="0" indent="0">
              <a:buNone/>
              <a:defRPr sz="1400" baseline="0">
                <a:solidFill>
                  <a:schemeClr val="bg2"/>
                </a:solidFill>
              </a:defRPr>
            </a:lvl1pPr>
          </a:lstStyle>
          <a:p>
            <a:pPr lvl="0"/>
            <a:r>
              <a:rPr lang="de-DE" noProof="0"/>
              <a:t>Klicken Sie auf den Platzhalter und fügen Sie Ihren Text ein um den Platzhalter zu ersetzen</a:t>
            </a:r>
          </a:p>
        </p:txBody>
      </p:sp>
      <p:sp>
        <p:nvSpPr>
          <p:cNvPr id="49" name="Textplatzhalter 26"/>
          <p:cNvSpPr>
            <a:spLocks noGrp="1"/>
          </p:cNvSpPr>
          <p:nvPr>
            <p:ph type="body" sz="quarter" idx="50" hasCustomPrompt="1"/>
          </p:nvPr>
        </p:nvSpPr>
        <p:spPr>
          <a:xfrm>
            <a:off x="8896350" y="4148563"/>
            <a:ext cx="2753250" cy="309562"/>
          </a:xfrm>
          <a:noFill/>
        </p:spPr>
        <p:txBody>
          <a:bodyPr lIns="0" tIns="72000" anchor="t" anchorCtr="0"/>
          <a:lstStyle>
            <a:lvl1pPr marL="0" indent="0" algn="l">
              <a:lnSpc>
                <a:spcPct val="80000"/>
              </a:lnSpc>
              <a:buNone/>
              <a:defRPr sz="2000" baseline="0">
                <a:solidFill>
                  <a:schemeClr val="bg2"/>
                </a:solidFill>
                <a:latin typeface="Bebas Neue" panose="020B0506020202020201" pitchFamily="34" charset="0"/>
              </a:defRPr>
            </a:lvl1pPr>
          </a:lstStyle>
          <a:p>
            <a:pPr lvl="0"/>
            <a:r>
              <a:rPr lang="es-ES_tradnl" noProof="0"/>
              <a:t>ENDZIELE:</a:t>
            </a:r>
          </a:p>
        </p:txBody>
      </p:sp>
      <p:sp>
        <p:nvSpPr>
          <p:cNvPr id="50" name="Textplatzhalter 26"/>
          <p:cNvSpPr>
            <a:spLocks noGrp="1"/>
          </p:cNvSpPr>
          <p:nvPr>
            <p:ph type="body" sz="quarter" idx="51" hasCustomPrompt="1"/>
          </p:nvPr>
        </p:nvSpPr>
        <p:spPr>
          <a:xfrm>
            <a:off x="8896350" y="4581524"/>
            <a:ext cx="2753250" cy="1026401"/>
          </a:xfrm>
          <a:noFill/>
        </p:spPr>
        <p:txBody>
          <a:bodyPr lIns="0" tIns="0" rIns="0" anchor="t"/>
          <a:lstStyle>
            <a:lvl1pPr marL="0" indent="0">
              <a:buNone/>
              <a:defRPr sz="1400" baseline="0">
                <a:solidFill>
                  <a:schemeClr val="bg2"/>
                </a:solidFill>
              </a:defRPr>
            </a:lvl1pPr>
          </a:lstStyle>
          <a:p>
            <a:pPr lvl="0"/>
            <a:r>
              <a:rPr lang="de-DE" noProof="0"/>
              <a:t>Klicken Sie auf den Platzhalter und fügen Sie Ihren Text ein um den Platzhalter zu ersetzen</a:t>
            </a:r>
          </a:p>
        </p:txBody>
      </p:sp>
    </p:spTree>
    <p:extLst>
      <p:ext uri="{BB962C8B-B14F-4D97-AF65-F5344CB8AC3E}">
        <p14:creationId xmlns:p14="http://schemas.microsoft.com/office/powerpoint/2010/main" val="3344611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userDrawn="1">
  <p:cSld name="7_customer buyer persona 1">
    <p:spTree>
      <p:nvGrpSpPr>
        <p:cNvPr id="1" name=""/>
        <p:cNvGrpSpPr/>
        <p:nvPr/>
      </p:nvGrpSpPr>
      <p:grpSpPr>
        <a:xfrm>
          <a:off x="0" y="0"/>
          <a:ext cx="0" cy="0"/>
          <a:chOff x="0" y="0"/>
          <a:chExt cx="0" cy="0"/>
        </a:xfrm>
      </p:grpSpPr>
      <p:sp>
        <p:nvSpPr>
          <p:cNvPr id="45" name="Textplatzhalter 26"/>
          <p:cNvSpPr>
            <a:spLocks noGrp="1"/>
          </p:cNvSpPr>
          <p:nvPr>
            <p:ph type="body" sz="quarter" idx="26" hasCustomPrompt="1"/>
          </p:nvPr>
        </p:nvSpPr>
        <p:spPr>
          <a:xfrm>
            <a:off x="3733272" y="1890135"/>
            <a:ext cx="3851156" cy="728791"/>
          </a:xfrm>
          <a:solidFill>
            <a:schemeClr val="bg2">
              <a:lumMod val="95000"/>
            </a:schemeClr>
          </a:solidFill>
        </p:spPr>
        <p:txBody>
          <a:bodyPr lIns="144000" tIns="72000" rIns="108000" anchor="t"/>
          <a:lstStyle>
            <a:lvl1pPr marL="0" indent="0" algn="l">
              <a:buNone/>
              <a:defRPr sz="1400" baseline="0"/>
            </a:lvl1pPr>
          </a:lstStyle>
          <a:p>
            <a:pPr lvl="0"/>
            <a:r>
              <a:rPr lang="de-DE" noProof="0"/>
              <a:t>Klicken Sie auf den Platzhalter und fügen Sie Ihren Text ein um den Platzhalter zu ersetzen</a:t>
            </a:r>
          </a:p>
        </p:txBody>
      </p:sp>
      <p:sp>
        <p:nvSpPr>
          <p:cNvPr id="67" name="Textplatzhalter 26"/>
          <p:cNvSpPr>
            <a:spLocks noGrp="1"/>
          </p:cNvSpPr>
          <p:nvPr>
            <p:ph type="body" sz="quarter" idx="38" hasCustomPrompt="1"/>
          </p:nvPr>
        </p:nvSpPr>
        <p:spPr>
          <a:xfrm>
            <a:off x="3733271" y="1512000"/>
            <a:ext cx="3851157"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es-ES_tradnl" noProof="0"/>
              <a:t>MOTIVATIONEN:</a:t>
            </a:r>
          </a:p>
        </p:txBody>
      </p:sp>
      <p:sp>
        <p:nvSpPr>
          <p:cNvPr id="2" name="Date"/>
          <p:cNvSpPr>
            <a:spLocks noGrp="1"/>
          </p:cNvSpPr>
          <p:nvPr>
            <p:ph type="dt" sz="half" idx="10"/>
          </p:nvPr>
        </p:nvSpPr>
        <p:spPr/>
        <p:txBody>
          <a:bodyPr/>
          <a:lstStyle/>
          <a:p>
            <a:endParaRPr lang="es-ES_tradnl" noProof="0"/>
          </a:p>
        </p:txBody>
      </p:sp>
      <p:sp>
        <p:nvSpPr>
          <p:cNvPr id="3" name="Footer"/>
          <p:cNvSpPr>
            <a:spLocks noGrp="1"/>
          </p:cNvSpPr>
          <p:nvPr>
            <p:ph type="ftr" sz="quarter" idx="11"/>
          </p:nvPr>
        </p:nvSpPr>
        <p:spPr/>
        <p:txBody>
          <a:bodyPr/>
          <a:lstStyle/>
          <a:p>
            <a:r>
              <a:rPr lang="en-US" noProof="0"/>
              <a:t>DESIGN THINKING - BUSINESS MODEL INNOVATION - CPS</a:t>
            </a:r>
            <a:endParaRPr lang="es-ES_tradnl" noProof="0"/>
          </a:p>
        </p:txBody>
      </p:sp>
      <p:sp>
        <p:nvSpPr>
          <p:cNvPr id="4" name="Slide Number"/>
          <p:cNvSpPr>
            <a:spLocks noGrp="1"/>
          </p:cNvSpPr>
          <p:nvPr>
            <p:ph type="sldNum" sz="quarter" idx="12"/>
          </p:nvPr>
        </p:nvSpPr>
        <p:spPr/>
        <p:txBody>
          <a:bodyPr/>
          <a:lstStyle/>
          <a:p>
            <a:fld id="{02CEFE82-39F2-4F47-8A0C-D5AB3496FA5C}" type="slidenum">
              <a:rPr lang="es-ES_tradnl" noProof="0" smtClean="0"/>
              <a:t>‹Nr.›</a:t>
            </a:fld>
            <a:endParaRPr lang="es-ES_tradnl" noProof="0"/>
          </a:p>
        </p:txBody>
      </p:sp>
      <p:sp>
        <p:nvSpPr>
          <p:cNvPr id="42" name="Picture"/>
          <p:cNvSpPr>
            <a:spLocks noGrp="1"/>
          </p:cNvSpPr>
          <p:nvPr>
            <p:ph type="pic" sz="quarter" idx="25"/>
          </p:nvPr>
        </p:nvSpPr>
        <p:spPr bwMode="gray">
          <a:xfrm>
            <a:off x="540001" y="3175360"/>
            <a:ext cx="2977900" cy="2641241"/>
          </a:xfrm>
          <a:solidFill>
            <a:schemeClr val="bg1">
              <a:lumMod val="85000"/>
            </a:schemeClr>
          </a:solidFill>
        </p:spPr>
        <p:txBody>
          <a:bodyPr lIns="144000" tIns="144000" rIns="144000" bIns="144000"/>
          <a:lstStyle>
            <a:lvl1pPr marL="0" indent="0">
              <a:buNone/>
              <a:defRPr/>
            </a:lvl1pPr>
          </a:lstStyle>
          <a:p>
            <a:endParaRPr lang="es-ES_tradnl" noProof="0"/>
          </a:p>
        </p:txBody>
      </p:sp>
      <p:sp>
        <p:nvSpPr>
          <p:cNvPr id="53" name="Rechteck 52"/>
          <p:cNvSpPr/>
          <p:nvPr userDrawn="1"/>
        </p:nvSpPr>
        <p:spPr>
          <a:xfrm>
            <a:off x="3748882" y="5715000"/>
            <a:ext cx="8424000" cy="101600"/>
          </a:xfrm>
          <a:prstGeom prst="rect">
            <a:avLst/>
          </a:prstGeom>
          <a:solidFill>
            <a:schemeClr val="bg2">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l">
              <a:lnSpc>
                <a:spcPct val="90000"/>
              </a:lnSpc>
              <a:spcAft>
                <a:spcPts val="1000"/>
              </a:spcAft>
            </a:pPr>
            <a:endParaRPr lang="es-ES_tradnl" noProof="0"/>
          </a:p>
        </p:txBody>
      </p:sp>
      <p:sp>
        <p:nvSpPr>
          <p:cNvPr id="60" name="Textplatzhalter 26"/>
          <p:cNvSpPr>
            <a:spLocks noGrp="1"/>
          </p:cNvSpPr>
          <p:nvPr>
            <p:ph type="body" sz="quarter" idx="31" hasCustomPrompt="1"/>
          </p:nvPr>
        </p:nvSpPr>
        <p:spPr>
          <a:xfrm>
            <a:off x="3733271" y="2687499"/>
            <a:ext cx="3851157"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es-ES_tradnl" noProof="0"/>
              <a:t>ZIELE:</a:t>
            </a:r>
          </a:p>
        </p:txBody>
      </p:sp>
      <p:sp>
        <p:nvSpPr>
          <p:cNvPr id="62" name="Textplatzhalter 26"/>
          <p:cNvSpPr>
            <a:spLocks noGrp="1"/>
          </p:cNvSpPr>
          <p:nvPr>
            <p:ph type="body" sz="quarter" idx="33" hasCustomPrompt="1"/>
          </p:nvPr>
        </p:nvSpPr>
        <p:spPr>
          <a:xfrm>
            <a:off x="3733271" y="3595349"/>
            <a:ext cx="3851157"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es-ES_tradnl" noProof="0"/>
              <a:t>PROBLEME:</a:t>
            </a:r>
          </a:p>
        </p:txBody>
      </p:sp>
      <p:sp>
        <p:nvSpPr>
          <p:cNvPr id="43" name="Textplatzhalter 26"/>
          <p:cNvSpPr>
            <a:spLocks noGrp="1"/>
          </p:cNvSpPr>
          <p:nvPr>
            <p:ph type="body" sz="quarter" idx="42" hasCustomPrompt="1"/>
          </p:nvPr>
        </p:nvSpPr>
        <p:spPr>
          <a:xfrm>
            <a:off x="3733272" y="3065634"/>
            <a:ext cx="3851156" cy="461142"/>
          </a:xfrm>
          <a:solidFill>
            <a:schemeClr val="bg2">
              <a:lumMod val="95000"/>
            </a:schemeClr>
          </a:solidFill>
        </p:spPr>
        <p:txBody>
          <a:bodyPr lIns="144000" tIns="72000" rIns="108000" anchor="t"/>
          <a:lstStyle>
            <a:lvl1pPr marL="0" indent="0" algn="l">
              <a:buNone/>
              <a:defRPr sz="1400" baseline="0"/>
            </a:lvl1pPr>
          </a:lstStyle>
          <a:p>
            <a:pPr lvl="0"/>
            <a:r>
              <a:rPr lang="de-DE" noProof="0"/>
              <a:t>Klicken Sie auf den Platzhalter und fügen Sie Ihren Text ein um den Platzhalter zu ersetzen</a:t>
            </a:r>
          </a:p>
        </p:txBody>
      </p:sp>
      <p:sp>
        <p:nvSpPr>
          <p:cNvPr id="44" name="Textplatzhalter 26"/>
          <p:cNvSpPr>
            <a:spLocks noGrp="1"/>
          </p:cNvSpPr>
          <p:nvPr>
            <p:ph type="body" sz="quarter" idx="43" hasCustomPrompt="1"/>
          </p:nvPr>
        </p:nvSpPr>
        <p:spPr>
          <a:xfrm>
            <a:off x="3733272" y="3973484"/>
            <a:ext cx="3851156" cy="461142"/>
          </a:xfrm>
          <a:solidFill>
            <a:schemeClr val="bg2">
              <a:lumMod val="95000"/>
            </a:schemeClr>
          </a:solidFill>
        </p:spPr>
        <p:txBody>
          <a:bodyPr lIns="144000" tIns="72000" rIns="108000" anchor="t"/>
          <a:lstStyle>
            <a:lvl1pPr marL="0" indent="0" algn="l">
              <a:buNone/>
              <a:defRPr sz="1400" baseline="0"/>
            </a:lvl1pPr>
          </a:lstStyle>
          <a:p>
            <a:pPr lvl="0"/>
            <a:r>
              <a:rPr lang="de-DE" noProof="0"/>
              <a:t>Klicken Sie auf den Platzhalter und fügen Sie Ihren Text ein um den Platzhalter zu ersetzen</a:t>
            </a:r>
          </a:p>
        </p:txBody>
      </p:sp>
      <p:sp>
        <p:nvSpPr>
          <p:cNvPr id="46" name="Textplatzhalter 26"/>
          <p:cNvSpPr>
            <a:spLocks noGrp="1"/>
          </p:cNvSpPr>
          <p:nvPr>
            <p:ph type="body" sz="quarter" idx="44" hasCustomPrompt="1"/>
          </p:nvPr>
        </p:nvSpPr>
        <p:spPr>
          <a:xfrm>
            <a:off x="3733271" y="4503199"/>
            <a:ext cx="3851157"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es-ES_tradnl" noProof="0"/>
              <a:t>BIOGRAFIE :</a:t>
            </a:r>
          </a:p>
        </p:txBody>
      </p:sp>
      <p:sp>
        <p:nvSpPr>
          <p:cNvPr id="47" name="Textplatzhalter 26"/>
          <p:cNvSpPr>
            <a:spLocks noGrp="1"/>
          </p:cNvSpPr>
          <p:nvPr>
            <p:ph type="body" sz="quarter" idx="45" hasCustomPrompt="1"/>
          </p:nvPr>
        </p:nvSpPr>
        <p:spPr>
          <a:xfrm>
            <a:off x="3733272" y="4881333"/>
            <a:ext cx="3851156" cy="728791"/>
          </a:xfrm>
          <a:solidFill>
            <a:schemeClr val="bg2">
              <a:lumMod val="95000"/>
            </a:schemeClr>
          </a:solidFill>
        </p:spPr>
        <p:txBody>
          <a:bodyPr lIns="144000" tIns="72000" rIns="108000" anchor="t"/>
          <a:lstStyle>
            <a:lvl1pPr marL="0" indent="0" algn="l">
              <a:buNone/>
              <a:defRPr sz="1400" baseline="0"/>
            </a:lvl1pPr>
          </a:lstStyle>
          <a:p>
            <a:pPr lvl="0"/>
            <a:r>
              <a:rPr lang="de-DE" noProof="0"/>
              <a:t>Klicken Sie auf den Platzhalter und fügen Sie Ihren Text ein um den Platzhalter zu ersetzen</a:t>
            </a:r>
          </a:p>
        </p:txBody>
      </p:sp>
      <p:sp>
        <p:nvSpPr>
          <p:cNvPr id="31" name="Textplatzhalter 6"/>
          <p:cNvSpPr>
            <a:spLocks noGrp="1"/>
          </p:cNvSpPr>
          <p:nvPr>
            <p:ph type="body" sz="quarter" idx="13" hasCustomPrompt="1"/>
          </p:nvPr>
        </p:nvSpPr>
        <p:spPr>
          <a:xfrm>
            <a:off x="0" y="1"/>
            <a:ext cx="12190413" cy="1269999"/>
          </a:xfrm>
          <a:solidFill>
            <a:schemeClr val="bg2">
              <a:lumMod val="85000"/>
            </a:schemeClr>
          </a:solidFill>
        </p:spPr>
        <p:txBody>
          <a:bodyPr lIns="540000" anchor="b"/>
          <a:lstStyle>
            <a:lvl1pPr marL="0" indent="0">
              <a:lnSpc>
                <a:spcPct val="80000"/>
              </a:lnSpc>
              <a:buNone/>
              <a:defRPr sz="4400">
                <a:latin typeface="Bebas Neue" panose="020B0506020202020201" pitchFamily="34" charset="0"/>
              </a:defRPr>
            </a:lvl1pPr>
          </a:lstStyle>
          <a:p>
            <a:pPr lvl="0"/>
            <a:r>
              <a:rPr lang="es-ES_tradnl" noProof="0"/>
              <a:t>NAME</a:t>
            </a:r>
          </a:p>
        </p:txBody>
      </p:sp>
      <p:sp>
        <p:nvSpPr>
          <p:cNvPr id="32" name="Textplatzhalter 26"/>
          <p:cNvSpPr>
            <a:spLocks noGrp="1"/>
          </p:cNvSpPr>
          <p:nvPr>
            <p:ph type="body" sz="quarter" idx="21" hasCustomPrompt="1"/>
          </p:nvPr>
        </p:nvSpPr>
        <p:spPr>
          <a:xfrm>
            <a:off x="1745721" y="1515843"/>
            <a:ext cx="1772180" cy="309562"/>
          </a:xfrm>
          <a:solidFill>
            <a:schemeClr val="bg2">
              <a:lumMod val="95000"/>
            </a:schemeClr>
          </a:solidFill>
        </p:spPr>
        <p:txBody>
          <a:bodyPr vert="horz" lIns="144000" tIns="72000" rIns="108000" bIns="0" rtlCol="0" anchor="t">
            <a:noAutofit/>
          </a:bodyPr>
          <a:lstStyle>
            <a:lvl1pPr>
              <a:defRPr lang="es-ES_tradnl" sz="1400" baseline="0" noProof="0" dirty="0"/>
            </a:lvl1pPr>
          </a:lstStyle>
          <a:p>
            <a:pPr marL="0" lvl="0" indent="0">
              <a:buNone/>
            </a:pPr>
            <a:r>
              <a:rPr lang="es-ES_tradnl" noProof="0" err="1"/>
              <a:t>Platzhaltertext</a:t>
            </a:r>
            <a:endParaRPr lang="es-ES_tradnl" noProof="0"/>
          </a:p>
        </p:txBody>
      </p:sp>
      <p:sp>
        <p:nvSpPr>
          <p:cNvPr id="33" name="Textplatzhalter 26"/>
          <p:cNvSpPr>
            <a:spLocks noGrp="1"/>
          </p:cNvSpPr>
          <p:nvPr>
            <p:ph type="body" sz="quarter" idx="22" hasCustomPrompt="1"/>
          </p:nvPr>
        </p:nvSpPr>
        <p:spPr>
          <a:xfrm>
            <a:off x="1745721" y="1935208"/>
            <a:ext cx="1772180" cy="309562"/>
          </a:xfrm>
          <a:solidFill>
            <a:schemeClr val="bg2">
              <a:lumMod val="95000"/>
            </a:schemeClr>
          </a:solidFill>
        </p:spPr>
        <p:txBody>
          <a:bodyPr vert="horz" lIns="144000" tIns="72000" rIns="108000" bIns="0" rtlCol="0" anchor="t">
            <a:noAutofit/>
          </a:bodyPr>
          <a:lstStyle>
            <a:lvl1pPr>
              <a:defRPr lang="es-ES_tradnl" sz="1400" baseline="0" noProof="0" dirty="0" smtClean="0"/>
            </a:lvl1pPr>
          </a:lstStyle>
          <a:p>
            <a:pPr marL="0" lvl="0" indent="0">
              <a:buNone/>
            </a:pPr>
            <a:r>
              <a:rPr lang="es-ES_tradnl" noProof="0" err="1"/>
              <a:t>Platzhaltertext</a:t>
            </a:r>
            <a:endParaRPr lang="es-ES_tradnl" noProof="0"/>
          </a:p>
        </p:txBody>
      </p:sp>
      <p:sp>
        <p:nvSpPr>
          <p:cNvPr id="34" name="Textplatzhalter 26"/>
          <p:cNvSpPr>
            <a:spLocks noGrp="1"/>
          </p:cNvSpPr>
          <p:nvPr>
            <p:ph type="body" sz="quarter" idx="23" hasCustomPrompt="1"/>
          </p:nvPr>
        </p:nvSpPr>
        <p:spPr>
          <a:xfrm>
            <a:off x="1745721" y="2354573"/>
            <a:ext cx="1772180" cy="309562"/>
          </a:xfrm>
          <a:solidFill>
            <a:schemeClr val="bg2">
              <a:lumMod val="95000"/>
            </a:schemeClr>
          </a:solidFill>
        </p:spPr>
        <p:txBody>
          <a:bodyPr vert="horz" lIns="144000" tIns="72000" rIns="108000" bIns="0" rtlCol="0" anchor="t">
            <a:noAutofit/>
          </a:bodyPr>
          <a:lstStyle>
            <a:lvl1pPr>
              <a:defRPr lang="es-ES_tradnl" sz="1400" baseline="0" noProof="0" dirty="0" smtClean="0"/>
            </a:lvl1pPr>
          </a:lstStyle>
          <a:p>
            <a:pPr marL="0" lvl="0" indent="0">
              <a:buNone/>
            </a:pPr>
            <a:r>
              <a:rPr lang="es-ES_tradnl" noProof="0" err="1"/>
              <a:t>Platzhaltertext</a:t>
            </a:r>
            <a:endParaRPr lang="es-ES_tradnl" noProof="0"/>
          </a:p>
        </p:txBody>
      </p:sp>
      <p:sp>
        <p:nvSpPr>
          <p:cNvPr id="35" name="Textplatzhalter 26"/>
          <p:cNvSpPr>
            <a:spLocks noGrp="1"/>
          </p:cNvSpPr>
          <p:nvPr>
            <p:ph type="body" sz="quarter" idx="34" hasCustomPrompt="1"/>
          </p:nvPr>
        </p:nvSpPr>
        <p:spPr>
          <a:xfrm>
            <a:off x="539751" y="1515843"/>
            <a:ext cx="984249"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PROFIL:</a:t>
            </a:r>
          </a:p>
        </p:txBody>
      </p:sp>
      <p:sp>
        <p:nvSpPr>
          <p:cNvPr id="51" name="Textplatzhalter 26"/>
          <p:cNvSpPr>
            <a:spLocks noGrp="1"/>
          </p:cNvSpPr>
          <p:nvPr>
            <p:ph type="body" sz="quarter" idx="35" hasCustomPrompt="1"/>
          </p:nvPr>
        </p:nvSpPr>
        <p:spPr>
          <a:xfrm>
            <a:off x="488951" y="1935208"/>
            <a:ext cx="1035050"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GESCHLECHT:</a:t>
            </a:r>
          </a:p>
        </p:txBody>
      </p:sp>
      <p:sp>
        <p:nvSpPr>
          <p:cNvPr id="52" name="Textplatzhalter 26"/>
          <p:cNvSpPr>
            <a:spLocks noGrp="1"/>
          </p:cNvSpPr>
          <p:nvPr>
            <p:ph type="body" sz="quarter" idx="36" hasCustomPrompt="1"/>
          </p:nvPr>
        </p:nvSpPr>
        <p:spPr>
          <a:xfrm>
            <a:off x="539751" y="2354573"/>
            <a:ext cx="984249"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ALTER:</a:t>
            </a:r>
          </a:p>
        </p:txBody>
      </p:sp>
      <p:sp>
        <p:nvSpPr>
          <p:cNvPr id="54" name="Textplatzhalter 26"/>
          <p:cNvSpPr>
            <a:spLocks noGrp="1"/>
          </p:cNvSpPr>
          <p:nvPr>
            <p:ph type="body" sz="quarter" idx="52" hasCustomPrompt="1"/>
          </p:nvPr>
        </p:nvSpPr>
        <p:spPr>
          <a:xfrm>
            <a:off x="1745721" y="2753353"/>
            <a:ext cx="1772180" cy="309562"/>
          </a:xfrm>
          <a:solidFill>
            <a:schemeClr val="bg2">
              <a:lumMod val="95000"/>
            </a:schemeClr>
          </a:solidFill>
        </p:spPr>
        <p:txBody>
          <a:bodyPr vert="horz" lIns="144000" tIns="72000" rIns="108000" bIns="0" rtlCol="0" anchor="t">
            <a:noAutofit/>
          </a:bodyPr>
          <a:lstStyle>
            <a:lvl1pPr>
              <a:defRPr lang="es-ES_tradnl" sz="1400" baseline="0" noProof="0" dirty="0" smtClean="0"/>
            </a:lvl1pPr>
          </a:lstStyle>
          <a:p>
            <a:pPr marL="0" lvl="0" indent="0">
              <a:buNone/>
            </a:pPr>
            <a:r>
              <a:rPr lang="es-ES_tradnl" noProof="0" err="1"/>
              <a:t>Platzhaltertext</a:t>
            </a:r>
            <a:endParaRPr lang="es-ES_tradnl" noProof="0"/>
          </a:p>
        </p:txBody>
      </p:sp>
      <p:sp>
        <p:nvSpPr>
          <p:cNvPr id="56" name="Textplatzhalter 26"/>
          <p:cNvSpPr>
            <a:spLocks noGrp="1"/>
          </p:cNvSpPr>
          <p:nvPr>
            <p:ph type="body" sz="quarter" idx="54" hasCustomPrompt="1"/>
          </p:nvPr>
        </p:nvSpPr>
        <p:spPr>
          <a:xfrm>
            <a:off x="539751" y="2753353"/>
            <a:ext cx="984249"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BERUF :</a:t>
            </a:r>
          </a:p>
        </p:txBody>
      </p:sp>
      <p:sp>
        <p:nvSpPr>
          <p:cNvPr id="61" name="Textplatzhalter 26"/>
          <p:cNvSpPr>
            <a:spLocks noGrp="1"/>
          </p:cNvSpPr>
          <p:nvPr>
            <p:ph type="body" sz="quarter" idx="55" hasCustomPrompt="1"/>
          </p:nvPr>
        </p:nvSpPr>
        <p:spPr>
          <a:xfrm>
            <a:off x="7798444" y="1890135"/>
            <a:ext cx="3851156" cy="728791"/>
          </a:xfrm>
          <a:solidFill>
            <a:schemeClr val="bg2">
              <a:lumMod val="95000"/>
            </a:schemeClr>
          </a:solidFill>
        </p:spPr>
        <p:txBody>
          <a:bodyPr lIns="144000" tIns="72000" rIns="108000" anchor="t"/>
          <a:lstStyle>
            <a:lvl1pPr marL="0" indent="0" algn="l">
              <a:buNone/>
              <a:defRPr sz="1400" baseline="0"/>
            </a:lvl1pPr>
          </a:lstStyle>
          <a:p>
            <a:pPr lvl="0"/>
            <a:r>
              <a:rPr lang="de-DE" noProof="0"/>
              <a:t>Klicken Sie auf den Platzhalter und fügen Sie Ihren Text ein um den Platzhalter zu ersetzen</a:t>
            </a:r>
          </a:p>
        </p:txBody>
      </p:sp>
      <p:sp>
        <p:nvSpPr>
          <p:cNvPr id="63" name="Textplatzhalter 26"/>
          <p:cNvSpPr>
            <a:spLocks noGrp="1"/>
          </p:cNvSpPr>
          <p:nvPr>
            <p:ph type="body" sz="quarter" idx="56" hasCustomPrompt="1"/>
          </p:nvPr>
        </p:nvSpPr>
        <p:spPr>
          <a:xfrm>
            <a:off x="7798443" y="1512000"/>
            <a:ext cx="3851157"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es-ES_tradnl" noProof="0"/>
              <a:t>HINTERGRUND:</a:t>
            </a:r>
          </a:p>
        </p:txBody>
      </p:sp>
      <p:sp>
        <p:nvSpPr>
          <p:cNvPr id="68" name="Textplatzhalter 26"/>
          <p:cNvSpPr>
            <a:spLocks noGrp="1"/>
          </p:cNvSpPr>
          <p:nvPr>
            <p:ph type="body" sz="quarter" idx="57" hasCustomPrompt="1"/>
          </p:nvPr>
        </p:nvSpPr>
        <p:spPr>
          <a:xfrm>
            <a:off x="7798443" y="2687499"/>
            <a:ext cx="3851157"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es-ES_tradnl" noProof="0"/>
              <a:t>FRAGEN:</a:t>
            </a:r>
          </a:p>
        </p:txBody>
      </p:sp>
      <p:sp>
        <p:nvSpPr>
          <p:cNvPr id="70" name="Textplatzhalter 26"/>
          <p:cNvSpPr>
            <a:spLocks noGrp="1"/>
          </p:cNvSpPr>
          <p:nvPr>
            <p:ph type="body" sz="quarter" idx="59" hasCustomPrompt="1"/>
          </p:nvPr>
        </p:nvSpPr>
        <p:spPr>
          <a:xfrm>
            <a:off x="7798444" y="3065634"/>
            <a:ext cx="3851156" cy="1368992"/>
          </a:xfrm>
          <a:solidFill>
            <a:schemeClr val="bg2">
              <a:lumMod val="95000"/>
            </a:schemeClr>
          </a:solidFill>
        </p:spPr>
        <p:txBody>
          <a:bodyPr lIns="144000" tIns="72000" rIns="108000" anchor="t"/>
          <a:lstStyle>
            <a:lvl1pPr marL="0" indent="0" algn="l">
              <a:buNone/>
              <a:defRPr sz="1400" baseline="0"/>
            </a:lvl1pPr>
          </a:lstStyle>
          <a:p>
            <a:pPr lvl="0"/>
            <a:r>
              <a:rPr lang="de-DE" noProof="0"/>
              <a:t>Klicken Sie auf den Platzhalter und fügen Sie Ihren Text ein um den Platzhalter zu ersetzen</a:t>
            </a:r>
          </a:p>
        </p:txBody>
      </p:sp>
      <p:sp>
        <p:nvSpPr>
          <p:cNvPr id="72" name="Textplatzhalter 26"/>
          <p:cNvSpPr>
            <a:spLocks noGrp="1"/>
          </p:cNvSpPr>
          <p:nvPr>
            <p:ph type="body" sz="quarter" idx="61" hasCustomPrompt="1"/>
          </p:nvPr>
        </p:nvSpPr>
        <p:spPr>
          <a:xfrm>
            <a:off x="7798443" y="4503199"/>
            <a:ext cx="3851157"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es-ES_tradnl" noProof="0"/>
              <a:t>LEBENSZIELE:</a:t>
            </a:r>
          </a:p>
        </p:txBody>
      </p:sp>
      <p:sp>
        <p:nvSpPr>
          <p:cNvPr id="73" name="Textplatzhalter 26"/>
          <p:cNvSpPr>
            <a:spLocks noGrp="1"/>
          </p:cNvSpPr>
          <p:nvPr>
            <p:ph type="body" sz="quarter" idx="62" hasCustomPrompt="1"/>
          </p:nvPr>
        </p:nvSpPr>
        <p:spPr>
          <a:xfrm>
            <a:off x="7798444" y="4881333"/>
            <a:ext cx="3851156" cy="728791"/>
          </a:xfrm>
          <a:solidFill>
            <a:schemeClr val="bg2">
              <a:lumMod val="95000"/>
            </a:schemeClr>
          </a:solidFill>
        </p:spPr>
        <p:txBody>
          <a:bodyPr lIns="144000" tIns="72000" rIns="108000" anchor="t"/>
          <a:lstStyle>
            <a:lvl1pPr marL="0" indent="0" algn="l">
              <a:buNone/>
              <a:defRPr sz="1400" baseline="0"/>
            </a:lvl1pPr>
          </a:lstStyle>
          <a:p>
            <a:pPr lvl="0"/>
            <a:r>
              <a:rPr lang="de-DE" noProof="0"/>
              <a:t>Klicken Sie auf den Platzhalter und fügen Sie Ihren Text ein um den Platzhalter zu ersetzen</a:t>
            </a:r>
          </a:p>
        </p:txBody>
      </p:sp>
    </p:spTree>
    <p:extLst>
      <p:ext uri="{BB962C8B-B14F-4D97-AF65-F5344CB8AC3E}">
        <p14:creationId xmlns:p14="http://schemas.microsoft.com/office/powerpoint/2010/main" val="12566398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8_customer buyer persona 1">
    <p:spTree>
      <p:nvGrpSpPr>
        <p:cNvPr id="1" name=""/>
        <p:cNvGrpSpPr/>
        <p:nvPr/>
      </p:nvGrpSpPr>
      <p:grpSpPr>
        <a:xfrm>
          <a:off x="0" y="0"/>
          <a:ext cx="0" cy="0"/>
          <a:chOff x="0" y="0"/>
          <a:chExt cx="0" cy="0"/>
        </a:xfrm>
      </p:grpSpPr>
      <p:sp>
        <p:nvSpPr>
          <p:cNvPr id="94" name="Rechteck 89"/>
          <p:cNvSpPr/>
          <p:nvPr userDrawn="1"/>
        </p:nvSpPr>
        <p:spPr>
          <a:xfrm>
            <a:off x="3733271" y="3909060"/>
            <a:ext cx="7915829" cy="1701065"/>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s-ES_tradnl" noProof="0"/>
          </a:p>
        </p:txBody>
      </p:sp>
      <p:sp>
        <p:nvSpPr>
          <p:cNvPr id="2" name="Date"/>
          <p:cNvSpPr>
            <a:spLocks noGrp="1"/>
          </p:cNvSpPr>
          <p:nvPr>
            <p:ph type="dt" sz="half" idx="10"/>
          </p:nvPr>
        </p:nvSpPr>
        <p:spPr/>
        <p:txBody>
          <a:bodyPr/>
          <a:lstStyle/>
          <a:p>
            <a:endParaRPr lang="en-US"/>
          </a:p>
        </p:txBody>
      </p:sp>
      <p:sp>
        <p:nvSpPr>
          <p:cNvPr id="3" name="Footer"/>
          <p:cNvSpPr>
            <a:spLocks noGrp="1"/>
          </p:cNvSpPr>
          <p:nvPr>
            <p:ph type="ftr" sz="quarter" idx="11"/>
          </p:nvPr>
        </p:nvSpPr>
        <p:spPr/>
        <p:txBody>
          <a:bodyPr/>
          <a:lstStyle/>
          <a:p>
            <a:r>
              <a:rPr lang="en-US"/>
              <a:t>DESIGN THINKING - BUSINESS MODEL INNOVATION - CPS</a:t>
            </a:r>
          </a:p>
        </p:txBody>
      </p:sp>
      <p:sp>
        <p:nvSpPr>
          <p:cNvPr id="4" name="Slide Number"/>
          <p:cNvSpPr>
            <a:spLocks noGrp="1"/>
          </p:cNvSpPr>
          <p:nvPr>
            <p:ph type="sldNum" sz="quarter" idx="12"/>
          </p:nvPr>
        </p:nvSpPr>
        <p:spPr/>
        <p:txBody>
          <a:bodyPr/>
          <a:lstStyle/>
          <a:p>
            <a:fld id="{02CEFE82-39F2-4F47-8A0C-D5AB3496FA5C}" type="slidenum">
              <a:rPr lang="en-US" smtClean="0"/>
              <a:t>‹Nr.›</a:t>
            </a:fld>
            <a:endParaRPr lang="en-US"/>
          </a:p>
        </p:txBody>
      </p:sp>
      <p:sp>
        <p:nvSpPr>
          <p:cNvPr id="7" name="Textplatzhalter 6"/>
          <p:cNvSpPr>
            <a:spLocks noGrp="1"/>
          </p:cNvSpPr>
          <p:nvPr>
            <p:ph type="body" sz="quarter" idx="13" hasCustomPrompt="1"/>
          </p:nvPr>
        </p:nvSpPr>
        <p:spPr>
          <a:xfrm>
            <a:off x="0" y="1"/>
            <a:ext cx="12190413" cy="1269999"/>
          </a:xfrm>
          <a:solidFill>
            <a:schemeClr val="bg2">
              <a:lumMod val="85000"/>
            </a:schemeClr>
          </a:solidFill>
        </p:spPr>
        <p:txBody>
          <a:bodyPr lIns="540000" anchor="b"/>
          <a:lstStyle>
            <a:lvl1pPr marL="0" indent="0">
              <a:lnSpc>
                <a:spcPct val="80000"/>
              </a:lnSpc>
              <a:buNone/>
              <a:defRPr sz="4400">
                <a:latin typeface="Bebas Neue" panose="020B0506020202020201" pitchFamily="34" charset="0"/>
              </a:defRPr>
            </a:lvl1pPr>
          </a:lstStyle>
          <a:p>
            <a:pPr lvl="0"/>
            <a:r>
              <a:rPr lang="de-DE"/>
              <a:t>NAME</a:t>
            </a:r>
          </a:p>
        </p:txBody>
      </p:sp>
      <p:sp>
        <p:nvSpPr>
          <p:cNvPr id="27" name="Textplatzhalter 26"/>
          <p:cNvSpPr>
            <a:spLocks noGrp="1"/>
          </p:cNvSpPr>
          <p:nvPr>
            <p:ph type="body" sz="quarter" idx="14" hasCustomPrompt="1"/>
          </p:nvPr>
        </p:nvSpPr>
        <p:spPr>
          <a:xfrm>
            <a:off x="5369456" y="1512000"/>
            <a:ext cx="2217600" cy="309562"/>
          </a:xfrm>
          <a:solidFill>
            <a:schemeClr val="bg2">
              <a:lumMod val="95000"/>
            </a:schemeClr>
          </a:solidFill>
        </p:spPr>
        <p:txBody>
          <a:bodyPr lIns="144000" tIns="72000" anchor="t" anchorCtr="0"/>
          <a:lstStyle>
            <a:lvl1pPr marL="0" indent="0">
              <a:buNone/>
              <a:defRPr sz="1400" baseline="0"/>
            </a:lvl1pPr>
          </a:lstStyle>
          <a:p>
            <a:pPr lvl="0"/>
            <a:r>
              <a:rPr lang="de-DE"/>
              <a:t>Platzhaltertext</a:t>
            </a:r>
          </a:p>
        </p:txBody>
      </p:sp>
      <p:sp>
        <p:nvSpPr>
          <p:cNvPr id="32" name="Textplatzhalter 26"/>
          <p:cNvSpPr>
            <a:spLocks noGrp="1"/>
          </p:cNvSpPr>
          <p:nvPr>
            <p:ph type="body" sz="quarter" idx="16" hasCustomPrompt="1"/>
          </p:nvPr>
        </p:nvSpPr>
        <p:spPr>
          <a:xfrm>
            <a:off x="5369456" y="1932875"/>
            <a:ext cx="2217600" cy="309562"/>
          </a:xfrm>
          <a:solidFill>
            <a:schemeClr val="bg2">
              <a:lumMod val="95000"/>
            </a:schemeClr>
          </a:solidFill>
        </p:spPr>
        <p:txBody>
          <a:bodyPr lIns="144000" tIns="72000" anchor="t" anchorCtr="0"/>
          <a:lstStyle>
            <a:lvl1pPr marL="0" indent="0">
              <a:buNone/>
              <a:defRPr sz="1400" baseline="0"/>
            </a:lvl1pPr>
          </a:lstStyle>
          <a:p>
            <a:pPr lvl="0"/>
            <a:r>
              <a:rPr lang="de-DE"/>
              <a:t>Platzhaltertext</a:t>
            </a:r>
          </a:p>
        </p:txBody>
      </p:sp>
      <p:sp>
        <p:nvSpPr>
          <p:cNvPr id="34" name="Textplatzhalter 26"/>
          <p:cNvSpPr>
            <a:spLocks noGrp="1"/>
          </p:cNvSpPr>
          <p:nvPr>
            <p:ph type="body" sz="quarter" idx="18" hasCustomPrompt="1"/>
          </p:nvPr>
        </p:nvSpPr>
        <p:spPr>
          <a:xfrm>
            <a:off x="5369456" y="2353750"/>
            <a:ext cx="2217600" cy="309562"/>
          </a:xfrm>
          <a:solidFill>
            <a:schemeClr val="bg2">
              <a:lumMod val="95000"/>
            </a:schemeClr>
          </a:solidFill>
        </p:spPr>
        <p:txBody>
          <a:bodyPr lIns="144000" tIns="72000" anchor="t" anchorCtr="0"/>
          <a:lstStyle>
            <a:lvl1pPr marL="0" indent="0">
              <a:buNone/>
              <a:defRPr sz="1400" baseline="0"/>
            </a:lvl1pPr>
          </a:lstStyle>
          <a:p>
            <a:pPr lvl="0"/>
            <a:r>
              <a:rPr lang="de-DE"/>
              <a:t>Platzhaltertext</a:t>
            </a:r>
          </a:p>
        </p:txBody>
      </p:sp>
      <p:sp>
        <p:nvSpPr>
          <p:cNvPr id="42" name="Picture"/>
          <p:cNvSpPr>
            <a:spLocks noGrp="1"/>
          </p:cNvSpPr>
          <p:nvPr>
            <p:ph type="pic" sz="quarter" idx="25"/>
          </p:nvPr>
        </p:nvSpPr>
        <p:spPr bwMode="gray">
          <a:xfrm>
            <a:off x="540001" y="1512000"/>
            <a:ext cx="2977899" cy="2834812"/>
          </a:xfrm>
          <a:solidFill>
            <a:schemeClr val="bg1">
              <a:lumMod val="85000"/>
            </a:schemeClr>
          </a:solidFill>
        </p:spPr>
        <p:txBody>
          <a:bodyPr lIns="144000" tIns="144000" rIns="144000" bIns="144000"/>
          <a:lstStyle>
            <a:lvl1pPr marL="0" indent="0" algn="l">
              <a:buNone/>
              <a:defRPr/>
            </a:lvl1pPr>
          </a:lstStyle>
          <a:p>
            <a:endParaRPr lang="en-US"/>
          </a:p>
        </p:txBody>
      </p:sp>
      <p:sp>
        <p:nvSpPr>
          <p:cNvPr id="53" name="Rechteck 52"/>
          <p:cNvSpPr/>
          <p:nvPr userDrawn="1"/>
        </p:nvSpPr>
        <p:spPr>
          <a:xfrm>
            <a:off x="0" y="5715000"/>
            <a:ext cx="12190413" cy="101600"/>
          </a:xfrm>
          <a:prstGeom prst="rect">
            <a:avLst/>
          </a:prstGeom>
          <a:solidFill>
            <a:schemeClr val="bg2">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s-ES_tradnl" err="1"/>
          </a:p>
        </p:txBody>
      </p:sp>
      <p:sp>
        <p:nvSpPr>
          <p:cNvPr id="57" name="Textplatzhalter 26"/>
          <p:cNvSpPr>
            <a:spLocks noGrp="1"/>
          </p:cNvSpPr>
          <p:nvPr>
            <p:ph type="body" sz="quarter" idx="28" hasCustomPrompt="1"/>
          </p:nvPr>
        </p:nvSpPr>
        <p:spPr>
          <a:xfrm>
            <a:off x="3733271" y="1512000"/>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LEBT IN:</a:t>
            </a:r>
            <a:endParaRPr lang="es-ES_tradnl"/>
          </a:p>
        </p:txBody>
      </p:sp>
      <p:sp>
        <p:nvSpPr>
          <p:cNvPr id="59" name="Textplatzhalter 26"/>
          <p:cNvSpPr>
            <a:spLocks noGrp="1"/>
          </p:cNvSpPr>
          <p:nvPr>
            <p:ph type="body" sz="quarter" idx="30" hasCustomPrompt="1"/>
          </p:nvPr>
        </p:nvSpPr>
        <p:spPr>
          <a:xfrm>
            <a:off x="3733271" y="1932875"/>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ALTER:</a:t>
            </a:r>
            <a:endParaRPr lang="es-ES_tradnl"/>
          </a:p>
        </p:txBody>
      </p:sp>
      <p:sp>
        <p:nvSpPr>
          <p:cNvPr id="60" name="Textplatzhalter 26"/>
          <p:cNvSpPr>
            <a:spLocks noGrp="1"/>
          </p:cNvSpPr>
          <p:nvPr>
            <p:ph type="body" sz="quarter" idx="31" hasCustomPrompt="1"/>
          </p:nvPr>
        </p:nvSpPr>
        <p:spPr>
          <a:xfrm>
            <a:off x="3733271" y="2353750"/>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GESCHLECHT:</a:t>
            </a:r>
            <a:endParaRPr lang="es-ES_tradnl"/>
          </a:p>
        </p:txBody>
      </p:sp>
      <p:sp>
        <p:nvSpPr>
          <p:cNvPr id="77" name="Textplatzhalter 26"/>
          <p:cNvSpPr>
            <a:spLocks noGrp="1"/>
          </p:cNvSpPr>
          <p:nvPr>
            <p:ph type="body" sz="quarter" idx="51" hasCustomPrompt="1"/>
          </p:nvPr>
        </p:nvSpPr>
        <p:spPr>
          <a:xfrm>
            <a:off x="3733271" y="2774625"/>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JOB ZIELE:</a:t>
            </a:r>
          </a:p>
          <a:p>
            <a:pPr lvl="0"/>
            <a:endParaRPr lang="es-ES_tradnl" noProof="0"/>
          </a:p>
        </p:txBody>
      </p:sp>
      <p:sp>
        <p:nvSpPr>
          <p:cNvPr id="78" name="Textplatzhalter 26"/>
          <p:cNvSpPr>
            <a:spLocks noGrp="1"/>
          </p:cNvSpPr>
          <p:nvPr>
            <p:ph type="body" sz="quarter" idx="52" hasCustomPrompt="1"/>
          </p:nvPr>
        </p:nvSpPr>
        <p:spPr>
          <a:xfrm>
            <a:off x="3733271" y="3520988"/>
            <a:ext cx="1420813"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es-ES_tradnl" noProof="0"/>
              <a:t>VERHALTEN</a:t>
            </a:r>
          </a:p>
        </p:txBody>
      </p:sp>
      <p:sp>
        <p:nvSpPr>
          <p:cNvPr id="79" name="Textplatzhalter 26"/>
          <p:cNvSpPr>
            <a:spLocks noGrp="1"/>
          </p:cNvSpPr>
          <p:nvPr>
            <p:ph type="body" sz="quarter" idx="42" hasCustomPrompt="1"/>
          </p:nvPr>
        </p:nvSpPr>
        <p:spPr>
          <a:xfrm>
            <a:off x="5369454" y="2774625"/>
            <a:ext cx="6280146" cy="644850"/>
          </a:xfrm>
          <a:solidFill>
            <a:schemeClr val="bg2">
              <a:lumMod val="95000"/>
            </a:schemeClr>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84" name="Textplatzhalter 26"/>
          <p:cNvSpPr>
            <a:spLocks noGrp="1"/>
          </p:cNvSpPr>
          <p:nvPr>
            <p:ph type="body" sz="quarter" idx="56" hasCustomPrompt="1"/>
          </p:nvPr>
        </p:nvSpPr>
        <p:spPr>
          <a:xfrm>
            <a:off x="9431999" y="1512000"/>
            <a:ext cx="2217600" cy="309562"/>
          </a:xfrm>
          <a:solidFill>
            <a:schemeClr val="bg2">
              <a:lumMod val="95000"/>
            </a:schemeClr>
          </a:solidFill>
        </p:spPr>
        <p:txBody>
          <a:bodyPr lIns="144000" tIns="72000" anchor="t" anchorCtr="0"/>
          <a:lstStyle>
            <a:lvl1pPr marL="0" indent="0">
              <a:buNone/>
              <a:defRPr sz="1400" baseline="0"/>
            </a:lvl1pPr>
          </a:lstStyle>
          <a:p>
            <a:pPr lvl="0"/>
            <a:r>
              <a:rPr lang="de-DE"/>
              <a:t>Platzhaltertext</a:t>
            </a:r>
          </a:p>
        </p:txBody>
      </p:sp>
      <p:sp>
        <p:nvSpPr>
          <p:cNvPr id="85" name="Textplatzhalter 26"/>
          <p:cNvSpPr>
            <a:spLocks noGrp="1"/>
          </p:cNvSpPr>
          <p:nvPr>
            <p:ph type="body" sz="quarter" idx="57" hasCustomPrompt="1"/>
          </p:nvPr>
        </p:nvSpPr>
        <p:spPr>
          <a:xfrm>
            <a:off x="9431999" y="1932875"/>
            <a:ext cx="2217600" cy="309562"/>
          </a:xfrm>
          <a:solidFill>
            <a:schemeClr val="bg2">
              <a:lumMod val="95000"/>
            </a:schemeClr>
          </a:solidFill>
        </p:spPr>
        <p:txBody>
          <a:bodyPr lIns="144000" tIns="72000" anchor="t" anchorCtr="0"/>
          <a:lstStyle>
            <a:lvl1pPr marL="0" indent="0">
              <a:buNone/>
              <a:defRPr sz="1400" baseline="0"/>
            </a:lvl1pPr>
          </a:lstStyle>
          <a:p>
            <a:pPr lvl="0"/>
            <a:r>
              <a:rPr lang="de-DE"/>
              <a:t>Platzhaltertext</a:t>
            </a:r>
          </a:p>
        </p:txBody>
      </p:sp>
      <p:sp>
        <p:nvSpPr>
          <p:cNvPr id="86" name="Textplatzhalter 26"/>
          <p:cNvSpPr>
            <a:spLocks noGrp="1"/>
          </p:cNvSpPr>
          <p:nvPr>
            <p:ph type="body" sz="quarter" idx="58" hasCustomPrompt="1"/>
          </p:nvPr>
        </p:nvSpPr>
        <p:spPr>
          <a:xfrm>
            <a:off x="9431999" y="2353750"/>
            <a:ext cx="2217600" cy="309562"/>
          </a:xfrm>
          <a:solidFill>
            <a:schemeClr val="bg2">
              <a:lumMod val="95000"/>
            </a:schemeClr>
          </a:solidFill>
        </p:spPr>
        <p:txBody>
          <a:bodyPr lIns="144000" tIns="72000" anchor="t" anchorCtr="0"/>
          <a:lstStyle>
            <a:lvl1pPr marL="0" indent="0">
              <a:buNone/>
              <a:defRPr sz="1400" baseline="0"/>
            </a:lvl1pPr>
          </a:lstStyle>
          <a:p>
            <a:pPr lvl="0"/>
            <a:r>
              <a:rPr lang="de-DE"/>
              <a:t>Platzhaltertext</a:t>
            </a:r>
          </a:p>
        </p:txBody>
      </p:sp>
      <p:sp>
        <p:nvSpPr>
          <p:cNvPr id="87" name="Textplatzhalter 26"/>
          <p:cNvSpPr>
            <a:spLocks noGrp="1"/>
          </p:cNvSpPr>
          <p:nvPr>
            <p:ph type="body" sz="quarter" idx="59" hasCustomPrompt="1"/>
          </p:nvPr>
        </p:nvSpPr>
        <p:spPr>
          <a:xfrm>
            <a:off x="7788777" y="1512000"/>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BILDUNG:</a:t>
            </a:r>
            <a:endParaRPr lang="es-ES_tradnl"/>
          </a:p>
        </p:txBody>
      </p:sp>
      <p:sp>
        <p:nvSpPr>
          <p:cNvPr id="88" name="Textplatzhalter 26"/>
          <p:cNvSpPr>
            <a:spLocks noGrp="1"/>
          </p:cNvSpPr>
          <p:nvPr>
            <p:ph type="body" sz="quarter" idx="60" hasCustomPrompt="1"/>
          </p:nvPr>
        </p:nvSpPr>
        <p:spPr>
          <a:xfrm>
            <a:off x="7788777" y="1932875"/>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JOB-TITEL:</a:t>
            </a:r>
            <a:endParaRPr lang="es-ES_tradnl"/>
          </a:p>
        </p:txBody>
      </p:sp>
      <p:sp>
        <p:nvSpPr>
          <p:cNvPr id="89" name="Textplatzhalter 26"/>
          <p:cNvSpPr>
            <a:spLocks noGrp="1"/>
          </p:cNvSpPr>
          <p:nvPr>
            <p:ph type="body" sz="quarter" idx="61" hasCustomPrompt="1"/>
          </p:nvPr>
        </p:nvSpPr>
        <p:spPr>
          <a:xfrm>
            <a:off x="7788777" y="2353750"/>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EINKOMMEN:</a:t>
            </a:r>
          </a:p>
        </p:txBody>
      </p:sp>
      <p:sp>
        <p:nvSpPr>
          <p:cNvPr id="96" name="Textplatzhalter 5"/>
          <p:cNvSpPr>
            <a:spLocks noGrp="1"/>
          </p:cNvSpPr>
          <p:nvPr>
            <p:ph type="body" sz="quarter" idx="62" hasCustomPrompt="1"/>
          </p:nvPr>
        </p:nvSpPr>
        <p:spPr>
          <a:xfrm>
            <a:off x="3923328" y="4028214"/>
            <a:ext cx="1395432" cy="206038"/>
          </a:xfrm>
        </p:spPr>
        <p:txBody>
          <a:bodyPr lIns="0" anchor="ctr"/>
          <a:lstStyle>
            <a:lvl1pPr marL="0" indent="0" algn="l">
              <a:buNone/>
              <a:defRPr sz="1200" b="1" baseline="0">
                <a:latin typeface="+mj-lt"/>
              </a:defRPr>
            </a:lvl1pPr>
          </a:lstStyle>
          <a:p>
            <a:pPr lvl="0"/>
            <a:r>
              <a:rPr lang="es-ES_tradnl" noProof="0" err="1"/>
              <a:t>Verhalten</a:t>
            </a:r>
            <a:endParaRPr lang="es-ES_tradnl" noProof="0"/>
          </a:p>
        </p:txBody>
      </p:sp>
      <p:sp>
        <p:nvSpPr>
          <p:cNvPr id="97" name="Textplatzhalter 5"/>
          <p:cNvSpPr>
            <a:spLocks noGrp="1"/>
          </p:cNvSpPr>
          <p:nvPr>
            <p:ph type="body" sz="quarter" idx="63" hasCustomPrompt="1"/>
          </p:nvPr>
        </p:nvSpPr>
        <p:spPr>
          <a:xfrm>
            <a:off x="3923328" y="4285336"/>
            <a:ext cx="1395432" cy="206038"/>
          </a:xfrm>
        </p:spPr>
        <p:txBody>
          <a:bodyPr lIns="0" anchor="ctr"/>
          <a:lstStyle>
            <a:lvl1pPr marL="0" indent="0">
              <a:buNone/>
              <a:defRPr sz="1200" b="1" baseline="0">
                <a:latin typeface="+mj-lt"/>
              </a:defRPr>
            </a:lvl1pPr>
          </a:lstStyle>
          <a:p>
            <a:pPr lvl="0"/>
            <a:r>
              <a:rPr lang="es-ES_tradnl" noProof="0" err="1"/>
              <a:t>Verhalten</a:t>
            </a:r>
            <a:endParaRPr lang="es-ES_tradnl" noProof="0"/>
          </a:p>
        </p:txBody>
      </p:sp>
      <p:sp>
        <p:nvSpPr>
          <p:cNvPr id="98" name="Textplatzhalter 5"/>
          <p:cNvSpPr>
            <a:spLocks noGrp="1"/>
          </p:cNvSpPr>
          <p:nvPr>
            <p:ph type="body" sz="quarter" idx="64" hasCustomPrompt="1"/>
          </p:nvPr>
        </p:nvSpPr>
        <p:spPr>
          <a:xfrm>
            <a:off x="3923328" y="4542458"/>
            <a:ext cx="1395432" cy="206038"/>
          </a:xfrm>
        </p:spPr>
        <p:txBody>
          <a:bodyPr lIns="0" anchor="ctr"/>
          <a:lstStyle>
            <a:lvl1pPr marL="0" indent="0">
              <a:buNone/>
              <a:defRPr sz="1200" b="1" baseline="0">
                <a:latin typeface="+mj-lt"/>
              </a:defRPr>
            </a:lvl1pPr>
          </a:lstStyle>
          <a:p>
            <a:pPr lvl="0"/>
            <a:r>
              <a:rPr lang="es-ES_tradnl" noProof="0" err="1"/>
              <a:t>Verhalten</a:t>
            </a:r>
            <a:endParaRPr lang="es-ES_tradnl" noProof="0"/>
          </a:p>
        </p:txBody>
      </p:sp>
      <p:sp>
        <p:nvSpPr>
          <p:cNvPr id="99" name="Textplatzhalter 5"/>
          <p:cNvSpPr>
            <a:spLocks noGrp="1"/>
          </p:cNvSpPr>
          <p:nvPr>
            <p:ph type="body" sz="quarter" idx="65" hasCustomPrompt="1"/>
          </p:nvPr>
        </p:nvSpPr>
        <p:spPr>
          <a:xfrm>
            <a:off x="3923328" y="4799580"/>
            <a:ext cx="1395432" cy="206038"/>
          </a:xfrm>
        </p:spPr>
        <p:txBody>
          <a:bodyPr lIns="0" anchor="ctr"/>
          <a:lstStyle>
            <a:lvl1pPr marL="0" indent="0">
              <a:buNone/>
              <a:defRPr sz="1200" b="1" baseline="0">
                <a:latin typeface="+mj-lt"/>
              </a:defRPr>
            </a:lvl1pPr>
          </a:lstStyle>
          <a:p>
            <a:pPr lvl="0"/>
            <a:r>
              <a:rPr lang="es-ES_tradnl" noProof="0" err="1"/>
              <a:t>Verhalten</a:t>
            </a:r>
            <a:endParaRPr lang="es-ES_tradnl" noProof="0"/>
          </a:p>
        </p:txBody>
      </p:sp>
      <p:sp>
        <p:nvSpPr>
          <p:cNvPr id="109" name="Textplatzhalter 5"/>
          <p:cNvSpPr>
            <a:spLocks noGrp="1"/>
          </p:cNvSpPr>
          <p:nvPr>
            <p:ph type="body" sz="quarter" idx="67" hasCustomPrompt="1"/>
          </p:nvPr>
        </p:nvSpPr>
        <p:spPr>
          <a:xfrm>
            <a:off x="9431410" y="4028214"/>
            <a:ext cx="2016750" cy="206038"/>
          </a:xfrm>
        </p:spPr>
        <p:txBody>
          <a:bodyPr lIns="0" anchor="ctr"/>
          <a:lstStyle>
            <a:lvl1pPr marL="0" indent="0" algn="r">
              <a:buNone/>
              <a:defRPr sz="1200" b="1" baseline="0">
                <a:latin typeface="+mj-lt"/>
              </a:defRPr>
            </a:lvl1pPr>
          </a:lstStyle>
          <a:p>
            <a:pPr lvl="0"/>
            <a:r>
              <a:rPr lang="es-ES_tradnl" noProof="0" err="1"/>
              <a:t>Gegenteil-Verhalten</a:t>
            </a:r>
            <a:endParaRPr lang="es-ES_tradnl" noProof="0"/>
          </a:p>
        </p:txBody>
      </p:sp>
      <p:sp>
        <p:nvSpPr>
          <p:cNvPr id="110" name="Textplatzhalter 5"/>
          <p:cNvSpPr>
            <a:spLocks noGrp="1"/>
          </p:cNvSpPr>
          <p:nvPr>
            <p:ph type="body" sz="quarter" idx="68" hasCustomPrompt="1"/>
          </p:nvPr>
        </p:nvSpPr>
        <p:spPr>
          <a:xfrm>
            <a:off x="9431410" y="4285336"/>
            <a:ext cx="2016750" cy="206038"/>
          </a:xfrm>
        </p:spPr>
        <p:txBody>
          <a:bodyPr lIns="0" anchor="ctr"/>
          <a:lstStyle>
            <a:lvl1pPr marL="0" indent="0" algn="r">
              <a:buNone/>
              <a:defRPr sz="1200" b="1" baseline="0">
                <a:latin typeface="+mj-lt"/>
              </a:defRPr>
            </a:lvl1pPr>
          </a:lstStyle>
          <a:p>
            <a:pPr lvl="0"/>
            <a:r>
              <a:rPr lang="es-ES_tradnl" noProof="0" err="1"/>
              <a:t>Gegenteil-Verhalten</a:t>
            </a:r>
            <a:endParaRPr lang="es-ES_tradnl" noProof="0"/>
          </a:p>
        </p:txBody>
      </p:sp>
      <p:sp>
        <p:nvSpPr>
          <p:cNvPr id="111" name="Textplatzhalter 5"/>
          <p:cNvSpPr>
            <a:spLocks noGrp="1"/>
          </p:cNvSpPr>
          <p:nvPr>
            <p:ph type="body" sz="quarter" idx="69" hasCustomPrompt="1"/>
          </p:nvPr>
        </p:nvSpPr>
        <p:spPr>
          <a:xfrm>
            <a:off x="9431410" y="4542458"/>
            <a:ext cx="2016750" cy="206038"/>
          </a:xfrm>
        </p:spPr>
        <p:txBody>
          <a:bodyPr lIns="0" anchor="ctr"/>
          <a:lstStyle>
            <a:lvl1pPr marL="0" indent="0" algn="r">
              <a:buNone/>
              <a:defRPr sz="1200" b="1" baseline="0">
                <a:latin typeface="+mj-lt"/>
              </a:defRPr>
            </a:lvl1pPr>
          </a:lstStyle>
          <a:p>
            <a:pPr lvl="0"/>
            <a:r>
              <a:rPr lang="es-ES_tradnl" noProof="0" err="1"/>
              <a:t>Gegenteil-Verhalten</a:t>
            </a:r>
            <a:endParaRPr lang="es-ES_tradnl" noProof="0"/>
          </a:p>
        </p:txBody>
      </p:sp>
      <p:sp>
        <p:nvSpPr>
          <p:cNvPr id="112" name="Textplatzhalter 5"/>
          <p:cNvSpPr>
            <a:spLocks noGrp="1"/>
          </p:cNvSpPr>
          <p:nvPr>
            <p:ph type="body" sz="quarter" idx="70" hasCustomPrompt="1"/>
          </p:nvPr>
        </p:nvSpPr>
        <p:spPr>
          <a:xfrm>
            <a:off x="9431410" y="4799580"/>
            <a:ext cx="2016750" cy="206038"/>
          </a:xfrm>
        </p:spPr>
        <p:txBody>
          <a:bodyPr lIns="0" anchor="ctr"/>
          <a:lstStyle>
            <a:lvl1pPr marL="0" indent="0" algn="r">
              <a:buNone/>
              <a:defRPr sz="1200" b="1" baseline="0">
                <a:latin typeface="+mj-lt"/>
              </a:defRPr>
            </a:lvl1pPr>
          </a:lstStyle>
          <a:p>
            <a:pPr lvl="0"/>
            <a:r>
              <a:rPr lang="es-ES_tradnl" noProof="0" err="1"/>
              <a:t>Gegenteil-Verhalten</a:t>
            </a:r>
            <a:endParaRPr lang="es-ES_tradnl" noProof="0"/>
          </a:p>
        </p:txBody>
      </p:sp>
      <p:sp>
        <p:nvSpPr>
          <p:cNvPr id="58" name="Textplatzhalter 26"/>
          <p:cNvSpPr>
            <a:spLocks noGrp="1"/>
          </p:cNvSpPr>
          <p:nvPr>
            <p:ph type="body" sz="quarter" idx="71" hasCustomPrompt="1"/>
          </p:nvPr>
        </p:nvSpPr>
        <p:spPr>
          <a:xfrm>
            <a:off x="540001" y="4458125"/>
            <a:ext cx="1420813"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es-ES_tradnl" noProof="0"/>
              <a:t>ZIELE:</a:t>
            </a:r>
          </a:p>
        </p:txBody>
      </p:sp>
      <p:sp>
        <p:nvSpPr>
          <p:cNvPr id="61" name="Textplatzhalter 26"/>
          <p:cNvSpPr>
            <a:spLocks noGrp="1"/>
          </p:cNvSpPr>
          <p:nvPr>
            <p:ph type="body" sz="quarter" idx="72" hasCustomPrompt="1"/>
          </p:nvPr>
        </p:nvSpPr>
        <p:spPr>
          <a:xfrm>
            <a:off x="540001" y="4881624"/>
            <a:ext cx="2977899" cy="728926"/>
          </a:xfrm>
          <a:solidFill>
            <a:schemeClr val="bg2">
              <a:lumMod val="95000"/>
            </a:schemeClr>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62" name="Textplatzhalter 5"/>
          <p:cNvSpPr>
            <a:spLocks noGrp="1"/>
          </p:cNvSpPr>
          <p:nvPr>
            <p:ph type="body" sz="quarter" idx="73" hasCustomPrompt="1"/>
          </p:nvPr>
        </p:nvSpPr>
        <p:spPr>
          <a:xfrm>
            <a:off x="3923328" y="5056702"/>
            <a:ext cx="1395432" cy="206038"/>
          </a:xfrm>
        </p:spPr>
        <p:txBody>
          <a:bodyPr lIns="0" anchor="ctr"/>
          <a:lstStyle>
            <a:lvl1pPr marL="0" indent="0" algn="l">
              <a:buNone/>
              <a:defRPr sz="1200" b="1" baseline="0">
                <a:latin typeface="+mj-lt"/>
              </a:defRPr>
            </a:lvl1pPr>
          </a:lstStyle>
          <a:p>
            <a:pPr lvl="0"/>
            <a:r>
              <a:rPr lang="es-ES_tradnl" noProof="0" err="1"/>
              <a:t>Verhalten</a:t>
            </a:r>
            <a:endParaRPr lang="es-ES_tradnl" noProof="0"/>
          </a:p>
        </p:txBody>
      </p:sp>
      <p:sp>
        <p:nvSpPr>
          <p:cNvPr id="63" name="Textplatzhalter 5"/>
          <p:cNvSpPr>
            <a:spLocks noGrp="1"/>
          </p:cNvSpPr>
          <p:nvPr>
            <p:ph type="body" sz="quarter" idx="74" hasCustomPrompt="1"/>
          </p:nvPr>
        </p:nvSpPr>
        <p:spPr>
          <a:xfrm>
            <a:off x="3923328" y="5313826"/>
            <a:ext cx="1395432" cy="206038"/>
          </a:xfrm>
        </p:spPr>
        <p:txBody>
          <a:bodyPr lIns="0" anchor="ctr"/>
          <a:lstStyle>
            <a:lvl1pPr marL="0" indent="0">
              <a:buNone/>
              <a:defRPr sz="1200" b="1" baseline="0">
                <a:latin typeface="+mj-lt"/>
              </a:defRPr>
            </a:lvl1pPr>
          </a:lstStyle>
          <a:p>
            <a:pPr lvl="0"/>
            <a:r>
              <a:rPr lang="es-ES_tradnl" noProof="0" err="1"/>
              <a:t>Verhalten</a:t>
            </a:r>
            <a:endParaRPr lang="es-ES_tradnl" noProof="0"/>
          </a:p>
        </p:txBody>
      </p:sp>
      <p:sp>
        <p:nvSpPr>
          <p:cNvPr id="66" name="Textplatzhalter 5"/>
          <p:cNvSpPr>
            <a:spLocks noGrp="1"/>
          </p:cNvSpPr>
          <p:nvPr>
            <p:ph type="body" sz="quarter" idx="77" hasCustomPrompt="1"/>
          </p:nvPr>
        </p:nvSpPr>
        <p:spPr>
          <a:xfrm>
            <a:off x="9431410" y="5056702"/>
            <a:ext cx="2016750" cy="206038"/>
          </a:xfrm>
        </p:spPr>
        <p:txBody>
          <a:bodyPr lIns="0" anchor="ctr"/>
          <a:lstStyle>
            <a:lvl1pPr marL="0" indent="0" algn="r">
              <a:buNone/>
              <a:defRPr sz="1200" b="1" baseline="0">
                <a:latin typeface="+mj-lt"/>
              </a:defRPr>
            </a:lvl1pPr>
          </a:lstStyle>
          <a:p>
            <a:pPr lvl="0"/>
            <a:r>
              <a:rPr lang="es-ES_tradnl" noProof="0" err="1"/>
              <a:t>Gegenteil-Verhalten</a:t>
            </a:r>
            <a:endParaRPr lang="es-ES_tradnl" noProof="0"/>
          </a:p>
        </p:txBody>
      </p:sp>
      <p:sp>
        <p:nvSpPr>
          <p:cNvPr id="67" name="Textplatzhalter 5"/>
          <p:cNvSpPr>
            <a:spLocks noGrp="1"/>
          </p:cNvSpPr>
          <p:nvPr>
            <p:ph type="body" sz="quarter" idx="78" hasCustomPrompt="1"/>
          </p:nvPr>
        </p:nvSpPr>
        <p:spPr>
          <a:xfrm>
            <a:off x="9431410" y="5313826"/>
            <a:ext cx="2016750" cy="206038"/>
          </a:xfrm>
        </p:spPr>
        <p:txBody>
          <a:bodyPr lIns="0" anchor="ctr"/>
          <a:lstStyle>
            <a:lvl1pPr marL="0" indent="0" algn="r">
              <a:buNone/>
              <a:defRPr sz="1200" b="1" baseline="0">
                <a:latin typeface="+mj-lt"/>
              </a:defRPr>
            </a:lvl1pPr>
          </a:lstStyle>
          <a:p>
            <a:pPr lvl="0"/>
            <a:r>
              <a:rPr lang="es-ES_tradnl" noProof="0" err="1"/>
              <a:t>Gegenteil-Verhalten</a:t>
            </a:r>
            <a:endParaRPr lang="es-ES_tradnl" noProof="0"/>
          </a:p>
        </p:txBody>
      </p:sp>
    </p:spTree>
    <p:extLst>
      <p:ext uri="{BB962C8B-B14F-4D97-AF65-F5344CB8AC3E}">
        <p14:creationId xmlns:p14="http://schemas.microsoft.com/office/powerpoint/2010/main" val="21666134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userDrawn="1">
  <p:cSld name="9_customer buyer persona 1">
    <p:spTree>
      <p:nvGrpSpPr>
        <p:cNvPr id="1" name=""/>
        <p:cNvGrpSpPr/>
        <p:nvPr/>
      </p:nvGrpSpPr>
      <p:grpSpPr>
        <a:xfrm>
          <a:off x="0" y="0"/>
          <a:ext cx="0" cy="0"/>
          <a:chOff x="0" y="0"/>
          <a:chExt cx="0" cy="0"/>
        </a:xfrm>
      </p:grpSpPr>
      <p:sp>
        <p:nvSpPr>
          <p:cNvPr id="2" name="Date"/>
          <p:cNvSpPr>
            <a:spLocks noGrp="1"/>
          </p:cNvSpPr>
          <p:nvPr>
            <p:ph type="dt" sz="half" idx="10"/>
          </p:nvPr>
        </p:nvSpPr>
        <p:spPr/>
        <p:txBody>
          <a:bodyPr/>
          <a:lstStyle/>
          <a:p>
            <a:endParaRPr lang="es-ES_tradnl" noProof="0"/>
          </a:p>
        </p:txBody>
      </p:sp>
      <p:sp>
        <p:nvSpPr>
          <p:cNvPr id="3" name="Footer"/>
          <p:cNvSpPr>
            <a:spLocks noGrp="1"/>
          </p:cNvSpPr>
          <p:nvPr>
            <p:ph type="ftr" sz="quarter" idx="11"/>
          </p:nvPr>
        </p:nvSpPr>
        <p:spPr/>
        <p:txBody>
          <a:bodyPr/>
          <a:lstStyle/>
          <a:p>
            <a:r>
              <a:rPr lang="en-US" noProof="0"/>
              <a:t>DESIGN THINKING - BUSINESS MODEL INNOVATION - CPS</a:t>
            </a:r>
            <a:endParaRPr lang="es-ES_tradnl" noProof="0"/>
          </a:p>
        </p:txBody>
      </p:sp>
      <p:sp>
        <p:nvSpPr>
          <p:cNvPr id="4" name="Slide Number"/>
          <p:cNvSpPr>
            <a:spLocks noGrp="1"/>
          </p:cNvSpPr>
          <p:nvPr>
            <p:ph type="sldNum" sz="quarter" idx="12"/>
          </p:nvPr>
        </p:nvSpPr>
        <p:spPr/>
        <p:txBody>
          <a:bodyPr/>
          <a:lstStyle/>
          <a:p>
            <a:fld id="{02CEFE82-39F2-4F47-8A0C-D5AB3496FA5C}" type="slidenum">
              <a:rPr lang="es-ES_tradnl" noProof="0" smtClean="0"/>
              <a:t>‹Nr.›</a:t>
            </a:fld>
            <a:endParaRPr lang="es-ES_tradnl" noProof="0"/>
          </a:p>
        </p:txBody>
      </p:sp>
      <p:sp>
        <p:nvSpPr>
          <p:cNvPr id="7" name="Textplatzhalter 6"/>
          <p:cNvSpPr>
            <a:spLocks noGrp="1"/>
          </p:cNvSpPr>
          <p:nvPr>
            <p:ph type="body" sz="quarter" idx="13" hasCustomPrompt="1"/>
          </p:nvPr>
        </p:nvSpPr>
        <p:spPr>
          <a:xfrm>
            <a:off x="0" y="1"/>
            <a:ext cx="3619500" cy="6857999"/>
          </a:xfrm>
          <a:solidFill>
            <a:schemeClr val="tx1">
              <a:lumMod val="50000"/>
              <a:lumOff val="50000"/>
            </a:schemeClr>
          </a:solidFill>
        </p:spPr>
        <p:txBody>
          <a:bodyPr lIns="0" tIns="720000" anchor="t"/>
          <a:lstStyle>
            <a:lvl1pPr marL="0" indent="0" algn="ctr">
              <a:lnSpc>
                <a:spcPct val="80000"/>
              </a:lnSpc>
              <a:buNone/>
              <a:defRPr sz="4400">
                <a:solidFill>
                  <a:schemeClr val="bg2"/>
                </a:solidFill>
                <a:latin typeface="Bebas Neue" panose="020B0506020202020201" pitchFamily="34" charset="0"/>
              </a:defRPr>
            </a:lvl1pPr>
          </a:lstStyle>
          <a:p>
            <a:pPr lvl="0"/>
            <a:r>
              <a:rPr lang="es-ES_tradnl" noProof="0"/>
              <a:t>NAME</a:t>
            </a:r>
          </a:p>
        </p:txBody>
      </p:sp>
      <p:sp>
        <p:nvSpPr>
          <p:cNvPr id="30" name="Textplatzhalter 26"/>
          <p:cNvSpPr>
            <a:spLocks noGrp="1"/>
          </p:cNvSpPr>
          <p:nvPr>
            <p:ph type="body" sz="quarter" idx="15" hasCustomPrompt="1"/>
          </p:nvPr>
        </p:nvSpPr>
        <p:spPr>
          <a:xfrm>
            <a:off x="1631949" y="5323338"/>
            <a:ext cx="1447551" cy="309562"/>
          </a:xfrm>
          <a:noFill/>
        </p:spPr>
        <p:txBody>
          <a:bodyPr lIns="0" tIns="0" anchor="ctr" anchorCtr="0"/>
          <a:lstStyle>
            <a:lvl1pPr marL="0" indent="0">
              <a:buNone/>
              <a:defRPr sz="1400" baseline="0">
                <a:solidFill>
                  <a:schemeClr val="bg2"/>
                </a:solidFill>
              </a:defRPr>
            </a:lvl1pPr>
          </a:lstStyle>
          <a:p>
            <a:pPr lvl="0"/>
            <a:r>
              <a:rPr lang="es-ES_tradnl" noProof="0" err="1"/>
              <a:t>Platzhaltertext</a:t>
            </a:r>
            <a:endParaRPr lang="es-ES_tradnl" noProof="0"/>
          </a:p>
        </p:txBody>
      </p:sp>
      <p:sp>
        <p:nvSpPr>
          <p:cNvPr id="38" name="Textplatzhalter 26"/>
          <p:cNvSpPr>
            <a:spLocks noGrp="1"/>
          </p:cNvSpPr>
          <p:nvPr>
            <p:ph type="body" sz="quarter" idx="22" hasCustomPrompt="1"/>
          </p:nvPr>
        </p:nvSpPr>
        <p:spPr>
          <a:xfrm>
            <a:off x="1631949" y="4064557"/>
            <a:ext cx="1447551" cy="309562"/>
          </a:xfrm>
          <a:noFill/>
        </p:spPr>
        <p:txBody>
          <a:bodyPr lIns="0" tIns="0" anchor="ctr" anchorCtr="0"/>
          <a:lstStyle>
            <a:lvl1pPr marL="0" indent="0">
              <a:buNone/>
              <a:defRPr sz="1400" baseline="0">
                <a:solidFill>
                  <a:schemeClr val="bg2"/>
                </a:solidFill>
              </a:defRPr>
            </a:lvl1pPr>
          </a:lstStyle>
          <a:p>
            <a:pPr lvl="0"/>
            <a:r>
              <a:rPr lang="es-ES_tradnl" noProof="0" err="1"/>
              <a:t>Platzhaltertext</a:t>
            </a:r>
            <a:endParaRPr lang="es-ES_tradnl" noProof="0"/>
          </a:p>
        </p:txBody>
      </p:sp>
      <p:sp>
        <p:nvSpPr>
          <p:cNvPr id="39" name="Textplatzhalter 26"/>
          <p:cNvSpPr>
            <a:spLocks noGrp="1"/>
          </p:cNvSpPr>
          <p:nvPr>
            <p:ph type="body" sz="quarter" idx="23" hasCustomPrompt="1"/>
          </p:nvPr>
        </p:nvSpPr>
        <p:spPr>
          <a:xfrm>
            <a:off x="1631949" y="4483922"/>
            <a:ext cx="1447551" cy="309562"/>
          </a:xfrm>
          <a:noFill/>
        </p:spPr>
        <p:txBody>
          <a:bodyPr lIns="0" tIns="0" anchor="ctr" anchorCtr="0"/>
          <a:lstStyle>
            <a:lvl1pPr marL="0" indent="0">
              <a:buNone/>
              <a:defRPr sz="1400" baseline="0">
                <a:solidFill>
                  <a:schemeClr val="bg2"/>
                </a:solidFill>
              </a:defRPr>
            </a:lvl1pPr>
          </a:lstStyle>
          <a:p>
            <a:pPr lvl="0"/>
            <a:r>
              <a:rPr lang="es-ES_tradnl" noProof="0" err="1"/>
              <a:t>Platzhaltertext</a:t>
            </a:r>
            <a:endParaRPr lang="es-ES_tradnl" noProof="0"/>
          </a:p>
        </p:txBody>
      </p:sp>
      <p:sp>
        <p:nvSpPr>
          <p:cNvPr id="40" name="Textplatzhalter 26"/>
          <p:cNvSpPr>
            <a:spLocks noGrp="1"/>
          </p:cNvSpPr>
          <p:nvPr>
            <p:ph type="body" sz="quarter" idx="24" hasCustomPrompt="1"/>
          </p:nvPr>
        </p:nvSpPr>
        <p:spPr>
          <a:xfrm>
            <a:off x="1631949" y="4903287"/>
            <a:ext cx="1447551" cy="309562"/>
          </a:xfrm>
          <a:noFill/>
        </p:spPr>
        <p:txBody>
          <a:bodyPr lIns="0" tIns="0" anchor="ctr" anchorCtr="0"/>
          <a:lstStyle>
            <a:lvl1pPr marL="0" indent="0">
              <a:buNone/>
              <a:defRPr sz="1400" baseline="0">
                <a:solidFill>
                  <a:schemeClr val="bg2"/>
                </a:solidFill>
              </a:defRPr>
            </a:lvl1pPr>
          </a:lstStyle>
          <a:p>
            <a:pPr lvl="0"/>
            <a:r>
              <a:rPr lang="es-ES_tradnl" noProof="0" err="1"/>
              <a:t>Platzhaltertext</a:t>
            </a:r>
            <a:endParaRPr lang="es-ES_tradnl" noProof="0"/>
          </a:p>
        </p:txBody>
      </p:sp>
      <p:sp>
        <p:nvSpPr>
          <p:cNvPr id="42" name="Picture"/>
          <p:cNvSpPr>
            <a:spLocks noGrp="1"/>
          </p:cNvSpPr>
          <p:nvPr>
            <p:ph type="pic" sz="quarter" idx="25"/>
          </p:nvPr>
        </p:nvSpPr>
        <p:spPr bwMode="gray">
          <a:xfrm>
            <a:off x="549750" y="1395322"/>
            <a:ext cx="2520000" cy="2520000"/>
          </a:xfrm>
          <a:prstGeom prst="ellipse">
            <a:avLst/>
          </a:prstGeom>
          <a:solidFill>
            <a:schemeClr val="bg1">
              <a:lumMod val="85000"/>
            </a:schemeClr>
          </a:solidFill>
        </p:spPr>
        <p:txBody>
          <a:bodyPr lIns="144000" tIns="144000" rIns="144000" bIns="144000"/>
          <a:lstStyle>
            <a:lvl1pPr marL="0" indent="0">
              <a:buNone/>
              <a:defRPr/>
            </a:lvl1pPr>
          </a:lstStyle>
          <a:p>
            <a:endParaRPr lang="es-ES_tradnl" noProof="0"/>
          </a:p>
        </p:txBody>
      </p:sp>
      <p:sp>
        <p:nvSpPr>
          <p:cNvPr id="53" name="Rechteck 52"/>
          <p:cNvSpPr/>
          <p:nvPr userDrawn="1"/>
        </p:nvSpPr>
        <p:spPr>
          <a:xfrm>
            <a:off x="3748882" y="5715000"/>
            <a:ext cx="8424000" cy="101600"/>
          </a:xfrm>
          <a:prstGeom prst="rect">
            <a:avLst/>
          </a:prstGeom>
          <a:solidFill>
            <a:schemeClr val="bg2">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s-ES_tradnl" noProof="0"/>
          </a:p>
        </p:txBody>
      </p:sp>
      <p:sp>
        <p:nvSpPr>
          <p:cNvPr id="58" name="Textplatzhalter 26"/>
          <p:cNvSpPr>
            <a:spLocks noGrp="1"/>
          </p:cNvSpPr>
          <p:nvPr>
            <p:ph type="body" sz="quarter" idx="29" hasCustomPrompt="1"/>
          </p:nvPr>
        </p:nvSpPr>
        <p:spPr>
          <a:xfrm>
            <a:off x="540001" y="5322648"/>
            <a:ext cx="984249" cy="309562"/>
          </a:xfrm>
          <a:noFill/>
        </p:spPr>
        <p:txBody>
          <a:bodyPr lIns="0" tIns="72000" anchor="t" anchorCtr="0"/>
          <a:lstStyle>
            <a:lvl1pPr marL="0" indent="0" algn="r">
              <a:lnSpc>
                <a:spcPct val="80000"/>
              </a:lnSpc>
              <a:buNone/>
              <a:defRPr sz="2000" baseline="0">
                <a:solidFill>
                  <a:schemeClr val="bg2"/>
                </a:solidFill>
                <a:latin typeface="Bebas Neue" panose="020B0506020202020201" pitchFamily="34" charset="0"/>
              </a:defRPr>
            </a:lvl1pPr>
          </a:lstStyle>
          <a:p>
            <a:pPr lvl="0"/>
            <a:r>
              <a:rPr lang="es-ES_tradnl" noProof="0"/>
              <a:t>BERUF :</a:t>
            </a:r>
          </a:p>
        </p:txBody>
      </p:sp>
      <p:sp>
        <p:nvSpPr>
          <p:cNvPr id="64" name="Textplatzhalter 26"/>
          <p:cNvSpPr>
            <a:spLocks noGrp="1"/>
          </p:cNvSpPr>
          <p:nvPr>
            <p:ph type="body" sz="quarter" idx="35" hasCustomPrompt="1"/>
          </p:nvPr>
        </p:nvSpPr>
        <p:spPr>
          <a:xfrm>
            <a:off x="540001" y="4064557"/>
            <a:ext cx="984249" cy="309562"/>
          </a:xfrm>
          <a:noFill/>
        </p:spPr>
        <p:txBody>
          <a:bodyPr lIns="0" tIns="72000" anchor="t" anchorCtr="0"/>
          <a:lstStyle>
            <a:lvl1pPr marL="0" indent="0" algn="r">
              <a:lnSpc>
                <a:spcPct val="80000"/>
              </a:lnSpc>
              <a:buNone/>
              <a:defRPr sz="2000" baseline="0">
                <a:solidFill>
                  <a:schemeClr val="bg2"/>
                </a:solidFill>
                <a:latin typeface="Bebas Neue" panose="020B0506020202020201" pitchFamily="34" charset="0"/>
              </a:defRPr>
            </a:lvl1pPr>
          </a:lstStyle>
          <a:p>
            <a:pPr lvl="0"/>
            <a:r>
              <a:rPr lang="es-ES_tradnl" noProof="0"/>
              <a:t>ARCHETYP:</a:t>
            </a:r>
          </a:p>
        </p:txBody>
      </p:sp>
      <p:sp>
        <p:nvSpPr>
          <p:cNvPr id="65" name="Textplatzhalter 26"/>
          <p:cNvSpPr>
            <a:spLocks noGrp="1"/>
          </p:cNvSpPr>
          <p:nvPr>
            <p:ph type="body" sz="quarter" idx="36" hasCustomPrompt="1"/>
          </p:nvPr>
        </p:nvSpPr>
        <p:spPr>
          <a:xfrm>
            <a:off x="540001" y="4483922"/>
            <a:ext cx="984249" cy="309562"/>
          </a:xfrm>
          <a:noFill/>
        </p:spPr>
        <p:txBody>
          <a:bodyPr lIns="0" tIns="72000" anchor="t" anchorCtr="0"/>
          <a:lstStyle>
            <a:lvl1pPr marL="0" indent="0" algn="r">
              <a:lnSpc>
                <a:spcPct val="80000"/>
              </a:lnSpc>
              <a:buNone/>
              <a:defRPr sz="2000" baseline="0">
                <a:solidFill>
                  <a:schemeClr val="bg2"/>
                </a:solidFill>
                <a:latin typeface="Bebas Neue" panose="020B0506020202020201" pitchFamily="34" charset="0"/>
              </a:defRPr>
            </a:lvl1pPr>
          </a:lstStyle>
          <a:p>
            <a:pPr lvl="0"/>
            <a:r>
              <a:rPr lang="es-ES_tradnl" noProof="0"/>
              <a:t>ALTER:</a:t>
            </a:r>
          </a:p>
        </p:txBody>
      </p:sp>
      <p:sp>
        <p:nvSpPr>
          <p:cNvPr id="66" name="Textplatzhalter 26"/>
          <p:cNvSpPr>
            <a:spLocks noGrp="1"/>
          </p:cNvSpPr>
          <p:nvPr>
            <p:ph type="body" sz="quarter" idx="37" hasCustomPrompt="1"/>
          </p:nvPr>
        </p:nvSpPr>
        <p:spPr>
          <a:xfrm>
            <a:off x="540001" y="4903287"/>
            <a:ext cx="984249" cy="309562"/>
          </a:xfrm>
          <a:noFill/>
        </p:spPr>
        <p:txBody>
          <a:bodyPr lIns="0" tIns="72000" anchor="t" anchorCtr="0"/>
          <a:lstStyle>
            <a:lvl1pPr marL="0" indent="0" algn="r">
              <a:lnSpc>
                <a:spcPct val="80000"/>
              </a:lnSpc>
              <a:buNone/>
              <a:defRPr sz="2000" baseline="0">
                <a:solidFill>
                  <a:schemeClr val="bg2"/>
                </a:solidFill>
                <a:latin typeface="Bebas Neue" panose="020B0506020202020201" pitchFamily="34" charset="0"/>
              </a:defRPr>
            </a:lvl1pPr>
          </a:lstStyle>
          <a:p>
            <a:pPr lvl="0"/>
            <a:r>
              <a:rPr lang="es-ES_tradnl" noProof="0"/>
              <a:t>LEBT IN:</a:t>
            </a:r>
          </a:p>
        </p:txBody>
      </p:sp>
      <p:sp>
        <p:nvSpPr>
          <p:cNvPr id="78" name="Textplatzhalter 26"/>
          <p:cNvSpPr>
            <a:spLocks noGrp="1"/>
          </p:cNvSpPr>
          <p:nvPr>
            <p:ph type="body" sz="quarter" idx="52" hasCustomPrompt="1"/>
          </p:nvPr>
        </p:nvSpPr>
        <p:spPr>
          <a:xfrm>
            <a:off x="3733271" y="5299873"/>
            <a:ext cx="972079"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GESUNDHEIT</a:t>
            </a:r>
            <a:endParaRPr lang="es-ES_tradnl"/>
          </a:p>
        </p:txBody>
      </p:sp>
      <p:sp>
        <p:nvSpPr>
          <p:cNvPr id="79" name="Textplatzhalter 26"/>
          <p:cNvSpPr>
            <a:spLocks noGrp="1"/>
          </p:cNvSpPr>
          <p:nvPr>
            <p:ph type="body" sz="quarter" idx="53" hasCustomPrompt="1"/>
          </p:nvPr>
        </p:nvSpPr>
        <p:spPr>
          <a:xfrm>
            <a:off x="6438377" y="5299873"/>
            <a:ext cx="972079"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WEB</a:t>
            </a:r>
            <a:endParaRPr lang="es-ES_tradnl"/>
          </a:p>
        </p:txBody>
      </p:sp>
      <p:sp>
        <p:nvSpPr>
          <p:cNvPr id="80" name="Textplatzhalter 26"/>
          <p:cNvSpPr>
            <a:spLocks noGrp="1"/>
          </p:cNvSpPr>
          <p:nvPr>
            <p:ph type="body" sz="quarter" idx="54" hasCustomPrompt="1"/>
          </p:nvPr>
        </p:nvSpPr>
        <p:spPr>
          <a:xfrm>
            <a:off x="9143483" y="5299873"/>
            <a:ext cx="972079"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MENSCHEN</a:t>
            </a:r>
            <a:endParaRPr lang="es-ES_tradnl"/>
          </a:p>
        </p:txBody>
      </p:sp>
      <p:sp>
        <p:nvSpPr>
          <p:cNvPr id="85" name="Textplatzhalter 26"/>
          <p:cNvSpPr>
            <a:spLocks noGrp="1"/>
          </p:cNvSpPr>
          <p:nvPr>
            <p:ph type="body" sz="quarter" idx="26" hasCustomPrompt="1"/>
          </p:nvPr>
        </p:nvSpPr>
        <p:spPr>
          <a:xfrm>
            <a:off x="3733272" y="1890135"/>
            <a:ext cx="3851156" cy="728791"/>
          </a:xfrm>
          <a:solidFill>
            <a:schemeClr val="bg2">
              <a:lumMod val="95000"/>
            </a:schemeClr>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86" name="Textplatzhalter 26"/>
          <p:cNvSpPr>
            <a:spLocks noGrp="1"/>
          </p:cNvSpPr>
          <p:nvPr>
            <p:ph type="body" sz="quarter" idx="38" hasCustomPrompt="1"/>
          </p:nvPr>
        </p:nvSpPr>
        <p:spPr>
          <a:xfrm>
            <a:off x="3733271" y="1512000"/>
            <a:ext cx="3851157"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es-ES_tradnl" noProof="0"/>
              <a:t>MOTIVATIONEN:</a:t>
            </a:r>
          </a:p>
        </p:txBody>
      </p:sp>
      <p:sp>
        <p:nvSpPr>
          <p:cNvPr id="87" name="Textplatzhalter 26"/>
          <p:cNvSpPr>
            <a:spLocks noGrp="1"/>
          </p:cNvSpPr>
          <p:nvPr>
            <p:ph type="body" sz="quarter" idx="31" hasCustomPrompt="1"/>
          </p:nvPr>
        </p:nvSpPr>
        <p:spPr>
          <a:xfrm>
            <a:off x="3733271" y="2687499"/>
            <a:ext cx="3851157"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es-ES_tradnl" noProof="0"/>
              <a:t>ZIELE:</a:t>
            </a:r>
          </a:p>
        </p:txBody>
      </p:sp>
      <p:sp>
        <p:nvSpPr>
          <p:cNvPr id="88" name="Textplatzhalter 26"/>
          <p:cNvSpPr>
            <a:spLocks noGrp="1"/>
          </p:cNvSpPr>
          <p:nvPr>
            <p:ph type="body" sz="quarter" idx="33" hasCustomPrompt="1"/>
          </p:nvPr>
        </p:nvSpPr>
        <p:spPr>
          <a:xfrm>
            <a:off x="3733271" y="3595349"/>
            <a:ext cx="3851157"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es-ES_tradnl" noProof="0"/>
              <a:t>BESUCHER ABSICHT:</a:t>
            </a:r>
          </a:p>
        </p:txBody>
      </p:sp>
      <p:sp>
        <p:nvSpPr>
          <p:cNvPr id="89" name="Textplatzhalter 26"/>
          <p:cNvSpPr>
            <a:spLocks noGrp="1"/>
          </p:cNvSpPr>
          <p:nvPr>
            <p:ph type="body" sz="quarter" idx="42" hasCustomPrompt="1"/>
          </p:nvPr>
        </p:nvSpPr>
        <p:spPr>
          <a:xfrm>
            <a:off x="3733272" y="3065634"/>
            <a:ext cx="3851156" cy="461142"/>
          </a:xfrm>
          <a:solidFill>
            <a:schemeClr val="bg2">
              <a:lumMod val="95000"/>
            </a:schemeClr>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90" name="Textplatzhalter 26"/>
          <p:cNvSpPr>
            <a:spLocks noGrp="1"/>
          </p:cNvSpPr>
          <p:nvPr>
            <p:ph type="body" sz="quarter" idx="43" hasCustomPrompt="1"/>
          </p:nvPr>
        </p:nvSpPr>
        <p:spPr>
          <a:xfrm>
            <a:off x="3733272" y="3973483"/>
            <a:ext cx="3851156" cy="1179541"/>
          </a:xfrm>
          <a:solidFill>
            <a:schemeClr val="bg2">
              <a:lumMod val="95000"/>
            </a:schemeClr>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91" name="Textplatzhalter 26"/>
          <p:cNvSpPr>
            <a:spLocks noGrp="1"/>
          </p:cNvSpPr>
          <p:nvPr>
            <p:ph type="body" sz="quarter" idx="55" hasCustomPrompt="1"/>
          </p:nvPr>
        </p:nvSpPr>
        <p:spPr>
          <a:xfrm>
            <a:off x="7798444" y="1890135"/>
            <a:ext cx="3851156" cy="728791"/>
          </a:xfrm>
          <a:solidFill>
            <a:schemeClr val="bg2">
              <a:lumMod val="95000"/>
            </a:schemeClr>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92" name="Textplatzhalter 26"/>
          <p:cNvSpPr>
            <a:spLocks noGrp="1"/>
          </p:cNvSpPr>
          <p:nvPr>
            <p:ph type="body" sz="quarter" idx="56" hasCustomPrompt="1"/>
          </p:nvPr>
        </p:nvSpPr>
        <p:spPr>
          <a:xfrm>
            <a:off x="7798443" y="1512000"/>
            <a:ext cx="3851157"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es-ES_tradnl" noProof="0"/>
              <a:t>HINTERGRUND:</a:t>
            </a:r>
          </a:p>
        </p:txBody>
      </p:sp>
      <p:sp>
        <p:nvSpPr>
          <p:cNvPr id="93" name="Textplatzhalter 26"/>
          <p:cNvSpPr>
            <a:spLocks noGrp="1"/>
          </p:cNvSpPr>
          <p:nvPr>
            <p:ph type="body" sz="quarter" idx="57" hasCustomPrompt="1"/>
          </p:nvPr>
        </p:nvSpPr>
        <p:spPr>
          <a:xfrm>
            <a:off x="7798443" y="2687499"/>
            <a:ext cx="3851157"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es-ES_tradnl" noProof="0"/>
              <a:t>VERWEISQUELLE:</a:t>
            </a:r>
          </a:p>
        </p:txBody>
      </p:sp>
      <p:sp>
        <p:nvSpPr>
          <p:cNvPr id="94" name="Textplatzhalter 26"/>
          <p:cNvSpPr>
            <a:spLocks noGrp="1"/>
          </p:cNvSpPr>
          <p:nvPr>
            <p:ph type="body" sz="quarter" idx="59" hasCustomPrompt="1"/>
          </p:nvPr>
        </p:nvSpPr>
        <p:spPr>
          <a:xfrm>
            <a:off x="7798444" y="3065635"/>
            <a:ext cx="3851156" cy="839276"/>
          </a:xfrm>
          <a:solidFill>
            <a:schemeClr val="bg2">
              <a:lumMod val="95000"/>
            </a:schemeClr>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98" name="Textplatzhalter 26"/>
          <p:cNvSpPr>
            <a:spLocks noGrp="1"/>
          </p:cNvSpPr>
          <p:nvPr>
            <p:ph type="body" sz="quarter" idx="60" hasCustomPrompt="1"/>
          </p:nvPr>
        </p:nvSpPr>
        <p:spPr>
          <a:xfrm>
            <a:off x="7798443" y="3973483"/>
            <a:ext cx="3851157"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es-ES_tradnl" noProof="0"/>
              <a:t>GERÄTE / KONTEXT:</a:t>
            </a:r>
          </a:p>
        </p:txBody>
      </p:sp>
      <p:sp>
        <p:nvSpPr>
          <p:cNvPr id="99" name="Textplatzhalter 26"/>
          <p:cNvSpPr>
            <a:spLocks noGrp="1"/>
          </p:cNvSpPr>
          <p:nvPr>
            <p:ph type="body" sz="quarter" idx="61" hasCustomPrompt="1"/>
          </p:nvPr>
        </p:nvSpPr>
        <p:spPr>
          <a:xfrm>
            <a:off x="7798444" y="4351617"/>
            <a:ext cx="3851156" cy="801407"/>
          </a:xfrm>
          <a:solidFill>
            <a:schemeClr val="bg2">
              <a:lumMod val="95000"/>
            </a:schemeClr>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Tree>
    <p:extLst>
      <p:ext uri="{BB962C8B-B14F-4D97-AF65-F5344CB8AC3E}">
        <p14:creationId xmlns:p14="http://schemas.microsoft.com/office/powerpoint/2010/main" val="15213042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1_BLANK">
    <p:spTree>
      <p:nvGrpSpPr>
        <p:cNvPr id="1" name=""/>
        <p:cNvGrpSpPr/>
        <p:nvPr/>
      </p:nvGrpSpPr>
      <p:grpSpPr>
        <a:xfrm>
          <a:off x="0" y="0"/>
          <a:ext cx="0" cy="0"/>
          <a:chOff x="0" y="0"/>
          <a:chExt cx="0" cy="0"/>
        </a:xfrm>
      </p:grpSpPr>
      <p:sp>
        <p:nvSpPr>
          <p:cNvPr id="6" name="Rectangle 5"/>
          <p:cNvSpPr/>
          <p:nvPr userDrawn="1"/>
        </p:nvSpPr>
        <p:spPr>
          <a:xfrm>
            <a:off x="539750" y="433388"/>
            <a:ext cx="3575012" cy="5383212"/>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42" name="Rectangle 41"/>
          <p:cNvSpPr/>
          <p:nvPr userDrawn="1"/>
        </p:nvSpPr>
        <p:spPr>
          <a:xfrm>
            <a:off x="539750" y="433388"/>
            <a:ext cx="3575012" cy="106158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2" name="Date"/>
          <p:cNvSpPr>
            <a:spLocks noGrp="1"/>
          </p:cNvSpPr>
          <p:nvPr>
            <p:ph type="dt" sz="half" idx="10"/>
          </p:nvPr>
        </p:nvSpPr>
        <p:spPr/>
        <p:txBody>
          <a:bodyPr/>
          <a:lstStyle/>
          <a:p>
            <a:endParaRPr lang="en-US"/>
          </a:p>
        </p:txBody>
      </p:sp>
      <p:sp>
        <p:nvSpPr>
          <p:cNvPr id="3" name="Footer"/>
          <p:cNvSpPr>
            <a:spLocks noGrp="1"/>
          </p:cNvSpPr>
          <p:nvPr>
            <p:ph type="ftr" sz="quarter" idx="11"/>
          </p:nvPr>
        </p:nvSpPr>
        <p:spPr/>
        <p:txBody>
          <a:bodyPr/>
          <a:lstStyle/>
          <a:p>
            <a:r>
              <a:rPr lang="en-US"/>
              <a:t>DESIGN THINKING - BUSINESS MODEL INNOVATION - CPS</a:t>
            </a:r>
          </a:p>
        </p:txBody>
      </p:sp>
      <p:sp>
        <p:nvSpPr>
          <p:cNvPr id="4" name="Slide Number"/>
          <p:cNvSpPr>
            <a:spLocks noGrp="1"/>
          </p:cNvSpPr>
          <p:nvPr>
            <p:ph type="sldNum" sz="quarter" idx="12"/>
          </p:nvPr>
        </p:nvSpPr>
        <p:spPr/>
        <p:txBody>
          <a:bodyPr/>
          <a:lstStyle/>
          <a:p>
            <a:fld id="{02CEFE82-39F2-4F47-8A0C-D5AB3496FA5C}" type="slidenum">
              <a:rPr lang="en-US" smtClean="0"/>
              <a:t>‹Nr.›</a:t>
            </a:fld>
            <a:endParaRPr lang="en-US"/>
          </a:p>
        </p:txBody>
      </p:sp>
      <p:sp>
        <p:nvSpPr>
          <p:cNvPr id="8" name="Rectangle 7"/>
          <p:cNvSpPr/>
          <p:nvPr userDrawn="1"/>
        </p:nvSpPr>
        <p:spPr>
          <a:xfrm>
            <a:off x="8074588" y="433388"/>
            <a:ext cx="3575012" cy="5383212"/>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10" name="Picture"/>
          <p:cNvSpPr>
            <a:spLocks noGrp="1"/>
          </p:cNvSpPr>
          <p:nvPr userDrawn="1">
            <p:ph type="pic" sz="quarter" idx="25"/>
          </p:nvPr>
        </p:nvSpPr>
        <p:spPr bwMode="gray">
          <a:xfrm>
            <a:off x="3033346" y="433388"/>
            <a:ext cx="1081416" cy="1061583"/>
          </a:xfrm>
          <a:solidFill>
            <a:schemeClr val="bg1">
              <a:lumMod val="85000"/>
            </a:schemeClr>
          </a:solidFill>
        </p:spPr>
        <p:txBody>
          <a:bodyPr lIns="144000" tIns="144000" rIns="144000" bIns="144000"/>
          <a:lstStyle>
            <a:lvl1pPr marL="0" indent="0">
              <a:buNone/>
              <a:defRPr/>
            </a:lvl1pPr>
          </a:lstStyle>
          <a:p>
            <a:endParaRPr lang="en-US"/>
          </a:p>
        </p:txBody>
      </p:sp>
      <p:sp>
        <p:nvSpPr>
          <p:cNvPr id="11" name="Textplatzhalter 26"/>
          <p:cNvSpPr>
            <a:spLocks noGrp="1"/>
          </p:cNvSpPr>
          <p:nvPr userDrawn="1">
            <p:ph type="body" sz="quarter" idx="14" hasCustomPrompt="1"/>
          </p:nvPr>
        </p:nvSpPr>
        <p:spPr>
          <a:xfrm>
            <a:off x="1904999" y="2003191"/>
            <a:ext cx="2029801"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21" name="Textplatzhalter 26"/>
          <p:cNvSpPr>
            <a:spLocks noGrp="1"/>
          </p:cNvSpPr>
          <p:nvPr userDrawn="1">
            <p:ph type="body" sz="quarter" idx="28" hasCustomPrompt="1"/>
          </p:nvPr>
        </p:nvSpPr>
        <p:spPr>
          <a:xfrm>
            <a:off x="710543" y="2003191"/>
            <a:ext cx="1130957" cy="172443"/>
          </a:xfrm>
          <a:noFill/>
        </p:spPr>
        <p:txBody>
          <a:bodyPr lIns="0" tIns="72000" anchor="ctr" anchorCtr="0"/>
          <a:lstStyle>
            <a:lvl1pPr marL="0" indent="0" algn="r">
              <a:lnSpc>
                <a:spcPct val="90000"/>
              </a:lnSpc>
              <a:buNone/>
              <a:defRPr sz="1200" b="1" baseline="0">
                <a:latin typeface="+mj-lt"/>
              </a:defRPr>
            </a:lvl1pPr>
          </a:lstStyle>
          <a:p>
            <a:pPr lvl="0"/>
            <a:r>
              <a:rPr lang="de-DE"/>
              <a:t>ALTER:</a:t>
            </a:r>
          </a:p>
        </p:txBody>
      </p:sp>
      <p:sp>
        <p:nvSpPr>
          <p:cNvPr id="23" name="Textplatzhalter 26"/>
          <p:cNvSpPr>
            <a:spLocks noGrp="1"/>
          </p:cNvSpPr>
          <p:nvPr userDrawn="1">
            <p:ph type="body" sz="quarter" idx="30" hasCustomPrompt="1"/>
          </p:nvPr>
        </p:nvSpPr>
        <p:spPr>
          <a:xfrm>
            <a:off x="710543" y="2235686"/>
            <a:ext cx="1130957" cy="172443"/>
          </a:xfrm>
          <a:noFill/>
        </p:spPr>
        <p:txBody>
          <a:bodyPr lIns="0" tIns="72000" anchor="ctr" anchorCtr="0"/>
          <a:lstStyle>
            <a:lvl1pPr marL="0" indent="0" algn="r">
              <a:lnSpc>
                <a:spcPct val="90000"/>
              </a:lnSpc>
              <a:buNone/>
              <a:defRPr sz="1200" b="1" baseline="0">
                <a:latin typeface="+mj-lt"/>
              </a:defRPr>
            </a:lvl1pPr>
          </a:lstStyle>
          <a:p>
            <a:pPr lvl="0"/>
            <a:r>
              <a:rPr lang="de-DE"/>
              <a:t>ORT: </a:t>
            </a:r>
            <a:endParaRPr lang="es-ES_tradnl"/>
          </a:p>
        </p:txBody>
      </p:sp>
      <p:sp>
        <p:nvSpPr>
          <p:cNvPr id="31" name="Textplatzhalter 26"/>
          <p:cNvSpPr>
            <a:spLocks noGrp="1"/>
          </p:cNvSpPr>
          <p:nvPr userDrawn="1">
            <p:ph type="body" sz="quarter" idx="37" hasCustomPrompt="1"/>
          </p:nvPr>
        </p:nvSpPr>
        <p:spPr>
          <a:xfrm>
            <a:off x="1904999" y="2235686"/>
            <a:ext cx="2029801"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38" name="Textplatzhalter 26"/>
          <p:cNvSpPr>
            <a:spLocks noGrp="1"/>
          </p:cNvSpPr>
          <p:nvPr userDrawn="1">
            <p:ph type="body" sz="quarter" idx="44" hasCustomPrompt="1"/>
          </p:nvPr>
        </p:nvSpPr>
        <p:spPr>
          <a:xfrm>
            <a:off x="633046" y="536548"/>
            <a:ext cx="2303585" cy="309562"/>
          </a:xfrm>
          <a:noFill/>
        </p:spPr>
        <p:txBody>
          <a:bodyPr lIns="0" tIns="72000" anchor="t" anchorCtr="0"/>
          <a:lstStyle>
            <a:lvl1pPr marL="0" indent="0" algn="l">
              <a:lnSpc>
                <a:spcPct val="80000"/>
              </a:lnSpc>
              <a:buNone/>
              <a:defRPr sz="1400" baseline="0">
                <a:solidFill>
                  <a:schemeClr val="bg2"/>
                </a:solidFill>
                <a:latin typeface="+mn-lt"/>
              </a:defRPr>
            </a:lvl1pPr>
          </a:lstStyle>
          <a:p>
            <a:pPr lvl="0"/>
            <a:r>
              <a:rPr lang="de-DE"/>
              <a:t>NAME</a:t>
            </a:r>
          </a:p>
        </p:txBody>
      </p:sp>
      <p:sp>
        <p:nvSpPr>
          <p:cNvPr id="39" name="Textplatzhalter 26"/>
          <p:cNvSpPr>
            <a:spLocks noGrp="1"/>
          </p:cNvSpPr>
          <p:nvPr userDrawn="1">
            <p:ph type="body" sz="quarter" idx="45" hasCustomPrompt="1"/>
          </p:nvPr>
        </p:nvSpPr>
        <p:spPr>
          <a:xfrm>
            <a:off x="633046" y="851529"/>
            <a:ext cx="2303585" cy="309562"/>
          </a:xfrm>
          <a:noFill/>
        </p:spPr>
        <p:txBody>
          <a:bodyPr lIns="0" tIns="72000" anchor="t" anchorCtr="0"/>
          <a:lstStyle>
            <a:lvl1pPr marL="0" indent="0" algn="l">
              <a:lnSpc>
                <a:spcPct val="80000"/>
              </a:lnSpc>
              <a:buNone/>
              <a:defRPr sz="1400" b="1" baseline="0">
                <a:solidFill>
                  <a:schemeClr val="bg2"/>
                </a:solidFill>
                <a:latin typeface="+mj-lt"/>
              </a:defRPr>
            </a:lvl1pPr>
          </a:lstStyle>
          <a:p>
            <a:pPr lvl="0"/>
            <a:r>
              <a:rPr lang="de-DE"/>
              <a:t>NACHNAME</a:t>
            </a:r>
            <a:endParaRPr lang="es-ES_tradnl"/>
          </a:p>
        </p:txBody>
      </p:sp>
      <p:sp>
        <p:nvSpPr>
          <p:cNvPr id="40" name="Textplatzhalter 26"/>
          <p:cNvSpPr>
            <a:spLocks noGrp="1"/>
          </p:cNvSpPr>
          <p:nvPr userDrawn="1">
            <p:ph type="body" sz="quarter" idx="46" hasCustomPrompt="1"/>
          </p:nvPr>
        </p:nvSpPr>
        <p:spPr>
          <a:xfrm>
            <a:off x="633046" y="1166511"/>
            <a:ext cx="2303585" cy="309562"/>
          </a:xfrm>
          <a:noFill/>
        </p:spPr>
        <p:txBody>
          <a:bodyPr lIns="0" tIns="72000" anchor="t" anchorCtr="0"/>
          <a:lstStyle>
            <a:lvl1pPr marL="0" indent="0" algn="l">
              <a:lnSpc>
                <a:spcPct val="80000"/>
              </a:lnSpc>
              <a:buNone/>
              <a:defRPr sz="1400" i="1" baseline="0">
                <a:solidFill>
                  <a:schemeClr val="bg2"/>
                </a:solidFill>
                <a:latin typeface="+mn-lt"/>
              </a:defRPr>
            </a:lvl1pPr>
          </a:lstStyle>
          <a:p>
            <a:pPr lvl="0"/>
            <a:r>
              <a:rPr lang="de-DE"/>
              <a:t>Beruf</a:t>
            </a:r>
            <a:endParaRPr lang="es-ES_tradnl"/>
          </a:p>
        </p:txBody>
      </p:sp>
      <p:sp>
        <p:nvSpPr>
          <p:cNvPr id="41" name="Textplatzhalter 26"/>
          <p:cNvSpPr>
            <a:spLocks noGrp="1"/>
          </p:cNvSpPr>
          <p:nvPr userDrawn="1">
            <p:ph type="body" sz="quarter" idx="47" hasCustomPrompt="1"/>
          </p:nvPr>
        </p:nvSpPr>
        <p:spPr>
          <a:xfrm>
            <a:off x="715127" y="1622191"/>
            <a:ext cx="3224258" cy="309562"/>
          </a:xfrm>
          <a:noFill/>
        </p:spPr>
        <p:txBody>
          <a:bodyPr lIns="0" tIns="0" anchor="ctr" anchorCtr="0"/>
          <a:lstStyle>
            <a:lvl1pPr marL="0" indent="0" algn="l">
              <a:lnSpc>
                <a:spcPct val="80000"/>
              </a:lnSpc>
              <a:buNone/>
              <a:defRPr sz="2000" baseline="0">
                <a:latin typeface="Bebas Neue" panose="020B0506020202020201" pitchFamily="34" charset="0"/>
              </a:defRPr>
            </a:lvl1pPr>
          </a:lstStyle>
          <a:p>
            <a:pPr lvl="0"/>
            <a:r>
              <a:rPr lang="es-CO" noProof="0"/>
              <a:t>PERSÖNLICHE INFORMATIONEN</a:t>
            </a:r>
          </a:p>
        </p:txBody>
      </p:sp>
      <p:sp>
        <p:nvSpPr>
          <p:cNvPr id="43" name="Textplatzhalter 26"/>
          <p:cNvSpPr>
            <a:spLocks noGrp="1"/>
          </p:cNvSpPr>
          <p:nvPr>
            <p:ph type="body" sz="quarter" idx="26" hasCustomPrompt="1"/>
          </p:nvPr>
        </p:nvSpPr>
        <p:spPr>
          <a:xfrm>
            <a:off x="710543" y="4157932"/>
            <a:ext cx="3224257" cy="1476740"/>
          </a:xfrm>
          <a:solidFill>
            <a:schemeClr val="bg2"/>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44" name="Textplatzhalter 26"/>
          <p:cNvSpPr>
            <a:spLocks noGrp="1"/>
          </p:cNvSpPr>
          <p:nvPr>
            <p:ph type="body" sz="quarter" idx="48" hasCustomPrompt="1"/>
          </p:nvPr>
        </p:nvSpPr>
        <p:spPr>
          <a:xfrm>
            <a:off x="710543" y="3735656"/>
            <a:ext cx="3228842"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de-DE"/>
              <a:t>NUTZER ZIELE</a:t>
            </a:r>
          </a:p>
        </p:txBody>
      </p:sp>
      <p:sp>
        <p:nvSpPr>
          <p:cNvPr id="45" name="Rectangle 44"/>
          <p:cNvSpPr/>
          <p:nvPr userDrawn="1"/>
        </p:nvSpPr>
        <p:spPr>
          <a:xfrm>
            <a:off x="4308494" y="433388"/>
            <a:ext cx="3575012" cy="5383212"/>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46" name="Rectangle 45"/>
          <p:cNvSpPr/>
          <p:nvPr userDrawn="1"/>
        </p:nvSpPr>
        <p:spPr>
          <a:xfrm>
            <a:off x="4308494" y="433388"/>
            <a:ext cx="3575012" cy="1061583"/>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47" name="Picture"/>
          <p:cNvSpPr>
            <a:spLocks noGrp="1"/>
          </p:cNvSpPr>
          <p:nvPr>
            <p:ph type="pic" sz="quarter" idx="49"/>
          </p:nvPr>
        </p:nvSpPr>
        <p:spPr bwMode="gray">
          <a:xfrm>
            <a:off x="6802090" y="433388"/>
            <a:ext cx="1081416" cy="1061583"/>
          </a:xfrm>
          <a:solidFill>
            <a:schemeClr val="bg1">
              <a:lumMod val="85000"/>
            </a:schemeClr>
          </a:solidFill>
        </p:spPr>
        <p:txBody>
          <a:bodyPr lIns="144000" tIns="144000" rIns="144000" bIns="144000"/>
          <a:lstStyle>
            <a:lvl1pPr marL="0" indent="0">
              <a:buNone/>
              <a:defRPr/>
            </a:lvl1pPr>
          </a:lstStyle>
          <a:p>
            <a:endParaRPr lang="en-US"/>
          </a:p>
        </p:txBody>
      </p:sp>
      <p:sp>
        <p:nvSpPr>
          <p:cNvPr id="64" name="Textplatzhalter 26"/>
          <p:cNvSpPr>
            <a:spLocks noGrp="1"/>
          </p:cNvSpPr>
          <p:nvPr>
            <p:ph type="body" sz="quarter" idx="66" hasCustomPrompt="1"/>
          </p:nvPr>
        </p:nvSpPr>
        <p:spPr>
          <a:xfrm>
            <a:off x="4401790" y="536548"/>
            <a:ext cx="2303585" cy="309562"/>
          </a:xfrm>
          <a:noFill/>
        </p:spPr>
        <p:txBody>
          <a:bodyPr lIns="0" tIns="72000" anchor="t" anchorCtr="0"/>
          <a:lstStyle>
            <a:lvl1pPr marL="0" indent="0" algn="l">
              <a:lnSpc>
                <a:spcPct val="80000"/>
              </a:lnSpc>
              <a:buNone/>
              <a:defRPr sz="1400" baseline="0">
                <a:solidFill>
                  <a:schemeClr val="bg2"/>
                </a:solidFill>
                <a:latin typeface="+mn-lt"/>
              </a:defRPr>
            </a:lvl1pPr>
          </a:lstStyle>
          <a:p>
            <a:pPr lvl="0"/>
            <a:r>
              <a:rPr lang="de-DE"/>
              <a:t>NAME</a:t>
            </a:r>
          </a:p>
        </p:txBody>
      </p:sp>
      <p:sp>
        <p:nvSpPr>
          <p:cNvPr id="65" name="Textplatzhalter 26"/>
          <p:cNvSpPr>
            <a:spLocks noGrp="1"/>
          </p:cNvSpPr>
          <p:nvPr>
            <p:ph type="body" sz="quarter" idx="67" hasCustomPrompt="1"/>
          </p:nvPr>
        </p:nvSpPr>
        <p:spPr>
          <a:xfrm>
            <a:off x="4401790" y="851529"/>
            <a:ext cx="2303585" cy="309562"/>
          </a:xfrm>
          <a:noFill/>
        </p:spPr>
        <p:txBody>
          <a:bodyPr lIns="0" tIns="72000" anchor="t" anchorCtr="0"/>
          <a:lstStyle>
            <a:lvl1pPr marL="0" indent="0" algn="l">
              <a:lnSpc>
                <a:spcPct val="80000"/>
              </a:lnSpc>
              <a:buNone/>
              <a:defRPr sz="1400" b="1" baseline="0">
                <a:solidFill>
                  <a:schemeClr val="bg2"/>
                </a:solidFill>
                <a:latin typeface="+mj-lt"/>
              </a:defRPr>
            </a:lvl1pPr>
          </a:lstStyle>
          <a:p>
            <a:pPr lvl="0"/>
            <a:r>
              <a:rPr lang="de-DE"/>
              <a:t>NACHNAME</a:t>
            </a:r>
            <a:endParaRPr lang="es-ES_tradnl"/>
          </a:p>
        </p:txBody>
      </p:sp>
      <p:sp>
        <p:nvSpPr>
          <p:cNvPr id="66" name="Textplatzhalter 26"/>
          <p:cNvSpPr>
            <a:spLocks noGrp="1"/>
          </p:cNvSpPr>
          <p:nvPr>
            <p:ph type="body" sz="quarter" idx="68" hasCustomPrompt="1"/>
          </p:nvPr>
        </p:nvSpPr>
        <p:spPr>
          <a:xfrm>
            <a:off x="4401790" y="1166511"/>
            <a:ext cx="2303585" cy="309562"/>
          </a:xfrm>
          <a:noFill/>
        </p:spPr>
        <p:txBody>
          <a:bodyPr lIns="0" tIns="72000" anchor="t" anchorCtr="0"/>
          <a:lstStyle>
            <a:lvl1pPr marL="0" indent="0" algn="l">
              <a:lnSpc>
                <a:spcPct val="80000"/>
              </a:lnSpc>
              <a:buNone/>
              <a:defRPr sz="1400" i="1" baseline="0">
                <a:solidFill>
                  <a:schemeClr val="bg2"/>
                </a:solidFill>
                <a:latin typeface="+mn-lt"/>
              </a:defRPr>
            </a:lvl1pPr>
          </a:lstStyle>
          <a:p>
            <a:pPr lvl="0"/>
            <a:r>
              <a:rPr lang="de-DE"/>
              <a:t>Beruf</a:t>
            </a:r>
            <a:endParaRPr lang="es-ES_tradnl"/>
          </a:p>
        </p:txBody>
      </p:sp>
      <p:sp>
        <p:nvSpPr>
          <p:cNvPr id="67" name="Textplatzhalter 26"/>
          <p:cNvSpPr>
            <a:spLocks noGrp="1"/>
          </p:cNvSpPr>
          <p:nvPr>
            <p:ph type="body" sz="quarter" idx="69" hasCustomPrompt="1"/>
          </p:nvPr>
        </p:nvSpPr>
        <p:spPr>
          <a:xfrm>
            <a:off x="4483871" y="1622191"/>
            <a:ext cx="3224258" cy="309562"/>
          </a:xfrm>
          <a:noFill/>
        </p:spPr>
        <p:txBody>
          <a:bodyPr lIns="0" tIns="0" anchor="ctr" anchorCtr="0"/>
          <a:lstStyle>
            <a:lvl1pPr marL="0" indent="0" algn="l">
              <a:lnSpc>
                <a:spcPct val="80000"/>
              </a:lnSpc>
              <a:buNone/>
              <a:defRPr sz="2000" baseline="0">
                <a:latin typeface="Bebas Neue" panose="020B0506020202020201" pitchFamily="34" charset="0"/>
              </a:defRPr>
            </a:lvl1pPr>
          </a:lstStyle>
          <a:p>
            <a:pPr lvl="0"/>
            <a:r>
              <a:rPr lang="es-CO" noProof="0"/>
              <a:t>PERSÖNLICHE INFORMATIONEN</a:t>
            </a:r>
          </a:p>
        </p:txBody>
      </p:sp>
      <p:sp>
        <p:nvSpPr>
          <p:cNvPr id="68" name="Textplatzhalter 26"/>
          <p:cNvSpPr>
            <a:spLocks noGrp="1"/>
          </p:cNvSpPr>
          <p:nvPr>
            <p:ph type="body" sz="quarter" idx="70" hasCustomPrompt="1"/>
          </p:nvPr>
        </p:nvSpPr>
        <p:spPr>
          <a:xfrm>
            <a:off x="4479287" y="4157932"/>
            <a:ext cx="3224257" cy="1476740"/>
          </a:xfrm>
          <a:solidFill>
            <a:schemeClr val="bg2"/>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69" name="Textplatzhalter 26"/>
          <p:cNvSpPr>
            <a:spLocks noGrp="1"/>
          </p:cNvSpPr>
          <p:nvPr>
            <p:ph type="body" sz="quarter" idx="71" hasCustomPrompt="1"/>
          </p:nvPr>
        </p:nvSpPr>
        <p:spPr>
          <a:xfrm>
            <a:off x="4479287" y="3735656"/>
            <a:ext cx="3228842"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de-DE"/>
              <a:t>NUTZER ZIELE</a:t>
            </a:r>
          </a:p>
        </p:txBody>
      </p:sp>
      <p:sp>
        <p:nvSpPr>
          <p:cNvPr id="71" name="Rectangle 70"/>
          <p:cNvSpPr/>
          <p:nvPr userDrawn="1"/>
        </p:nvSpPr>
        <p:spPr>
          <a:xfrm>
            <a:off x="8074588" y="433388"/>
            <a:ext cx="3575012" cy="1061583"/>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72" name="Picture"/>
          <p:cNvSpPr>
            <a:spLocks noGrp="1"/>
          </p:cNvSpPr>
          <p:nvPr>
            <p:ph type="pic" sz="quarter" idx="72"/>
          </p:nvPr>
        </p:nvSpPr>
        <p:spPr bwMode="gray">
          <a:xfrm>
            <a:off x="10568184" y="433388"/>
            <a:ext cx="1081416" cy="1061583"/>
          </a:xfrm>
          <a:solidFill>
            <a:schemeClr val="bg1">
              <a:lumMod val="85000"/>
            </a:schemeClr>
          </a:solidFill>
        </p:spPr>
        <p:txBody>
          <a:bodyPr lIns="144000" tIns="144000" rIns="144000" bIns="144000"/>
          <a:lstStyle>
            <a:lvl1pPr marL="0" indent="0">
              <a:buNone/>
              <a:defRPr/>
            </a:lvl1pPr>
          </a:lstStyle>
          <a:p>
            <a:endParaRPr lang="en-US"/>
          </a:p>
        </p:txBody>
      </p:sp>
      <p:sp>
        <p:nvSpPr>
          <p:cNvPr id="89" name="Textplatzhalter 26"/>
          <p:cNvSpPr>
            <a:spLocks noGrp="1"/>
          </p:cNvSpPr>
          <p:nvPr>
            <p:ph type="body" sz="quarter" idx="89" hasCustomPrompt="1"/>
          </p:nvPr>
        </p:nvSpPr>
        <p:spPr>
          <a:xfrm>
            <a:off x="8167884" y="536548"/>
            <a:ext cx="2303585" cy="309562"/>
          </a:xfrm>
          <a:noFill/>
        </p:spPr>
        <p:txBody>
          <a:bodyPr lIns="0" tIns="72000" anchor="t" anchorCtr="0"/>
          <a:lstStyle>
            <a:lvl1pPr marL="0" indent="0" algn="l">
              <a:lnSpc>
                <a:spcPct val="80000"/>
              </a:lnSpc>
              <a:buNone/>
              <a:defRPr sz="1400" baseline="0">
                <a:solidFill>
                  <a:schemeClr val="bg2"/>
                </a:solidFill>
                <a:latin typeface="+mn-lt"/>
              </a:defRPr>
            </a:lvl1pPr>
          </a:lstStyle>
          <a:p>
            <a:pPr lvl="0"/>
            <a:r>
              <a:rPr lang="de-DE"/>
              <a:t>NAME</a:t>
            </a:r>
          </a:p>
        </p:txBody>
      </p:sp>
      <p:sp>
        <p:nvSpPr>
          <p:cNvPr id="90" name="Textplatzhalter 26"/>
          <p:cNvSpPr>
            <a:spLocks noGrp="1"/>
          </p:cNvSpPr>
          <p:nvPr>
            <p:ph type="body" sz="quarter" idx="90" hasCustomPrompt="1"/>
          </p:nvPr>
        </p:nvSpPr>
        <p:spPr>
          <a:xfrm>
            <a:off x="8167884" y="851529"/>
            <a:ext cx="2303585" cy="309562"/>
          </a:xfrm>
          <a:noFill/>
        </p:spPr>
        <p:txBody>
          <a:bodyPr lIns="0" tIns="72000" anchor="t" anchorCtr="0"/>
          <a:lstStyle>
            <a:lvl1pPr marL="0" indent="0" algn="l">
              <a:lnSpc>
                <a:spcPct val="80000"/>
              </a:lnSpc>
              <a:buNone/>
              <a:defRPr sz="1400" b="1" baseline="0">
                <a:solidFill>
                  <a:schemeClr val="bg2"/>
                </a:solidFill>
                <a:latin typeface="+mj-lt"/>
              </a:defRPr>
            </a:lvl1pPr>
          </a:lstStyle>
          <a:p>
            <a:pPr lvl="0"/>
            <a:r>
              <a:rPr lang="de-DE"/>
              <a:t>NACHNAME</a:t>
            </a:r>
            <a:endParaRPr lang="es-ES_tradnl"/>
          </a:p>
        </p:txBody>
      </p:sp>
      <p:sp>
        <p:nvSpPr>
          <p:cNvPr id="91" name="Textplatzhalter 26"/>
          <p:cNvSpPr>
            <a:spLocks noGrp="1"/>
          </p:cNvSpPr>
          <p:nvPr>
            <p:ph type="body" sz="quarter" idx="91" hasCustomPrompt="1"/>
          </p:nvPr>
        </p:nvSpPr>
        <p:spPr>
          <a:xfrm>
            <a:off x="8167884" y="1166511"/>
            <a:ext cx="2303585" cy="309562"/>
          </a:xfrm>
          <a:noFill/>
        </p:spPr>
        <p:txBody>
          <a:bodyPr lIns="0" tIns="72000" anchor="t" anchorCtr="0"/>
          <a:lstStyle>
            <a:lvl1pPr marL="0" indent="0" algn="l">
              <a:lnSpc>
                <a:spcPct val="80000"/>
              </a:lnSpc>
              <a:buNone/>
              <a:defRPr sz="1400" i="1" baseline="0">
                <a:solidFill>
                  <a:schemeClr val="bg2"/>
                </a:solidFill>
                <a:latin typeface="+mn-lt"/>
              </a:defRPr>
            </a:lvl1pPr>
          </a:lstStyle>
          <a:p>
            <a:pPr lvl="0"/>
            <a:r>
              <a:rPr lang="de-DE"/>
              <a:t>Beruf</a:t>
            </a:r>
            <a:endParaRPr lang="es-ES_tradnl"/>
          </a:p>
        </p:txBody>
      </p:sp>
      <p:sp>
        <p:nvSpPr>
          <p:cNvPr id="92" name="Textplatzhalter 26"/>
          <p:cNvSpPr>
            <a:spLocks noGrp="1"/>
          </p:cNvSpPr>
          <p:nvPr>
            <p:ph type="body" sz="quarter" idx="92" hasCustomPrompt="1"/>
          </p:nvPr>
        </p:nvSpPr>
        <p:spPr>
          <a:xfrm>
            <a:off x="8249965" y="1622191"/>
            <a:ext cx="3224258" cy="309562"/>
          </a:xfrm>
          <a:noFill/>
        </p:spPr>
        <p:txBody>
          <a:bodyPr lIns="0" tIns="0" anchor="ctr" anchorCtr="0"/>
          <a:lstStyle>
            <a:lvl1pPr marL="0" indent="0" algn="l">
              <a:lnSpc>
                <a:spcPct val="80000"/>
              </a:lnSpc>
              <a:buNone/>
              <a:defRPr sz="2000" baseline="0">
                <a:latin typeface="Bebas Neue" panose="020B0506020202020201" pitchFamily="34" charset="0"/>
              </a:defRPr>
            </a:lvl1pPr>
          </a:lstStyle>
          <a:p>
            <a:pPr lvl="0"/>
            <a:r>
              <a:rPr lang="es-CO" noProof="0"/>
              <a:t>PERSÖNLICHE INFORMATIONEN</a:t>
            </a:r>
          </a:p>
        </p:txBody>
      </p:sp>
      <p:sp>
        <p:nvSpPr>
          <p:cNvPr id="93" name="Textplatzhalter 26"/>
          <p:cNvSpPr>
            <a:spLocks noGrp="1"/>
          </p:cNvSpPr>
          <p:nvPr>
            <p:ph type="body" sz="quarter" idx="93" hasCustomPrompt="1"/>
          </p:nvPr>
        </p:nvSpPr>
        <p:spPr>
          <a:xfrm>
            <a:off x="8245381" y="4157932"/>
            <a:ext cx="3224257" cy="1476740"/>
          </a:xfrm>
          <a:solidFill>
            <a:schemeClr val="bg2"/>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94" name="Textplatzhalter 26"/>
          <p:cNvSpPr>
            <a:spLocks noGrp="1"/>
          </p:cNvSpPr>
          <p:nvPr>
            <p:ph type="body" sz="quarter" idx="94" hasCustomPrompt="1"/>
          </p:nvPr>
        </p:nvSpPr>
        <p:spPr>
          <a:xfrm>
            <a:off x="8245381" y="3735656"/>
            <a:ext cx="3228842"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de-DE"/>
              <a:t>NUTZER ZIELE</a:t>
            </a:r>
          </a:p>
        </p:txBody>
      </p:sp>
      <p:sp>
        <p:nvSpPr>
          <p:cNvPr id="95" name="Textplatzhalter 26"/>
          <p:cNvSpPr>
            <a:spLocks noGrp="1"/>
          </p:cNvSpPr>
          <p:nvPr>
            <p:ph type="body" sz="quarter" idx="95" hasCustomPrompt="1"/>
          </p:nvPr>
        </p:nvSpPr>
        <p:spPr>
          <a:xfrm>
            <a:off x="1904999" y="2468181"/>
            <a:ext cx="2029801"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96" name="Textplatzhalter 26"/>
          <p:cNvSpPr>
            <a:spLocks noGrp="1"/>
          </p:cNvSpPr>
          <p:nvPr>
            <p:ph type="body" sz="quarter" idx="96" hasCustomPrompt="1"/>
          </p:nvPr>
        </p:nvSpPr>
        <p:spPr>
          <a:xfrm>
            <a:off x="710543" y="2468181"/>
            <a:ext cx="1130957" cy="172443"/>
          </a:xfrm>
          <a:noFill/>
        </p:spPr>
        <p:txBody>
          <a:bodyPr lIns="0" tIns="72000" anchor="ctr" anchorCtr="0"/>
          <a:lstStyle>
            <a:lvl1pPr marL="0" indent="0" algn="r">
              <a:lnSpc>
                <a:spcPct val="90000"/>
              </a:lnSpc>
              <a:buNone/>
              <a:defRPr sz="1200" b="1" baseline="0">
                <a:latin typeface="+mj-lt"/>
              </a:defRPr>
            </a:lvl1pPr>
          </a:lstStyle>
          <a:p>
            <a:pPr lvl="0"/>
            <a:r>
              <a:rPr lang="de-DE"/>
              <a:t>BILDUNG:</a:t>
            </a:r>
          </a:p>
        </p:txBody>
      </p:sp>
      <p:sp>
        <p:nvSpPr>
          <p:cNvPr id="97" name="Textplatzhalter 26"/>
          <p:cNvSpPr>
            <a:spLocks noGrp="1"/>
          </p:cNvSpPr>
          <p:nvPr>
            <p:ph type="body" sz="quarter" idx="97" hasCustomPrompt="1"/>
          </p:nvPr>
        </p:nvSpPr>
        <p:spPr>
          <a:xfrm>
            <a:off x="710543" y="2700676"/>
            <a:ext cx="1130957" cy="172443"/>
          </a:xfrm>
          <a:noFill/>
        </p:spPr>
        <p:txBody>
          <a:bodyPr lIns="0" tIns="72000" anchor="ctr" anchorCtr="0"/>
          <a:lstStyle>
            <a:lvl1pPr marL="0" indent="0" algn="r">
              <a:lnSpc>
                <a:spcPct val="90000"/>
              </a:lnSpc>
              <a:buNone/>
              <a:defRPr sz="1200" b="1" baseline="0">
                <a:latin typeface="+mj-lt"/>
              </a:defRPr>
            </a:lvl1pPr>
          </a:lstStyle>
          <a:p>
            <a:pPr lvl="0"/>
            <a:r>
              <a:rPr lang="de-DE"/>
              <a:t>BERUF :</a:t>
            </a:r>
          </a:p>
        </p:txBody>
      </p:sp>
      <p:sp>
        <p:nvSpPr>
          <p:cNvPr id="98" name="Textplatzhalter 26"/>
          <p:cNvSpPr>
            <a:spLocks noGrp="1"/>
          </p:cNvSpPr>
          <p:nvPr>
            <p:ph type="body" sz="quarter" idx="98" hasCustomPrompt="1"/>
          </p:nvPr>
        </p:nvSpPr>
        <p:spPr>
          <a:xfrm>
            <a:off x="1904999" y="2700676"/>
            <a:ext cx="2029801"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107" name="Textplatzhalter 26"/>
          <p:cNvSpPr>
            <a:spLocks noGrp="1"/>
          </p:cNvSpPr>
          <p:nvPr>
            <p:ph type="body" sz="quarter" idx="107" hasCustomPrompt="1"/>
          </p:nvPr>
        </p:nvSpPr>
        <p:spPr>
          <a:xfrm>
            <a:off x="1904999" y="2933171"/>
            <a:ext cx="2029801"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108" name="Textplatzhalter 26"/>
          <p:cNvSpPr>
            <a:spLocks noGrp="1"/>
          </p:cNvSpPr>
          <p:nvPr>
            <p:ph type="body" sz="quarter" idx="108" hasCustomPrompt="1"/>
          </p:nvPr>
        </p:nvSpPr>
        <p:spPr>
          <a:xfrm>
            <a:off x="710543" y="2933171"/>
            <a:ext cx="1130957" cy="172443"/>
          </a:xfrm>
          <a:noFill/>
        </p:spPr>
        <p:txBody>
          <a:bodyPr lIns="0" tIns="72000" anchor="ctr" anchorCtr="0"/>
          <a:lstStyle>
            <a:lvl1pPr marL="0" indent="0" algn="r">
              <a:lnSpc>
                <a:spcPct val="90000"/>
              </a:lnSpc>
              <a:buNone/>
              <a:defRPr sz="1200" b="1" baseline="0">
                <a:latin typeface="+mj-lt"/>
              </a:defRPr>
            </a:lvl1pPr>
          </a:lstStyle>
          <a:p>
            <a:pPr lvl="0"/>
            <a:r>
              <a:rPr lang="de-DE"/>
              <a:t>FAMILIE:</a:t>
            </a:r>
          </a:p>
        </p:txBody>
      </p:sp>
      <p:sp>
        <p:nvSpPr>
          <p:cNvPr id="109" name="Textplatzhalter 26"/>
          <p:cNvSpPr>
            <a:spLocks noGrp="1"/>
          </p:cNvSpPr>
          <p:nvPr>
            <p:ph type="body" sz="quarter" idx="109" hasCustomPrompt="1"/>
          </p:nvPr>
        </p:nvSpPr>
        <p:spPr>
          <a:xfrm>
            <a:off x="710543" y="3165666"/>
            <a:ext cx="1130957" cy="172443"/>
          </a:xfrm>
          <a:noFill/>
        </p:spPr>
        <p:txBody>
          <a:bodyPr lIns="0" tIns="72000" anchor="ctr" anchorCtr="0"/>
          <a:lstStyle>
            <a:lvl1pPr marL="0" indent="0" algn="r">
              <a:lnSpc>
                <a:spcPct val="90000"/>
              </a:lnSpc>
              <a:buNone/>
              <a:defRPr sz="1200" b="1" baseline="0">
                <a:latin typeface="+mj-lt"/>
              </a:defRPr>
            </a:lvl1pPr>
          </a:lstStyle>
          <a:p>
            <a:pPr lvl="0"/>
            <a:r>
              <a:rPr lang="de-DE"/>
              <a:t>HOBBIES:</a:t>
            </a:r>
          </a:p>
        </p:txBody>
      </p:sp>
      <p:sp>
        <p:nvSpPr>
          <p:cNvPr id="110" name="Textplatzhalter 26"/>
          <p:cNvSpPr>
            <a:spLocks noGrp="1"/>
          </p:cNvSpPr>
          <p:nvPr>
            <p:ph type="body" sz="quarter" idx="110" hasCustomPrompt="1"/>
          </p:nvPr>
        </p:nvSpPr>
        <p:spPr>
          <a:xfrm>
            <a:off x="1904999" y="3165666"/>
            <a:ext cx="2029801"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131" name="Textplatzhalter 26"/>
          <p:cNvSpPr>
            <a:spLocks noGrp="1"/>
          </p:cNvSpPr>
          <p:nvPr>
            <p:ph type="body" sz="quarter" idx="119" hasCustomPrompt="1"/>
          </p:nvPr>
        </p:nvSpPr>
        <p:spPr>
          <a:xfrm>
            <a:off x="710543" y="3398162"/>
            <a:ext cx="1130957" cy="172443"/>
          </a:xfrm>
          <a:noFill/>
        </p:spPr>
        <p:txBody>
          <a:bodyPr lIns="0" tIns="72000" anchor="ctr" anchorCtr="0"/>
          <a:lstStyle>
            <a:lvl1pPr marL="0" indent="0" algn="r">
              <a:lnSpc>
                <a:spcPct val="90000"/>
              </a:lnSpc>
              <a:buNone/>
              <a:defRPr sz="1200" b="1" baseline="0">
                <a:latin typeface="+mj-lt"/>
              </a:defRPr>
            </a:lvl1pPr>
          </a:lstStyle>
          <a:p>
            <a:pPr lvl="0"/>
            <a:r>
              <a:rPr lang="de-DE"/>
              <a:t>PERSÖNLICHKEIT:</a:t>
            </a:r>
          </a:p>
        </p:txBody>
      </p:sp>
      <p:sp>
        <p:nvSpPr>
          <p:cNvPr id="132" name="Textplatzhalter 26"/>
          <p:cNvSpPr>
            <a:spLocks noGrp="1"/>
          </p:cNvSpPr>
          <p:nvPr>
            <p:ph type="body" sz="quarter" idx="120" hasCustomPrompt="1"/>
          </p:nvPr>
        </p:nvSpPr>
        <p:spPr>
          <a:xfrm>
            <a:off x="1904999" y="3398162"/>
            <a:ext cx="2029801"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133" name="Textplatzhalter 26"/>
          <p:cNvSpPr>
            <a:spLocks noGrp="1"/>
          </p:cNvSpPr>
          <p:nvPr>
            <p:ph type="body" sz="quarter" idx="121" hasCustomPrompt="1"/>
          </p:nvPr>
        </p:nvSpPr>
        <p:spPr>
          <a:xfrm>
            <a:off x="5673743" y="2003191"/>
            <a:ext cx="2029801"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134" name="Textplatzhalter 26"/>
          <p:cNvSpPr>
            <a:spLocks noGrp="1"/>
          </p:cNvSpPr>
          <p:nvPr>
            <p:ph type="body" sz="quarter" idx="122" hasCustomPrompt="1"/>
          </p:nvPr>
        </p:nvSpPr>
        <p:spPr>
          <a:xfrm>
            <a:off x="4479287" y="2003191"/>
            <a:ext cx="1130957" cy="172443"/>
          </a:xfrm>
          <a:noFill/>
        </p:spPr>
        <p:txBody>
          <a:bodyPr lIns="0" tIns="72000" anchor="ctr" anchorCtr="0"/>
          <a:lstStyle>
            <a:lvl1pPr marL="0" indent="0" algn="r">
              <a:lnSpc>
                <a:spcPct val="90000"/>
              </a:lnSpc>
              <a:buNone/>
              <a:defRPr sz="1200" b="1" baseline="0">
                <a:latin typeface="+mj-lt"/>
              </a:defRPr>
            </a:lvl1pPr>
          </a:lstStyle>
          <a:p>
            <a:pPr lvl="0"/>
            <a:r>
              <a:rPr lang="de-DE"/>
              <a:t>ALTER:</a:t>
            </a:r>
          </a:p>
        </p:txBody>
      </p:sp>
      <p:sp>
        <p:nvSpPr>
          <p:cNvPr id="135" name="Textplatzhalter 26"/>
          <p:cNvSpPr>
            <a:spLocks noGrp="1"/>
          </p:cNvSpPr>
          <p:nvPr>
            <p:ph type="body" sz="quarter" idx="123" hasCustomPrompt="1"/>
          </p:nvPr>
        </p:nvSpPr>
        <p:spPr>
          <a:xfrm>
            <a:off x="4479287" y="2235686"/>
            <a:ext cx="1130957" cy="172443"/>
          </a:xfrm>
          <a:noFill/>
        </p:spPr>
        <p:txBody>
          <a:bodyPr lIns="0" tIns="72000" anchor="ctr" anchorCtr="0"/>
          <a:lstStyle>
            <a:lvl1pPr marL="0" indent="0" algn="r">
              <a:lnSpc>
                <a:spcPct val="90000"/>
              </a:lnSpc>
              <a:buNone/>
              <a:defRPr sz="1200" b="1" baseline="0">
                <a:latin typeface="+mj-lt"/>
              </a:defRPr>
            </a:lvl1pPr>
          </a:lstStyle>
          <a:p>
            <a:pPr lvl="0"/>
            <a:r>
              <a:rPr lang="de-DE"/>
              <a:t>ORT :</a:t>
            </a:r>
            <a:endParaRPr lang="es-ES_tradnl"/>
          </a:p>
        </p:txBody>
      </p:sp>
      <p:sp>
        <p:nvSpPr>
          <p:cNvPr id="136" name="Textplatzhalter 26"/>
          <p:cNvSpPr>
            <a:spLocks noGrp="1"/>
          </p:cNvSpPr>
          <p:nvPr>
            <p:ph type="body" sz="quarter" idx="124" hasCustomPrompt="1"/>
          </p:nvPr>
        </p:nvSpPr>
        <p:spPr>
          <a:xfrm>
            <a:off x="5673743" y="2235686"/>
            <a:ext cx="2029801"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137" name="Textplatzhalter 26"/>
          <p:cNvSpPr>
            <a:spLocks noGrp="1"/>
          </p:cNvSpPr>
          <p:nvPr>
            <p:ph type="body" sz="quarter" idx="125" hasCustomPrompt="1"/>
          </p:nvPr>
        </p:nvSpPr>
        <p:spPr>
          <a:xfrm>
            <a:off x="5673743" y="2468181"/>
            <a:ext cx="2029801"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138" name="Textplatzhalter 26"/>
          <p:cNvSpPr>
            <a:spLocks noGrp="1"/>
          </p:cNvSpPr>
          <p:nvPr>
            <p:ph type="body" sz="quarter" idx="126" hasCustomPrompt="1"/>
          </p:nvPr>
        </p:nvSpPr>
        <p:spPr>
          <a:xfrm>
            <a:off x="4479287" y="2468181"/>
            <a:ext cx="1130957" cy="172443"/>
          </a:xfrm>
          <a:noFill/>
        </p:spPr>
        <p:txBody>
          <a:bodyPr lIns="0" tIns="72000" anchor="ctr" anchorCtr="0"/>
          <a:lstStyle>
            <a:lvl1pPr marL="0" indent="0" algn="r">
              <a:lnSpc>
                <a:spcPct val="90000"/>
              </a:lnSpc>
              <a:buNone/>
              <a:defRPr sz="1200" b="1" baseline="0">
                <a:latin typeface="+mj-lt"/>
              </a:defRPr>
            </a:lvl1pPr>
          </a:lstStyle>
          <a:p>
            <a:pPr lvl="0"/>
            <a:r>
              <a:rPr lang="de-DE"/>
              <a:t>BILDUNG:</a:t>
            </a:r>
          </a:p>
        </p:txBody>
      </p:sp>
      <p:sp>
        <p:nvSpPr>
          <p:cNvPr id="139" name="Textplatzhalter 26"/>
          <p:cNvSpPr>
            <a:spLocks noGrp="1"/>
          </p:cNvSpPr>
          <p:nvPr>
            <p:ph type="body" sz="quarter" idx="127" hasCustomPrompt="1"/>
          </p:nvPr>
        </p:nvSpPr>
        <p:spPr>
          <a:xfrm>
            <a:off x="4479287" y="2700676"/>
            <a:ext cx="1130957" cy="172443"/>
          </a:xfrm>
          <a:noFill/>
        </p:spPr>
        <p:txBody>
          <a:bodyPr lIns="0" tIns="72000" anchor="ctr" anchorCtr="0"/>
          <a:lstStyle>
            <a:lvl1pPr marL="0" indent="0" algn="r">
              <a:lnSpc>
                <a:spcPct val="90000"/>
              </a:lnSpc>
              <a:buNone/>
              <a:defRPr sz="1200" b="1" baseline="0">
                <a:latin typeface="+mj-lt"/>
              </a:defRPr>
            </a:lvl1pPr>
          </a:lstStyle>
          <a:p>
            <a:pPr lvl="0"/>
            <a:r>
              <a:rPr lang="de-DE"/>
              <a:t>BERUF :</a:t>
            </a:r>
          </a:p>
        </p:txBody>
      </p:sp>
      <p:sp>
        <p:nvSpPr>
          <p:cNvPr id="140" name="Textplatzhalter 26"/>
          <p:cNvSpPr>
            <a:spLocks noGrp="1"/>
          </p:cNvSpPr>
          <p:nvPr>
            <p:ph type="body" sz="quarter" idx="128" hasCustomPrompt="1"/>
          </p:nvPr>
        </p:nvSpPr>
        <p:spPr>
          <a:xfrm>
            <a:off x="5673743" y="2700676"/>
            <a:ext cx="2029801"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141" name="Textplatzhalter 26"/>
          <p:cNvSpPr>
            <a:spLocks noGrp="1"/>
          </p:cNvSpPr>
          <p:nvPr>
            <p:ph type="body" sz="quarter" idx="129" hasCustomPrompt="1"/>
          </p:nvPr>
        </p:nvSpPr>
        <p:spPr>
          <a:xfrm>
            <a:off x="5673743" y="2933171"/>
            <a:ext cx="2029801"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142" name="Textplatzhalter 26"/>
          <p:cNvSpPr>
            <a:spLocks noGrp="1"/>
          </p:cNvSpPr>
          <p:nvPr>
            <p:ph type="body" sz="quarter" idx="130" hasCustomPrompt="1"/>
          </p:nvPr>
        </p:nvSpPr>
        <p:spPr>
          <a:xfrm>
            <a:off x="4479287" y="2933171"/>
            <a:ext cx="1130957" cy="172443"/>
          </a:xfrm>
          <a:noFill/>
        </p:spPr>
        <p:txBody>
          <a:bodyPr lIns="0" tIns="72000" anchor="ctr" anchorCtr="0"/>
          <a:lstStyle>
            <a:lvl1pPr marL="0" indent="0" algn="r">
              <a:lnSpc>
                <a:spcPct val="90000"/>
              </a:lnSpc>
              <a:buNone/>
              <a:defRPr sz="1200" b="1" baseline="0">
                <a:latin typeface="+mj-lt"/>
              </a:defRPr>
            </a:lvl1pPr>
          </a:lstStyle>
          <a:p>
            <a:pPr lvl="0"/>
            <a:r>
              <a:rPr lang="de-DE"/>
              <a:t>FAMILIE:</a:t>
            </a:r>
          </a:p>
        </p:txBody>
      </p:sp>
      <p:sp>
        <p:nvSpPr>
          <p:cNvPr id="143" name="Textplatzhalter 26"/>
          <p:cNvSpPr>
            <a:spLocks noGrp="1"/>
          </p:cNvSpPr>
          <p:nvPr>
            <p:ph type="body" sz="quarter" idx="131" hasCustomPrompt="1"/>
          </p:nvPr>
        </p:nvSpPr>
        <p:spPr>
          <a:xfrm>
            <a:off x="4479287" y="3165666"/>
            <a:ext cx="1130957" cy="172443"/>
          </a:xfrm>
          <a:noFill/>
        </p:spPr>
        <p:txBody>
          <a:bodyPr lIns="0" tIns="72000" anchor="ctr" anchorCtr="0"/>
          <a:lstStyle>
            <a:lvl1pPr marL="0" indent="0" algn="r">
              <a:lnSpc>
                <a:spcPct val="90000"/>
              </a:lnSpc>
              <a:buNone/>
              <a:defRPr sz="1200" b="1" baseline="0">
                <a:latin typeface="+mj-lt"/>
              </a:defRPr>
            </a:lvl1pPr>
          </a:lstStyle>
          <a:p>
            <a:pPr lvl="0"/>
            <a:r>
              <a:rPr lang="de-DE"/>
              <a:t>HOBBIES:</a:t>
            </a:r>
          </a:p>
        </p:txBody>
      </p:sp>
      <p:sp>
        <p:nvSpPr>
          <p:cNvPr id="144" name="Textplatzhalter 26"/>
          <p:cNvSpPr>
            <a:spLocks noGrp="1"/>
          </p:cNvSpPr>
          <p:nvPr>
            <p:ph type="body" sz="quarter" idx="132" hasCustomPrompt="1"/>
          </p:nvPr>
        </p:nvSpPr>
        <p:spPr>
          <a:xfrm>
            <a:off x="5673743" y="3165666"/>
            <a:ext cx="2029801"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145" name="Textplatzhalter 26"/>
          <p:cNvSpPr>
            <a:spLocks noGrp="1"/>
          </p:cNvSpPr>
          <p:nvPr>
            <p:ph type="body" sz="quarter" idx="133" hasCustomPrompt="1"/>
          </p:nvPr>
        </p:nvSpPr>
        <p:spPr>
          <a:xfrm>
            <a:off x="4479287" y="3398162"/>
            <a:ext cx="1130957" cy="172443"/>
          </a:xfrm>
          <a:noFill/>
        </p:spPr>
        <p:txBody>
          <a:bodyPr lIns="0" tIns="72000" anchor="ctr" anchorCtr="0"/>
          <a:lstStyle>
            <a:lvl1pPr marL="0" indent="0" algn="r">
              <a:lnSpc>
                <a:spcPct val="90000"/>
              </a:lnSpc>
              <a:buNone/>
              <a:defRPr sz="1200" b="1" baseline="0">
                <a:latin typeface="+mj-lt"/>
              </a:defRPr>
            </a:lvl1pPr>
          </a:lstStyle>
          <a:p>
            <a:pPr lvl="0"/>
            <a:r>
              <a:rPr lang="de-DE"/>
              <a:t>PERSÖNLICHKEIT</a:t>
            </a:r>
          </a:p>
        </p:txBody>
      </p:sp>
      <p:sp>
        <p:nvSpPr>
          <p:cNvPr id="146" name="Textplatzhalter 26"/>
          <p:cNvSpPr>
            <a:spLocks noGrp="1"/>
          </p:cNvSpPr>
          <p:nvPr>
            <p:ph type="body" sz="quarter" idx="134" hasCustomPrompt="1"/>
          </p:nvPr>
        </p:nvSpPr>
        <p:spPr>
          <a:xfrm>
            <a:off x="5673743" y="3398162"/>
            <a:ext cx="2029801"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147" name="Textplatzhalter 26"/>
          <p:cNvSpPr>
            <a:spLocks noGrp="1"/>
          </p:cNvSpPr>
          <p:nvPr>
            <p:ph type="body" sz="quarter" idx="135" hasCustomPrompt="1"/>
          </p:nvPr>
        </p:nvSpPr>
        <p:spPr>
          <a:xfrm>
            <a:off x="9439837" y="2003191"/>
            <a:ext cx="2029801"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148" name="Textplatzhalter 26"/>
          <p:cNvSpPr>
            <a:spLocks noGrp="1"/>
          </p:cNvSpPr>
          <p:nvPr>
            <p:ph type="body" sz="quarter" idx="136" hasCustomPrompt="1"/>
          </p:nvPr>
        </p:nvSpPr>
        <p:spPr>
          <a:xfrm>
            <a:off x="8245381" y="2003191"/>
            <a:ext cx="1130957" cy="172443"/>
          </a:xfrm>
          <a:noFill/>
        </p:spPr>
        <p:txBody>
          <a:bodyPr lIns="0" tIns="72000" anchor="ctr" anchorCtr="0"/>
          <a:lstStyle>
            <a:lvl1pPr marL="0" indent="0" algn="r">
              <a:lnSpc>
                <a:spcPct val="90000"/>
              </a:lnSpc>
              <a:buNone/>
              <a:defRPr sz="1200" b="1" baseline="0">
                <a:latin typeface="+mj-lt"/>
              </a:defRPr>
            </a:lvl1pPr>
          </a:lstStyle>
          <a:p>
            <a:pPr lvl="0"/>
            <a:r>
              <a:rPr lang="de-DE"/>
              <a:t>ALTER:</a:t>
            </a:r>
          </a:p>
        </p:txBody>
      </p:sp>
      <p:sp>
        <p:nvSpPr>
          <p:cNvPr id="149" name="Textplatzhalter 26"/>
          <p:cNvSpPr>
            <a:spLocks noGrp="1"/>
          </p:cNvSpPr>
          <p:nvPr>
            <p:ph type="body" sz="quarter" idx="137" hasCustomPrompt="1"/>
          </p:nvPr>
        </p:nvSpPr>
        <p:spPr>
          <a:xfrm>
            <a:off x="8245381" y="2235686"/>
            <a:ext cx="1130957" cy="172443"/>
          </a:xfrm>
          <a:noFill/>
        </p:spPr>
        <p:txBody>
          <a:bodyPr lIns="0" tIns="72000" anchor="ctr" anchorCtr="0"/>
          <a:lstStyle>
            <a:lvl1pPr marL="0" indent="0" algn="r">
              <a:lnSpc>
                <a:spcPct val="90000"/>
              </a:lnSpc>
              <a:buNone/>
              <a:defRPr sz="1200" b="1" baseline="0">
                <a:latin typeface="+mj-lt"/>
              </a:defRPr>
            </a:lvl1pPr>
          </a:lstStyle>
          <a:p>
            <a:pPr lvl="0"/>
            <a:r>
              <a:rPr lang="de-DE"/>
              <a:t>ORT :</a:t>
            </a:r>
            <a:endParaRPr lang="es-ES_tradnl"/>
          </a:p>
        </p:txBody>
      </p:sp>
      <p:sp>
        <p:nvSpPr>
          <p:cNvPr id="150" name="Textplatzhalter 26"/>
          <p:cNvSpPr>
            <a:spLocks noGrp="1"/>
          </p:cNvSpPr>
          <p:nvPr>
            <p:ph type="body" sz="quarter" idx="138" hasCustomPrompt="1"/>
          </p:nvPr>
        </p:nvSpPr>
        <p:spPr>
          <a:xfrm>
            <a:off x="9439837" y="2235686"/>
            <a:ext cx="2029801"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151" name="Textplatzhalter 26"/>
          <p:cNvSpPr>
            <a:spLocks noGrp="1"/>
          </p:cNvSpPr>
          <p:nvPr>
            <p:ph type="body" sz="quarter" idx="139" hasCustomPrompt="1"/>
          </p:nvPr>
        </p:nvSpPr>
        <p:spPr>
          <a:xfrm>
            <a:off x="9439837" y="2468181"/>
            <a:ext cx="2029801"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152" name="Textplatzhalter 26"/>
          <p:cNvSpPr>
            <a:spLocks noGrp="1"/>
          </p:cNvSpPr>
          <p:nvPr>
            <p:ph type="body" sz="quarter" idx="140" hasCustomPrompt="1"/>
          </p:nvPr>
        </p:nvSpPr>
        <p:spPr>
          <a:xfrm>
            <a:off x="8245381" y="2468181"/>
            <a:ext cx="1130957" cy="172443"/>
          </a:xfrm>
          <a:noFill/>
        </p:spPr>
        <p:txBody>
          <a:bodyPr lIns="0" tIns="72000" anchor="ctr" anchorCtr="0"/>
          <a:lstStyle>
            <a:lvl1pPr marL="0" indent="0" algn="r">
              <a:lnSpc>
                <a:spcPct val="90000"/>
              </a:lnSpc>
              <a:buNone/>
              <a:defRPr sz="1200" b="1" baseline="0">
                <a:latin typeface="+mj-lt"/>
              </a:defRPr>
            </a:lvl1pPr>
          </a:lstStyle>
          <a:p>
            <a:pPr lvl="0"/>
            <a:r>
              <a:rPr lang="de-DE"/>
              <a:t>BILDUNG:</a:t>
            </a:r>
          </a:p>
        </p:txBody>
      </p:sp>
      <p:sp>
        <p:nvSpPr>
          <p:cNvPr id="153" name="Textplatzhalter 26"/>
          <p:cNvSpPr>
            <a:spLocks noGrp="1"/>
          </p:cNvSpPr>
          <p:nvPr>
            <p:ph type="body" sz="quarter" idx="141" hasCustomPrompt="1"/>
          </p:nvPr>
        </p:nvSpPr>
        <p:spPr>
          <a:xfrm>
            <a:off x="8245381" y="2700676"/>
            <a:ext cx="1130957" cy="172443"/>
          </a:xfrm>
          <a:noFill/>
        </p:spPr>
        <p:txBody>
          <a:bodyPr lIns="0" tIns="72000" anchor="ctr" anchorCtr="0"/>
          <a:lstStyle>
            <a:lvl1pPr marL="0" indent="0" algn="r">
              <a:lnSpc>
                <a:spcPct val="90000"/>
              </a:lnSpc>
              <a:buNone/>
              <a:defRPr sz="1200" b="1" baseline="0">
                <a:latin typeface="+mj-lt"/>
              </a:defRPr>
            </a:lvl1pPr>
          </a:lstStyle>
          <a:p>
            <a:pPr lvl="0"/>
            <a:r>
              <a:rPr lang="de-DE"/>
              <a:t>BERUF :</a:t>
            </a:r>
          </a:p>
        </p:txBody>
      </p:sp>
      <p:sp>
        <p:nvSpPr>
          <p:cNvPr id="154" name="Textplatzhalter 26"/>
          <p:cNvSpPr>
            <a:spLocks noGrp="1"/>
          </p:cNvSpPr>
          <p:nvPr>
            <p:ph type="body" sz="quarter" idx="142" hasCustomPrompt="1"/>
          </p:nvPr>
        </p:nvSpPr>
        <p:spPr>
          <a:xfrm>
            <a:off x="9439837" y="2700676"/>
            <a:ext cx="2029801"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155" name="Textplatzhalter 26"/>
          <p:cNvSpPr>
            <a:spLocks noGrp="1"/>
          </p:cNvSpPr>
          <p:nvPr>
            <p:ph type="body" sz="quarter" idx="143" hasCustomPrompt="1"/>
          </p:nvPr>
        </p:nvSpPr>
        <p:spPr>
          <a:xfrm>
            <a:off x="9439837" y="2933171"/>
            <a:ext cx="2029801"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156" name="Textplatzhalter 26"/>
          <p:cNvSpPr>
            <a:spLocks noGrp="1"/>
          </p:cNvSpPr>
          <p:nvPr>
            <p:ph type="body" sz="quarter" idx="144" hasCustomPrompt="1"/>
          </p:nvPr>
        </p:nvSpPr>
        <p:spPr>
          <a:xfrm>
            <a:off x="8245381" y="2933171"/>
            <a:ext cx="1130957" cy="172443"/>
          </a:xfrm>
          <a:noFill/>
        </p:spPr>
        <p:txBody>
          <a:bodyPr lIns="0" tIns="72000" anchor="ctr" anchorCtr="0"/>
          <a:lstStyle>
            <a:lvl1pPr marL="0" indent="0" algn="r">
              <a:lnSpc>
                <a:spcPct val="90000"/>
              </a:lnSpc>
              <a:buNone/>
              <a:defRPr sz="1200" b="1" baseline="0">
                <a:latin typeface="+mj-lt"/>
              </a:defRPr>
            </a:lvl1pPr>
          </a:lstStyle>
          <a:p>
            <a:pPr lvl="0"/>
            <a:r>
              <a:rPr lang="de-DE"/>
              <a:t>FAMILIE:</a:t>
            </a:r>
          </a:p>
        </p:txBody>
      </p:sp>
      <p:sp>
        <p:nvSpPr>
          <p:cNvPr id="157" name="Textplatzhalter 26"/>
          <p:cNvSpPr>
            <a:spLocks noGrp="1"/>
          </p:cNvSpPr>
          <p:nvPr>
            <p:ph type="body" sz="quarter" idx="145" hasCustomPrompt="1"/>
          </p:nvPr>
        </p:nvSpPr>
        <p:spPr>
          <a:xfrm>
            <a:off x="8245381" y="3165666"/>
            <a:ext cx="1130957" cy="172443"/>
          </a:xfrm>
          <a:noFill/>
        </p:spPr>
        <p:txBody>
          <a:bodyPr lIns="0" tIns="72000" anchor="ctr" anchorCtr="0"/>
          <a:lstStyle>
            <a:lvl1pPr marL="0" indent="0" algn="r">
              <a:lnSpc>
                <a:spcPct val="90000"/>
              </a:lnSpc>
              <a:buNone/>
              <a:defRPr sz="1200" b="1" baseline="0">
                <a:latin typeface="+mj-lt"/>
              </a:defRPr>
            </a:lvl1pPr>
          </a:lstStyle>
          <a:p>
            <a:pPr lvl="0"/>
            <a:r>
              <a:rPr lang="de-DE"/>
              <a:t>HOBBIES:</a:t>
            </a:r>
          </a:p>
        </p:txBody>
      </p:sp>
      <p:sp>
        <p:nvSpPr>
          <p:cNvPr id="158" name="Textplatzhalter 26"/>
          <p:cNvSpPr>
            <a:spLocks noGrp="1"/>
          </p:cNvSpPr>
          <p:nvPr>
            <p:ph type="body" sz="quarter" idx="146" hasCustomPrompt="1"/>
          </p:nvPr>
        </p:nvSpPr>
        <p:spPr>
          <a:xfrm>
            <a:off x="9439837" y="3165666"/>
            <a:ext cx="2029801"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159" name="Textplatzhalter 26"/>
          <p:cNvSpPr>
            <a:spLocks noGrp="1"/>
          </p:cNvSpPr>
          <p:nvPr>
            <p:ph type="body" sz="quarter" idx="147" hasCustomPrompt="1"/>
          </p:nvPr>
        </p:nvSpPr>
        <p:spPr>
          <a:xfrm>
            <a:off x="8245381" y="3398162"/>
            <a:ext cx="1130957" cy="172443"/>
          </a:xfrm>
          <a:noFill/>
        </p:spPr>
        <p:txBody>
          <a:bodyPr lIns="0" tIns="72000" anchor="ctr" anchorCtr="0"/>
          <a:lstStyle>
            <a:lvl1pPr marL="0" indent="0" algn="r">
              <a:lnSpc>
                <a:spcPct val="90000"/>
              </a:lnSpc>
              <a:buNone/>
              <a:defRPr sz="1200" b="1" baseline="0">
                <a:latin typeface="+mj-lt"/>
              </a:defRPr>
            </a:lvl1pPr>
          </a:lstStyle>
          <a:p>
            <a:pPr lvl="0"/>
            <a:r>
              <a:rPr lang="de-DE"/>
              <a:t>PERSÖNLICHKEIT:</a:t>
            </a:r>
          </a:p>
        </p:txBody>
      </p:sp>
      <p:sp>
        <p:nvSpPr>
          <p:cNvPr id="160" name="Textplatzhalter 26"/>
          <p:cNvSpPr>
            <a:spLocks noGrp="1"/>
          </p:cNvSpPr>
          <p:nvPr>
            <p:ph type="body" sz="quarter" idx="148" hasCustomPrompt="1"/>
          </p:nvPr>
        </p:nvSpPr>
        <p:spPr>
          <a:xfrm>
            <a:off x="9439837" y="3398162"/>
            <a:ext cx="2029801"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Tree>
    <p:extLst>
      <p:ext uri="{BB962C8B-B14F-4D97-AF65-F5344CB8AC3E}">
        <p14:creationId xmlns:p14="http://schemas.microsoft.com/office/powerpoint/2010/main" val="27247477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8.xml><?xml version="1.0" encoding="utf-8"?>
<p:sldLayout xmlns:a="http://schemas.openxmlformats.org/drawingml/2006/main" xmlns:r="http://schemas.openxmlformats.org/officeDocument/2006/relationships" xmlns:p="http://schemas.openxmlformats.org/presentationml/2006/main" preserve="1" userDrawn="1">
  <p:cSld name="2_BLANK">
    <p:spTree>
      <p:nvGrpSpPr>
        <p:cNvPr id="1" name=""/>
        <p:cNvGrpSpPr/>
        <p:nvPr/>
      </p:nvGrpSpPr>
      <p:grpSpPr>
        <a:xfrm>
          <a:off x="0" y="0"/>
          <a:ext cx="0" cy="0"/>
          <a:chOff x="0" y="0"/>
          <a:chExt cx="0" cy="0"/>
        </a:xfrm>
      </p:grpSpPr>
      <p:sp>
        <p:nvSpPr>
          <p:cNvPr id="6" name="Rectangle 5"/>
          <p:cNvSpPr/>
          <p:nvPr userDrawn="1"/>
        </p:nvSpPr>
        <p:spPr>
          <a:xfrm>
            <a:off x="539750" y="433388"/>
            <a:ext cx="3575012" cy="5383211"/>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2" name="Date"/>
          <p:cNvSpPr>
            <a:spLocks noGrp="1"/>
          </p:cNvSpPr>
          <p:nvPr>
            <p:ph type="dt" sz="half" idx="10"/>
          </p:nvPr>
        </p:nvSpPr>
        <p:spPr/>
        <p:txBody>
          <a:bodyPr/>
          <a:lstStyle/>
          <a:p>
            <a:endParaRPr lang="en-US"/>
          </a:p>
        </p:txBody>
      </p:sp>
      <p:sp>
        <p:nvSpPr>
          <p:cNvPr id="3" name="Footer"/>
          <p:cNvSpPr>
            <a:spLocks noGrp="1"/>
          </p:cNvSpPr>
          <p:nvPr>
            <p:ph type="ftr" sz="quarter" idx="11"/>
          </p:nvPr>
        </p:nvSpPr>
        <p:spPr/>
        <p:txBody>
          <a:bodyPr/>
          <a:lstStyle/>
          <a:p>
            <a:r>
              <a:rPr lang="en-US"/>
              <a:t>DESIGN THINKING - BUSINESS MODEL INNOVATION - CPS</a:t>
            </a:r>
          </a:p>
        </p:txBody>
      </p:sp>
      <p:sp>
        <p:nvSpPr>
          <p:cNvPr id="4" name="Slide Number"/>
          <p:cNvSpPr>
            <a:spLocks noGrp="1"/>
          </p:cNvSpPr>
          <p:nvPr>
            <p:ph type="sldNum" sz="quarter" idx="12"/>
          </p:nvPr>
        </p:nvSpPr>
        <p:spPr/>
        <p:txBody>
          <a:bodyPr/>
          <a:lstStyle/>
          <a:p>
            <a:fld id="{02CEFE82-39F2-4F47-8A0C-D5AB3496FA5C}" type="slidenum">
              <a:rPr lang="en-US" smtClean="0"/>
              <a:t>‹Nr.›</a:t>
            </a:fld>
            <a:endParaRPr lang="en-US"/>
          </a:p>
        </p:txBody>
      </p:sp>
      <p:sp>
        <p:nvSpPr>
          <p:cNvPr id="8" name="Rectangle 7"/>
          <p:cNvSpPr/>
          <p:nvPr userDrawn="1"/>
        </p:nvSpPr>
        <p:spPr>
          <a:xfrm>
            <a:off x="8074588" y="433388"/>
            <a:ext cx="3575012" cy="5383211"/>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10" name="Picture"/>
          <p:cNvSpPr>
            <a:spLocks noGrp="1"/>
          </p:cNvSpPr>
          <p:nvPr userDrawn="1">
            <p:ph type="pic" sz="quarter" idx="25"/>
          </p:nvPr>
        </p:nvSpPr>
        <p:spPr bwMode="gray">
          <a:xfrm>
            <a:off x="710544" y="645706"/>
            <a:ext cx="1398272" cy="1396440"/>
          </a:xfrm>
          <a:prstGeom prst="ellipse">
            <a:avLst/>
          </a:prstGeom>
          <a:solidFill>
            <a:schemeClr val="bg1">
              <a:lumMod val="85000"/>
            </a:schemeClr>
          </a:solidFill>
        </p:spPr>
        <p:txBody>
          <a:bodyPr lIns="144000" tIns="144000" rIns="144000" bIns="144000"/>
          <a:lstStyle>
            <a:lvl1pPr marL="0" indent="0">
              <a:buNone/>
              <a:defRPr/>
            </a:lvl1pPr>
          </a:lstStyle>
          <a:p>
            <a:endParaRPr lang="en-US"/>
          </a:p>
        </p:txBody>
      </p:sp>
      <p:sp>
        <p:nvSpPr>
          <p:cNvPr id="38" name="Textplatzhalter 26"/>
          <p:cNvSpPr>
            <a:spLocks noGrp="1"/>
          </p:cNvSpPr>
          <p:nvPr userDrawn="1">
            <p:ph type="body" sz="quarter" idx="44" hasCustomPrompt="1"/>
          </p:nvPr>
        </p:nvSpPr>
        <p:spPr>
          <a:xfrm>
            <a:off x="710543" y="2139008"/>
            <a:ext cx="2170680" cy="309562"/>
          </a:xfrm>
          <a:noFill/>
        </p:spPr>
        <p:txBody>
          <a:bodyPr lIns="0" tIns="72000" anchor="ctr" anchorCtr="0"/>
          <a:lstStyle>
            <a:lvl1pPr marL="0" indent="0" algn="l">
              <a:lnSpc>
                <a:spcPct val="80000"/>
              </a:lnSpc>
              <a:buNone/>
              <a:defRPr sz="2400" baseline="0">
                <a:solidFill>
                  <a:schemeClr val="tx1"/>
                </a:solidFill>
                <a:latin typeface="Bebas Neue" panose="020B0506020202020201" pitchFamily="34" charset="0"/>
              </a:defRPr>
            </a:lvl1pPr>
          </a:lstStyle>
          <a:p>
            <a:pPr lvl="0"/>
            <a:r>
              <a:rPr lang="de-DE"/>
              <a:t>NAME</a:t>
            </a:r>
          </a:p>
        </p:txBody>
      </p:sp>
      <p:sp>
        <p:nvSpPr>
          <p:cNvPr id="41" name="Textplatzhalter 26"/>
          <p:cNvSpPr>
            <a:spLocks noGrp="1"/>
          </p:cNvSpPr>
          <p:nvPr>
            <p:ph type="body" sz="quarter" idx="47" hasCustomPrompt="1"/>
          </p:nvPr>
        </p:nvSpPr>
        <p:spPr>
          <a:xfrm flipH="1">
            <a:off x="1923691" y="1050627"/>
            <a:ext cx="2015694" cy="586596"/>
          </a:xfrm>
          <a:prstGeom prst="homePlate">
            <a:avLst/>
          </a:prstGeom>
          <a:solidFill>
            <a:schemeClr val="tx2">
              <a:lumMod val="60000"/>
              <a:lumOff val="40000"/>
            </a:schemeClr>
          </a:solidFill>
        </p:spPr>
        <p:txBody>
          <a:bodyPr lIns="0" tIns="0" anchor="ctr" anchorCtr="0"/>
          <a:lstStyle>
            <a:lvl1pPr marL="0" indent="0" algn="ctr">
              <a:lnSpc>
                <a:spcPct val="80000"/>
              </a:lnSpc>
              <a:buNone/>
              <a:defRPr sz="2000" b="1" baseline="0">
                <a:solidFill>
                  <a:schemeClr val="bg2"/>
                </a:solidFill>
                <a:latin typeface="+mj-lt"/>
              </a:defRPr>
            </a:lvl1pPr>
          </a:lstStyle>
          <a:p>
            <a:pPr lvl="0"/>
            <a:r>
              <a:rPr lang="es-CO" noProof="0"/>
              <a:t>BERUF</a:t>
            </a:r>
          </a:p>
        </p:txBody>
      </p:sp>
      <p:sp>
        <p:nvSpPr>
          <p:cNvPr id="43" name="Textplatzhalter 26"/>
          <p:cNvSpPr>
            <a:spLocks noGrp="1"/>
          </p:cNvSpPr>
          <p:nvPr>
            <p:ph type="body" sz="quarter" idx="26" hasCustomPrompt="1"/>
          </p:nvPr>
        </p:nvSpPr>
        <p:spPr>
          <a:xfrm>
            <a:off x="710543" y="3670357"/>
            <a:ext cx="3224257" cy="746367"/>
          </a:xfrm>
          <a:solidFill>
            <a:schemeClr val="bg2"/>
          </a:solidFill>
        </p:spPr>
        <p:txBody>
          <a:bodyPr lIns="144000" tIns="72000" rIns="108000" anchor="t"/>
          <a:lstStyle>
            <a:lvl1pPr marL="0" indent="0">
              <a:buNone/>
              <a:defRPr sz="1200" baseline="0"/>
            </a:lvl1pPr>
          </a:lstStyle>
          <a:p>
            <a:pPr lvl="0"/>
            <a:r>
              <a:rPr lang="de-DE" noProof="0"/>
              <a:t>Klicken Sie auf den Platzhalter und fügen Sie Ihren Text ein um den Platzhalter zu ersetzen</a:t>
            </a:r>
          </a:p>
        </p:txBody>
      </p:sp>
      <p:sp>
        <p:nvSpPr>
          <p:cNvPr id="44" name="Textplatzhalter 26"/>
          <p:cNvSpPr>
            <a:spLocks noGrp="1"/>
          </p:cNvSpPr>
          <p:nvPr>
            <p:ph type="body" sz="quarter" idx="48" hasCustomPrompt="1"/>
          </p:nvPr>
        </p:nvSpPr>
        <p:spPr>
          <a:xfrm>
            <a:off x="710543" y="3272189"/>
            <a:ext cx="3228842" cy="309562"/>
          </a:xfrm>
          <a:noFill/>
        </p:spPr>
        <p:txBody>
          <a:bodyPr lIns="0" tIns="72000" anchor="t" anchorCtr="0"/>
          <a:lstStyle>
            <a:lvl1pPr marL="0" indent="0" algn="l">
              <a:lnSpc>
                <a:spcPct val="90000"/>
              </a:lnSpc>
              <a:buNone/>
              <a:defRPr sz="1600" b="1" baseline="0">
                <a:latin typeface="+mj-lt"/>
              </a:defRPr>
            </a:lvl1pPr>
          </a:lstStyle>
          <a:p>
            <a:pPr lvl="0"/>
            <a:r>
              <a:rPr lang="de-DE"/>
              <a:t>BESCHREIBUNG</a:t>
            </a:r>
          </a:p>
        </p:txBody>
      </p:sp>
      <p:sp>
        <p:nvSpPr>
          <p:cNvPr id="45" name="Rectangle 44"/>
          <p:cNvSpPr/>
          <p:nvPr userDrawn="1"/>
        </p:nvSpPr>
        <p:spPr>
          <a:xfrm>
            <a:off x="4308494" y="433388"/>
            <a:ext cx="3575012" cy="5383211"/>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96" name="Textplatzhalter 26"/>
          <p:cNvSpPr>
            <a:spLocks noGrp="1"/>
          </p:cNvSpPr>
          <p:nvPr>
            <p:ph type="body" sz="quarter" idx="49" hasCustomPrompt="1"/>
          </p:nvPr>
        </p:nvSpPr>
        <p:spPr>
          <a:xfrm>
            <a:off x="3001992" y="2139008"/>
            <a:ext cx="937393" cy="309562"/>
          </a:xfrm>
          <a:noFill/>
        </p:spPr>
        <p:txBody>
          <a:bodyPr lIns="0" tIns="72000" anchor="ctr" anchorCtr="0"/>
          <a:lstStyle>
            <a:lvl1pPr marL="0" indent="0" algn="l">
              <a:lnSpc>
                <a:spcPct val="80000"/>
              </a:lnSpc>
              <a:buNone/>
              <a:defRPr sz="2400" baseline="0">
                <a:solidFill>
                  <a:schemeClr val="tx1"/>
                </a:solidFill>
                <a:latin typeface="Bebas Neue" panose="020B0506020202020201" pitchFamily="34" charset="0"/>
              </a:defRPr>
            </a:lvl1pPr>
          </a:lstStyle>
          <a:p>
            <a:pPr lvl="0"/>
            <a:r>
              <a:rPr lang="de-DE"/>
              <a:t>ALTER</a:t>
            </a:r>
            <a:endParaRPr lang="es-ES_tradnl"/>
          </a:p>
        </p:txBody>
      </p:sp>
      <p:sp>
        <p:nvSpPr>
          <p:cNvPr id="100" name="Picture"/>
          <p:cNvSpPr>
            <a:spLocks noGrp="1"/>
          </p:cNvSpPr>
          <p:nvPr>
            <p:ph type="pic" sz="quarter" idx="50"/>
          </p:nvPr>
        </p:nvSpPr>
        <p:spPr bwMode="gray">
          <a:xfrm>
            <a:off x="4479288" y="645706"/>
            <a:ext cx="1398272" cy="1396440"/>
          </a:xfrm>
          <a:prstGeom prst="ellipse">
            <a:avLst/>
          </a:prstGeom>
          <a:solidFill>
            <a:schemeClr val="bg1">
              <a:lumMod val="85000"/>
            </a:schemeClr>
          </a:solidFill>
        </p:spPr>
        <p:txBody>
          <a:bodyPr lIns="144000" tIns="144000" rIns="144000" bIns="144000"/>
          <a:lstStyle>
            <a:lvl1pPr marL="0" indent="0">
              <a:buNone/>
              <a:defRPr/>
            </a:lvl1pPr>
          </a:lstStyle>
          <a:p>
            <a:endParaRPr lang="en-US"/>
          </a:p>
        </p:txBody>
      </p:sp>
      <p:sp>
        <p:nvSpPr>
          <p:cNvPr id="101" name="Textplatzhalter 26"/>
          <p:cNvSpPr>
            <a:spLocks noGrp="1"/>
          </p:cNvSpPr>
          <p:nvPr>
            <p:ph type="body" sz="quarter" idx="51" hasCustomPrompt="1"/>
          </p:nvPr>
        </p:nvSpPr>
        <p:spPr>
          <a:xfrm>
            <a:off x="4479287" y="2139008"/>
            <a:ext cx="2170680" cy="309562"/>
          </a:xfrm>
          <a:noFill/>
        </p:spPr>
        <p:txBody>
          <a:bodyPr lIns="0" tIns="72000" anchor="ctr" anchorCtr="0"/>
          <a:lstStyle>
            <a:lvl1pPr marL="0" indent="0" algn="l">
              <a:lnSpc>
                <a:spcPct val="80000"/>
              </a:lnSpc>
              <a:buNone/>
              <a:defRPr sz="2400" baseline="0">
                <a:solidFill>
                  <a:schemeClr val="tx1"/>
                </a:solidFill>
                <a:latin typeface="Bebas Neue" panose="020B0506020202020201" pitchFamily="34" charset="0"/>
              </a:defRPr>
            </a:lvl1pPr>
          </a:lstStyle>
          <a:p>
            <a:pPr lvl="0"/>
            <a:r>
              <a:rPr lang="de-DE"/>
              <a:t>NAME</a:t>
            </a:r>
          </a:p>
        </p:txBody>
      </p:sp>
      <p:sp>
        <p:nvSpPr>
          <p:cNvPr id="102" name="Textplatzhalter 26"/>
          <p:cNvSpPr>
            <a:spLocks noGrp="1"/>
          </p:cNvSpPr>
          <p:nvPr>
            <p:ph type="body" sz="quarter" idx="52" hasCustomPrompt="1"/>
          </p:nvPr>
        </p:nvSpPr>
        <p:spPr>
          <a:xfrm flipH="1">
            <a:off x="5692435" y="1050627"/>
            <a:ext cx="2015694" cy="586596"/>
          </a:xfrm>
          <a:prstGeom prst="homePlate">
            <a:avLst/>
          </a:prstGeom>
          <a:solidFill>
            <a:schemeClr val="tx2">
              <a:lumMod val="60000"/>
              <a:lumOff val="40000"/>
            </a:schemeClr>
          </a:solidFill>
        </p:spPr>
        <p:txBody>
          <a:bodyPr lIns="0" tIns="0" anchor="ctr" anchorCtr="0"/>
          <a:lstStyle>
            <a:lvl1pPr marL="0" indent="0" algn="ctr">
              <a:lnSpc>
                <a:spcPct val="80000"/>
              </a:lnSpc>
              <a:buNone/>
              <a:defRPr sz="2000" b="1" baseline="0">
                <a:solidFill>
                  <a:schemeClr val="bg2"/>
                </a:solidFill>
                <a:latin typeface="+mj-lt"/>
              </a:defRPr>
            </a:lvl1pPr>
          </a:lstStyle>
          <a:p>
            <a:pPr lvl="0"/>
            <a:r>
              <a:rPr lang="es-CO" noProof="0"/>
              <a:t>BERUF</a:t>
            </a:r>
          </a:p>
        </p:txBody>
      </p:sp>
      <p:sp>
        <p:nvSpPr>
          <p:cNvPr id="103" name="Textplatzhalter 26"/>
          <p:cNvSpPr>
            <a:spLocks noGrp="1"/>
          </p:cNvSpPr>
          <p:nvPr>
            <p:ph type="body" sz="quarter" idx="53" hasCustomPrompt="1"/>
          </p:nvPr>
        </p:nvSpPr>
        <p:spPr>
          <a:xfrm>
            <a:off x="4479287" y="3670357"/>
            <a:ext cx="3224257" cy="746367"/>
          </a:xfrm>
          <a:solidFill>
            <a:schemeClr val="bg2"/>
          </a:solidFill>
        </p:spPr>
        <p:txBody>
          <a:bodyPr lIns="144000" tIns="72000" rIns="108000" anchor="t"/>
          <a:lstStyle>
            <a:lvl1pPr marL="0" indent="0">
              <a:buNone/>
              <a:defRPr sz="1200" baseline="0"/>
            </a:lvl1pPr>
          </a:lstStyle>
          <a:p>
            <a:pPr lvl="0"/>
            <a:r>
              <a:rPr lang="de-DE" noProof="0"/>
              <a:t>Klicken Sie auf den Platzhalter und fügen Sie Ihren Text ein um den Platzhalter zu ersetzen</a:t>
            </a:r>
          </a:p>
        </p:txBody>
      </p:sp>
      <p:sp>
        <p:nvSpPr>
          <p:cNvPr id="104" name="Textplatzhalter 26"/>
          <p:cNvSpPr>
            <a:spLocks noGrp="1"/>
          </p:cNvSpPr>
          <p:nvPr>
            <p:ph type="body" sz="quarter" idx="54" hasCustomPrompt="1"/>
          </p:nvPr>
        </p:nvSpPr>
        <p:spPr>
          <a:xfrm>
            <a:off x="4479287" y="3272189"/>
            <a:ext cx="3228842" cy="309562"/>
          </a:xfrm>
          <a:noFill/>
        </p:spPr>
        <p:txBody>
          <a:bodyPr lIns="0" tIns="72000" anchor="t" anchorCtr="0"/>
          <a:lstStyle>
            <a:lvl1pPr marL="0" indent="0" algn="l">
              <a:lnSpc>
                <a:spcPct val="90000"/>
              </a:lnSpc>
              <a:buNone/>
              <a:defRPr sz="1600" b="1" baseline="0">
                <a:latin typeface="+mj-lt"/>
              </a:defRPr>
            </a:lvl1pPr>
          </a:lstStyle>
          <a:p>
            <a:pPr lvl="0"/>
            <a:r>
              <a:rPr lang="de-DE"/>
              <a:t>BESCHREIBUNG</a:t>
            </a:r>
          </a:p>
        </p:txBody>
      </p:sp>
      <p:sp>
        <p:nvSpPr>
          <p:cNvPr id="105" name="Textplatzhalter 26"/>
          <p:cNvSpPr>
            <a:spLocks noGrp="1"/>
          </p:cNvSpPr>
          <p:nvPr>
            <p:ph type="body" sz="quarter" idx="55" hasCustomPrompt="1"/>
          </p:nvPr>
        </p:nvSpPr>
        <p:spPr>
          <a:xfrm>
            <a:off x="6770736" y="2139008"/>
            <a:ext cx="937393" cy="309562"/>
          </a:xfrm>
          <a:noFill/>
        </p:spPr>
        <p:txBody>
          <a:bodyPr lIns="0" tIns="72000" anchor="ctr" anchorCtr="0"/>
          <a:lstStyle>
            <a:lvl1pPr marL="0" indent="0" algn="l">
              <a:lnSpc>
                <a:spcPct val="80000"/>
              </a:lnSpc>
              <a:buNone/>
              <a:defRPr sz="2400" baseline="0">
                <a:solidFill>
                  <a:schemeClr val="tx1"/>
                </a:solidFill>
                <a:latin typeface="Bebas Neue" panose="020B0506020202020201" pitchFamily="34" charset="0"/>
              </a:defRPr>
            </a:lvl1pPr>
          </a:lstStyle>
          <a:p>
            <a:pPr lvl="0"/>
            <a:r>
              <a:rPr lang="de-DE"/>
              <a:t>EDAD</a:t>
            </a:r>
            <a:endParaRPr lang="es-ES_tradnl"/>
          </a:p>
        </p:txBody>
      </p:sp>
      <p:sp>
        <p:nvSpPr>
          <p:cNvPr id="107" name="Picture"/>
          <p:cNvSpPr>
            <a:spLocks noGrp="1"/>
          </p:cNvSpPr>
          <p:nvPr>
            <p:ph type="pic" sz="quarter" idx="56"/>
          </p:nvPr>
        </p:nvSpPr>
        <p:spPr bwMode="gray">
          <a:xfrm>
            <a:off x="8245382" y="645706"/>
            <a:ext cx="1398272" cy="1396440"/>
          </a:xfrm>
          <a:prstGeom prst="ellipse">
            <a:avLst/>
          </a:prstGeom>
          <a:solidFill>
            <a:schemeClr val="bg1">
              <a:lumMod val="85000"/>
            </a:schemeClr>
          </a:solidFill>
        </p:spPr>
        <p:txBody>
          <a:bodyPr lIns="144000" tIns="144000" rIns="144000" bIns="144000"/>
          <a:lstStyle>
            <a:lvl1pPr marL="0" indent="0">
              <a:buNone/>
              <a:defRPr/>
            </a:lvl1pPr>
          </a:lstStyle>
          <a:p>
            <a:endParaRPr lang="en-US"/>
          </a:p>
        </p:txBody>
      </p:sp>
      <p:sp>
        <p:nvSpPr>
          <p:cNvPr id="108" name="Textplatzhalter 26"/>
          <p:cNvSpPr>
            <a:spLocks noGrp="1"/>
          </p:cNvSpPr>
          <p:nvPr>
            <p:ph type="body" sz="quarter" idx="57" hasCustomPrompt="1"/>
          </p:nvPr>
        </p:nvSpPr>
        <p:spPr>
          <a:xfrm>
            <a:off x="8245381" y="2139008"/>
            <a:ext cx="2170680" cy="309562"/>
          </a:xfrm>
          <a:noFill/>
        </p:spPr>
        <p:txBody>
          <a:bodyPr lIns="0" tIns="72000" anchor="ctr" anchorCtr="0"/>
          <a:lstStyle>
            <a:lvl1pPr marL="0" indent="0" algn="l">
              <a:lnSpc>
                <a:spcPct val="80000"/>
              </a:lnSpc>
              <a:buNone/>
              <a:defRPr sz="2400" baseline="0">
                <a:solidFill>
                  <a:schemeClr val="tx1"/>
                </a:solidFill>
                <a:latin typeface="Bebas Neue" panose="020B0506020202020201" pitchFamily="34" charset="0"/>
              </a:defRPr>
            </a:lvl1pPr>
          </a:lstStyle>
          <a:p>
            <a:pPr lvl="0"/>
            <a:r>
              <a:rPr lang="de-DE"/>
              <a:t>NAME</a:t>
            </a:r>
          </a:p>
        </p:txBody>
      </p:sp>
      <p:sp>
        <p:nvSpPr>
          <p:cNvPr id="109" name="Textplatzhalter 26"/>
          <p:cNvSpPr>
            <a:spLocks noGrp="1"/>
          </p:cNvSpPr>
          <p:nvPr>
            <p:ph type="body" sz="quarter" idx="58" hasCustomPrompt="1"/>
          </p:nvPr>
        </p:nvSpPr>
        <p:spPr>
          <a:xfrm flipH="1">
            <a:off x="9458529" y="1050627"/>
            <a:ext cx="2015694" cy="586596"/>
          </a:xfrm>
          <a:prstGeom prst="homePlate">
            <a:avLst/>
          </a:prstGeom>
          <a:solidFill>
            <a:schemeClr val="tx2">
              <a:lumMod val="60000"/>
              <a:lumOff val="40000"/>
            </a:schemeClr>
          </a:solidFill>
        </p:spPr>
        <p:txBody>
          <a:bodyPr lIns="0" tIns="0" anchor="ctr" anchorCtr="0"/>
          <a:lstStyle>
            <a:lvl1pPr marL="0" indent="0" algn="ctr">
              <a:lnSpc>
                <a:spcPct val="80000"/>
              </a:lnSpc>
              <a:buNone/>
              <a:defRPr sz="2000" b="1" baseline="0">
                <a:solidFill>
                  <a:schemeClr val="bg2"/>
                </a:solidFill>
                <a:latin typeface="+mj-lt"/>
              </a:defRPr>
            </a:lvl1pPr>
          </a:lstStyle>
          <a:p>
            <a:pPr lvl="0"/>
            <a:r>
              <a:rPr lang="es-CO" noProof="0"/>
              <a:t>BERUF</a:t>
            </a:r>
          </a:p>
        </p:txBody>
      </p:sp>
      <p:sp>
        <p:nvSpPr>
          <p:cNvPr id="110" name="Textplatzhalter 26"/>
          <p:cNvSpPr>
            <a:spLocks noGrp="1"/>
          </p:cNvSpPr>
          <p:nvPr>
            <p:ph type="body" sz="quarter" idx="59" hasCustomPrompt="1"/>
          </p:nvPr>
        </p:nvSpPr>
        <p:spPr>
          <a:xfrm>
            <a:off x="8245381" y="3670357"/>
            <a:ext cx="3224257" cy="746367"/>
          </a:xfrm>
          <a:solidFill>
            <a:schemeClr val="bg2"/>
          </a:solidFill>
        </p:spPr>
        <p:txBody>
          <a:bodyPr lIns="144000" tIns="72000" rIns="108000" anchor="t"/>
          <a:lstStyle>
            <a:lvl1pPr marL="0" indent="0">
              <a:buNone/>
              <a:defRPr sz="1200" baseline="0"/>
            </a:lvl1pPr>
          </a:lstStyle>
          <a:p>
            <a:pPr lvl="0"/>
            <a:r>
              <a:rPr lang="de-DE" noProof="0"/>
              <a:t>Klicken Sie auf den Platzhalter und fügen Sie Ihren Text ein um den Platzhalter zu ersetzen</a:t>
            </a:r>
          </a:p>
        </p:txBody>
      </p:sp>
      <p:sp>
        <p:nvSpPr>
          <p:cNvPr id="111" name="Textplatzhalter 26"/>
          <p:cNvSpPr>
            <a:spLocks noGrp="1"/>
          </p:cNvSpPr>
          <p:nvPr>
            <p:ph type="body" sz="quarter" idx="60" hasCustomPrompt="1"/>
          </p:nvPr>
        </p:nvSpPr>
        <p:spPr>
          <a:xfrm>
            <a:off x="8245381" y="3272189"/>
            <a:ext cx="3228842" cy="309562"/>
          </a:xfrm>
          <a:noFill/>
        </p:spPr>
        <p:txBody>
          <a:bodyPr lIns="0" tIns="72000" anchor="t" anchorCtr="0"/>
          <a:lstStyle>
            <a:lvl1pPr marL="0" indent="0" algn="l">
              <a:lnSpc>
                <a:spcPct val="90000"/>
              </a:lnSpc>
              <a:buNone/>
              <a:defRPr sz="1600" b="1" baseline="0">
                <a:latin typeface="+mj-lt"/>
              </a:defRPr>
            </a:lvl1pPr>
          </a:lstStyle>
          <a:p>
            <a:pPr lvl="0"/>
            <a:r>
              <a:rPr lang="de-DE"/>
              <a:t>BESCHREIBUNG</a:t>
            </a:r>
          </a:p>
          <a:p>
            <a:pPr lvl="0"/>
            <a:endParaRPr lang="de-DE"/>
          </a:p>
        </p:txBody>
      </p:sp>
      <p:sp>
        <p:nvSpPr>
          <p:cNvPr id="112" name="Textplatzhalter 26"/>
          <p:cNvSpPr>
            <a:spLocks noGrp="1"/>
          </p:cNvSpPr>
          <p:nvPr>
            <p:ph type="body" sz="quarter" idx="61" hasCustomPrompt="1"/>
          </p:nvPr>
        </p:nvSpPr>
        <p:spPr>
          <a:xfrm>
            <a:off x="10536830" y="2139008"/>
            <a:ext cx="937393" cy="309562"/>
          </a:xfrm>
          <a:noFill/>
        </p:spPr>
        <p:txBody>
          <a:bodyPr lIns="0" tIns="72000" anchor="ctr" anchorCtr="0"/>
          <a:lstStyle>
            <a:lvl1pPr marL="0" indent="0" algn="l">
              <a:lnSpc>
                <a:spcPct val="80000"/>
              </a:lnSpc>
              <a:buNone/>
              <a:defRPr sz="2400" baseline="0">
                <a:solidFill>
                  <a:schemeClr val="tx1"/>
                </a:solidFill>
                <a:latin typeface="Bebas Neue" panose="020B0506020202020201" pitchFamily="34" charset="0"/>
              </a:defRPr>
            </a:lvl1pPr>
          </a:lstStyle>
          <a:p>
            <a:pPr lvl="0"/>
            <a:r>
              <a:rPr lang="de-DE"/>
              <a:t>ALTER</a:t>
            </a:r>
            <a:endParaRPr lang="es-ES_tradnl"/>
          </a:p>
        </p:txBody>
      </p:sp>
      <p:sp>
        <p:nvSpPr>
          <p:cNvPr id="113" name="Textplatzhalter 26"/>
          <p:cNvSpPr>
            <a:spLocks noGrp="1"/>
          </p:cNvSpPr>
          <p:nvPr>
            <p:ph type="body" sz="quarter" idx="62" hasCustomPrompt="1"/>
          </p:nvPr>
        </p:nvSpPr>
        <p:spPr>
          <a:xfrm>
            <a:off x="710543" y="4921189"/>
            <a:ext cx="3224257" cy="746367"/>
          </a:xfrm>
          <a:solidFill>
            <a:schemeClr val="bg2"/>
          </a:solidFill>
        </p:spPr>
        <p:txBody>
          <a:bodyPr lIns="144000" tIns="72000" rIns="108000" anchor="t"/>
          <a:lstStyle>
            <a:lvl1pPr marL="0" indent="0">
              <a:buNone/>
              <a:defRPr sz="1200" baseline="0"/>
            </a:lvl1pPr>
          </a:lstStyle>
          <a:p>
            <a:pPr lvl="0"/>
            <a:r>
              <a:rPr lang="de-DE" noProof="0"/>
              <a:t>Klicken Sie auf den Platzhalter und fügen Sie Ihren Text ein um den Platzhalter zu ersetzen</a:t>
            </a:r>
          </a:p>
        </p:txBody>
      </p:sp>
      <p:sp>
        <p:nvSpPr>
          <p:cNvPr id="114" name="Textplatzhalter 26"/>
          <p:cNvSpPr>
            <a:spLocks noGrp="1"/>
          </p:cNvSpPr>
          <p:nvPr>
            <p:ph type="body" sz="quarter" idx="63" hasCustomPrompt="1"/>
          </p:nvPr>
        </p:nvSpPr>
        <p:spPr>
          <a:xfrm>
            <a:off x="710543" y="4523021"/>
            <a:ext cx="3228842" cy="309562"/>
          </a:xfrm>
          <a:noFill/>
        </p:spPr>
        <p:txBody>
          <a:bodyPr lIns="0" tIns="72000" anchor="t" anchorCtr="0"/>
          <a:lstStyle>
            <a:lvl1pPr marL="0" indent="0" algn="l">
              <a:lnSpc>
                <a:spcPct val="90000"/>
              </a:lnSpc>
              <a:buNone/>
              <a:defRPr sz="1600" b="1" baseline="0">
                <a:latin typeface="+mj-lt"/>
              </a:defRPr>
            </a:lvl1pPr>
          </a:lstStyle>
          <a:p>
            <a:pPr lvl="0"/>
            <a:r>
              <a:rPr lang="de-DE"/>
              <a:t>NUTZER ZIELE</a:t>
            </a:r>
          </a:p>
        </p:txBody>
      </p:sp>
      <p:sp>
        <p:nvSpPr>
          <p:cNvPr id="115" name="Textplatzhalter 26"/>
          <p:cNvSpPr>
            <a:spLocks noGrp="1"/>
          </p:cNvSpPr>
          <p:nvPr>
            <p:ph type="body" sz="quarter" idx="64" hasCustomPrompt="1"/>
          </p:nvPr>
        </p:nvSpPr>
        <p:spPr>
          <a:xfrm>
            <a:off x="4479287" y="4921189"/>
            <a:ext cx="3224257" cy="746367"/>
          </a:xfrm>
          <a:solidFill>
            <a:schemeClr val="bg2"/>
          </a:solidFill>
        </p:spPr>
        <p:txBody>
          <a:bodyPr lIns="144000" tIns="72000" rIns="108000" anchor="t"/>
          <a:lstStyle>
            <a:lvl1pPr marL="0" indent="0">
              <a:buNone/>
              <a:defRPr sz="1200" baseline="0"/>
            </a:lvl1pPr>
          </a:lstStyle>
          <a:p>
            <a:pPr lvl="0"/>
            <a:r>
              <a:rPr lang="de-DE" noProof="0"/>
              <a:t>Klicken Sie auf den Platzhalter und fügen Sie Ihren Text ein um den Platzhalter zu ersetzen</a:t>
            </a:r>
          </a:p>
        </p:txBody>
      </p:sp>
      <p:sp>
        <p:nvSpPr>
          <p:cNvPr id="116" name="Textplatzhalter 26"/>
          <p:cNvSpPr>
            <a:spLocks noGrp="1"/>
          </p:cNvSpPr>
          <p:nvPr>
            <p:ph type="body" sz="quarter" idx="65" hasCustomPrompt="1"/>
          </p:nvPr>
        </p:nvSpPr>
        <p:spPr>
          <a:xfrm>
            <a:off x="4479287" y="4523021"/>
            <a:ext cx="3228842" cy="309562"/>
          </a:xfrm>
          <a:noFill/>
        </p:spPr>
        <p:txBody>
          <a:bodyPr lIns="0" tIns="72000" anchor="t" anchorCtr="0"/>
          <a:lstStyle>
            <a:lvl1pPr marL="0" indent="0" algn="l">
              <a:lnSpc>
                <a:spcPct val="90000"/>
              </a:lnSpc>
              <a:buNone/>
              <a:defRPr sz="1600" b="1" baseline="0">
                <a:latin typeface="+mj-lt"/>
              </a:defRPr>
            </a:lvl1pPr>
          </a:lstStyle>
          <a:p>
            <a:pPr lvl="0"/>
            <a:r>
              <a:rPr lang="de-DE"/>
              <a:t>NUTZER ZIELE</a:t>
            </a:r>
          </a:p>
        </p:txBody>
      </p:sp>
      <p:sp>
        <p:nvSpPr>
          <p:cNvPr id="117" name="Textplatzhalter 26"/>
          <p:cNvSpPr>
            <a:spLocks noGrp="1"/>
          </p:cNvSpPr>
          <p:nvPr>
            <p:ph type="body" sz="quarter" idx="66" hasCustomPrompt="1"/>
          </p:nvPr>
        </p:nvSpPr>
        <p:spPr>
          <a:xfrm>
            <a:off x="8245381" y="4921189"/>
            <a:ext cx="3224257" cy="746367"/>
          </a:xfrm>
          <a:solidFill>
            <a:schemeClr val="bg2"/>
          </a:solidFill>
        </p:spPr>
        <p:txBody>
          <a:bodyPr lIns="144000" tIns="72000" rIns="108000" anchor="t"/>
          <a:lstStyle>
            <a:lvl1pPr marL="0" indent="0">
              <a:buNone/>
              <a:defRPr sz="1200" baseline="0"/>
            </a:lvl1pPr>
          </a:lstStyle>
          <a:p>
            <a:pPr lvl="0"/>
            <a:r>
              <a:rPr lang="de-DE" noProof="0"/>
              <a:t>Klicken Sie auf den Platzhalter und fügen Sie Ihren Text ein um den Platzhalter zu ersetzen</a:t>
            </a:r>
          </a:p>
        </p:txBody>
      </p:sp>
      <p:sp>
        <p:nvSpPr>
          <p:cNvPr id="118" name="Textplatzhalter 26"/>
          <p:cNvSpPr>
            <a:spLocks noGrp="1"/>
          </p:cNvSpPr>
          <p:nvPr>
            <p:ph type="body" sz="quarter" idx="67" hasCustomPrompt="1"/>
          </p:nvPr>
        </p:nvSpPr>
        <p:spPr>
          <a:xfrm>
            <a:off x="8245381" y="4523021"/>
            <a:ext cx="3228842" cy="309562"/>
          </a:xfrm>
          <a:noFill/>
        </p:spPr>
        <p:txBody>
          <a:bodyPr lIns="0" tIns="72000" anchor="t" anchorCtr="0"/>
          <a:lstStyle>
            <a:lvl1pPr marL="0" indent="0" algn="l">
              <a:lnSpc>
                <a:spcPct val="90000"/>
              </a:lnSpc>
              <a:buNone/>
              <a:defRPr sz="1600" b="1" baseline="0">
                <a:latin typeface="+mj-lt"/>
              </a:defRPr>
            </a:lvl1pPr>
          </a:lstStyle>
          <a:p>
            <a:pPr lvl="0"/>
            <a:r>
              <a:rPr lang="de-DE"/>
              <a:t>NUTZER ZIELE</a:t>
            </a:r>
          </a:p>
        </p:txBody>
      </p:sp>
      <p:sp>
        <p:nvSpPr>
          <p:cNvPr id="121" name="Textplatzhalter 26"/>
          <p:cNvSpPr>
            <a:spLocks noGrp="1"/>
          </p:cNvSpPr>
          <p:nvPr>
            <p:ph type="body" sz="quarter" idx="30" hasCustomPrompt="1"/>
          </p:nvPr>
        </p:nvSpPr>
        <p:spPr>
          <a:xfrm>
            <a:off x="710543" y="2536596"/>
            <a:ext cx="1130957" cy="172443"/>
          </a:xfrm>
          <a:noFill/>
        </p:spPr>
        <p:txBody>
          <a:bodyPr lIns="0" tIns="72000" anchor="ctr" anchorCtr="0"/>
          <a:lstStyle>
            <a:lvl1pPr marL="0" indent="0" algn="l">
              <a:lnSpc>
                <a:spcPct val="90000"/>
              </a:lnSpc>
              <a:buNone/>
              <a:defRPr sz="1200" b="1" baseline="0">
                <a:latin typeface="+mj-lt"/>
              </a:defRPr>
            </a:lvl1pPr>
          </a:lstStyle>
          <a:p>
            <a:pPr lvl="0"/>
            <a:r>
              <a:rPr lang="de-DE"/>
              <a:t>ORT :</a:t>
            </a:r>
            <a:endParaRPr lang="es-ES_tradnl"/>
          </a:p>
        </p:txBody>
      </p:sp>
      <p:sp>
        <p:nvSpPr>
          <p:cNvPr id="122" name="Textplatzhalter 26"/>
          <p:cNvSpPr>
            <a:spLocks noGrp="1"/>
          </p:cNvSpPr>
          <p:nvPr>
            <p:ph type="body" sz="quarter" idx="31" hasCustomPrompt="1"/>
          </p:nvPr>
        </p:nvSpPr>
        <p:spPr>
          <a:xfrm>
            <a:off x="710543" y="2775676"/>
            <a:ext cx="1130957" cy="172443"/>
          </a:xfrm>
          <a:noFill/>
        </p:spPr>
        <p:txBody>
          <a:bodyPr lIns="0" tIns="72000" anchor="ctr" anchorCtr="0"/>
          <a:lstStyle>
            <a:lvl1pPr marL="0" indent="0" algn="l">
              <a:lnSpc>
                <a:spcPct val="90000"/>
              </a:lnSpc>
              <a:buNone/>
              <a:defRPr sz="1200" b="1" baseline="0">
                <a:latin typeface="+mj-lt"/>
              </a:defRPr>
            </a:lvl1pPr>
          </a:lstStyle>
          <a:p>
            <a:pPr lvl="0"/>
            <a:r>
              <a:rPr lang="de-DE"/>
              <a:t>BILDUNG:</a:t>
            </a:r>
            <a:endParaRPr lang="es-ES_tradnl"/>
          </a:p>
        </p:txBody>
      </p:sp>
      <p:sp>
        <p:nvSpPr>
          <p:cNvPr id="123" name="Textplatzhalter 26"/>
          <p:cNvSpPr>
            <a:spLocks noGrp="1"/>
          </p:cNvSpPr>
          <p:nvPr>
            <p:ph type="body" sz="quarter" idx="32" hasCustomPrompt="1"/>
          </p:nvPr>
        </p:nvSpPr>
        <p:spPr>
          <a:xfrm>
            <a:off x="710543" y="3014756"/>
            <a:ext cx="1130957" cy="172443"/>
          </a:xfrm>
          <a:noFill/>
        </p:spPr>
        <p:txBody>
          <a:bodyPr lIns="0" tIns="72000" anchor="ctr" anchorCtr="0"/>
          <a:lstStyle>
            <a:lvl1pPr marL="0" indent="0" algn="l">
              <a:lnSpc>
                <a:spcPct val="90000"/>
              </a:lnSpc>
              <a:buNone/>
              <a:defRPr sz="1200" b="1" baseline="0">
                <a:latin typeface="+mj-lt"/>
              </a:defRPr>
            </a:lvl1pPr>
          </a:lstStyle>
          <a:p>
            <a:pPr lvl="0"/>
            <a:r>
              <a:rPr lang="de-DE"/>
              <a:t>BERUF :</a:t>
            </a:r>
            <a:endParaRPr lang="es-ES_tradnl"/>
          </a:p>
        </p:txBody>
      </p:sp>
      <p:sp>
        <p:nvSpPr>
          <p:cNvPr id="125" name="Textplatzhalter 26"/>
          <p:cNvSpPr>
            <a:spLocks noGrp="1"/>
          </p:cNvSpPr>
          <p:nvPr>
            <p:ph type="body" sz="quarter" idx="37" hasCustomPrompt="1"/>
          </p:nvPr>
        </p:nvSpPr>
        <p:spPr>
          <a:xfrm>
            <a:off x="1574781" y="2536596"/>
            <a:ext cx="2360019"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126" name="Textplatzhalter 26"/>
          <p:cNvSpPr>
            <a:spLocks noGrp="1"/>
          </p:cNvSpPr>
          <p:nvPr>
            <p:ph type="body" sz="quarter" idx="38" hasCustomPrompt="1"/>
          </p:nvPr>
        </p:nvSpPr>
        <p:spPr>
          <a:xfrm>
            <a:off x="1574781" y="2775676"/>
            <a:ext cx="2360019"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127" name="Textplatzhalter 26"/>
          <p:cNvSpPr>
            <a:spLocks noGrp="1"/>
          </p:cNvSpPr>
          <p:nvPr>
            <p:ph type="body" sz="quarter" idx="39" hasCustomPrompt="1"/>
          </p:nvPr>
        </p:nvSpPr>
        <p:spPr>
          <a:xfrm>
            <a:off x="1574781" y="3014756"/>
            <a:ext cx="2360019"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129" name="Textplatzhalter 26"/>
          <p:cNvSpPr>
            <a:spLocks noGrp="1"/>
          </p:cNvSpPr>
          <p:nvPr>
            <p:ph type="body" sz="quarter" idx="68" hasCustomPrompt="1"/>
          </p:nvPr>
        </p:nvSpPr>
        <p:spPr>
          <a:xfrm>
            <a:off x="4479287" y="2536596"/>
            <a:ext cx="1130957" cy="172443"/>
          </a:xfrm>
          <a:noFill/>
        </p:spPr>
        <p:txBody>
          <a:bodyPr lIns="0" tIns="72000" anchor="ctr" anchorCtr="0"/>
          <a:lstStyle>
            <a:lvl1pPr marL="0" indent="0" algn="l">
              <a:lnSpc>
                <a:spcPct val="90000"/>
              </a:lnSpc>
              <a:buNone/>
              <a:defRPr sz="1200" b="1" baseline="0">
                <a:latin typeface="+mj-lt"/>
              </a:defRPr>
            </a:lvl1pPr>
          </a:lstStyle>
          <a:p>
            <a:pPr lvl="0"/>
            <a:r>
              <a:rPr lang="de-DE"/>
              <a:t>ORT :</a:t>
            </a:r>
            <a:endParaRPr lang="es-ES_tradnl"/>
          </a:p>
        </p:txBody>
      </p:sp>
      <p:sp>
        <p:nvSpPr>
          <p:cNvPr id="130" name="Textplatzhalter 26"/>
          <p:cNvSpPr>
            <a:spLocks noGrp="1"/>
          </p:cNvSpPr>
          <p:nvPr>
            <p:ph type="body" sz="quarter" idx="69" hasCustomPrompt="1"/>
          </p:nvPr>
        </p:nvSpPr>
        <p:spPr>
          <a:xfrm>
            <a:off x="4479287" y="2775676"/>
            <a:ext cx="1130957" cy="172443"/>
          </a:xfrm>
          <a:noFill/>
        </p:spPr>
        <p:txBody>
          <a:bodyPr lIns="0" tIns="72000" anchor="ctr" anchorCtr="0"/>
          <a:lstStyle>
            <a:lvl1pPr marL="0" indent="0" algn="l">
              <a:lnSpc>
                <a:spcPct val="90000"/>
              </a:lnSpc>
              <a:buNone/>
              <a:defRPr sz="1200" b="1" baseline="0">
                <a:latin typeface="+mj-lt"/>
              </a:defRPr>
            </a:lvl1pPr>
          </a:lstStyle>
          <a:p>
            <a:pPr lvl="0"/>
            <a:r>
              <a:rPr lang="de-DE"/>
              <a:t>BILDUNG:</a:t>
            </a:r>
            <a:endParaRPr lang="es-ES_tradnl"/>
          </a:p>
        </p:txBody>
      </p:sp>
      <p:sp>
        <p:nvSpPr>
          <p:cNvPr id="131" name="Textplatzhalter 26"/>
          <p:cNvSpPr>
            <a:spLocks noGrp="1"/>
          </p:cNvSpPr>
          <p:nvPr>
            <p:ph type="body" sz="quarter" idx="70" hasCustomPrompt="1"/>
          </p:nvPr>
        </p:nvSpPr>
        <p:spPr>
          <a:xfrm>
            <a:off x="4479287" y="3014756"/>
            <a:ext cx="1130957" cy="172443"/>
          </a:xfrm>
          <a:noFill/>
        </p:spPr>
        <p:txBody>
          <a:bodyPr lIns="0" tIns="72000" anchor="ctr" anchorCtr="0"/>
          <a:lstStyle>
            <a:lvl1pPr marL="0" indent="0" algn="l">
              <a:lnSpc>
                <a:spcPct val="90000"/>
              </a:lnSpc>
              <a:buNone/>
              <a:defRPr sz="1200" b="1" baseline="0">
                <a:latin typeface="+mj-lt"/>
              </a:defRPr>
            </a:lvl1pPr>
          </a:lstStyle>
          <a:p>
            <a:pPr lvl="0"/>
            <a:r>
              <a:rPr lang="de-DE"/>
              <a:t>BERUF :</a:t>
            </a:r>
            <a:endParaRPr lang="es-ES_tradnl"/>
          </a:p>
        </p:txBody>
      </p:sp>
      <p:sp>
        <p:nvSpPr>
          <p:cNvPr id="133" name="Textplatzhalter 26"/>
          <p:cNvSpPr>
            <a:spLocks noGrp="1"/>
          </p:cNvSpPr>
          <p:nvPr>
            <p:ph type="body" sz="quarter" idx="72" hasCustomPrompt="1"/>
          </p:nvPr>
        </p:nvSpPr>
        <p:spPr>
          <a:xfrm>
            <a:off x="5343525" y="2536596"/>
            <a:ext cx="2360019"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134" name="Textplatzhalter 26"/>
          <p:cNvSpPr>
            <a:spLocks noGrp="1"/>
          </p:cNvSpPr>
          <p:nvPr>
            <p:ph type="body" sz="quarter" idx="73" hasCustomPrompt="1"/>
          </p:nvPr>
        </p:nvSpPr>
        <p:spPr>
          <a:xfrm>
            <a:off x="5343525" y="2775676"/>
            <a:ext cx="2360019"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135" name="Textplatzhalter 26"/>
          <p:cNvSpPr>
            <a:spLocks noGrp="1"/>
          </p:cNvSpPr>
          <p:nvPr>
            <p:ph type="body" sz="quarter" idx="74" hasCustomPrompt="1"/>
          </p:nvPr>
        </p:nvSpPr>
        <p:spPr>
          <a:xfrm>
            <a:off x="5343525" y="3014756"/>
            <a:ext cx="2360019"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137" name="Textplatzhalter 26"/>
          <p:cNvSpPr>
            <a:spLocks noGrp="1"/>
          </p:cNvSpPr>
          <p:nvPr>
            <p:ph type="body" sz="quarter" idx="76" hasCustomPrompt="1"/>
          </p:nvPr>
        </p:nvSpPr>
        <p:spPr>
          <a:xfrm>
            <a:off x="8245381" y="2536596"/>
            <a:ext cx="1130957" cy="172443"/>
          </a:xfrm>
          <a:noFill/>
        </p:spPr>
        <p:txBody>
          <a:bodyPr lIns="0" tIns="72000" anchor="ctr" anchorCtr="0"/>
          <a:lstStyle>
            <a:lvl1pPr marL="0" indent="0" algn="l">
              <a:lnSpc>
                <a:spcPct val="90000"/>
              </a:lnSpc>
              <a:buNone/>
              <a:defRPr sz="1200" b="1" baseline="0">
                <a:latin typeface="+mj-lt"/>
              </a:defRPr>
            </a:lvl1pPr>
          </a:lstStyle>
          <a:p>
            <a:pPr lvl="0"/>
            <a:r>
              <a:rPr lang="de-DE"/>
              <a:t>ORT :</a:t>
            </a:r>
            <a:endParaRPr lang="es-ES_tradnl"/>
          </a:p>
        </p:txBody>
      </p:sp>
      <p:sp>
        <p:nvSpPr>
          <p:cNvPr id="138" name="Textplatzhalter 26"/>
          <p:cNvSpPr>
            <a:spLocks noGrp="1"/>
          </p:cNvSpPr>
          <p:nvPr>
            <p:ph type="body" sz="quarter" idx="77" hasCustomPrompt="1"/>
          </p:nvPr>
        </p:nvSpPr>
        <p:spPr>
          <a:xfrm>
            <a:off x="8245381" y="2775676"/>
            <a:ext cx="1130957" cy="172443"/>
          </a:xfrm>
          <a:noFill/>
        </p:spPr>
        <p:txBody>
          <a:bodyPr lIns="0" tIns="72000" anchor="ctr" anchorCtr="0"/>
          <a:lstStyle>
            <a:lvl1pPr marL="0" indent="0" algn="l">
              <a:lnSpc>
                <a:spcPct val="90000"/>
              </a:lnSpc>
              <a:buNone/>
              <a:defRPr sz="1200" b="1" baseline="0">
                <a:latin typeface="+mj-lt"/>
              </a:defRPr>
            </a:lvl1pPr>
          </a:lstStyle>
          <a:p>
            <a:pPr lvl="0"/>
            <a:r>
              <a:rPr lang="de-DE"/>
              <a:t>BILDUNG:</a:t>
            </a:r>
            <a:endParaRPr lang="es-ES_tradnl"/>
          </a:p>
        </p:txBody>
      </p:sp>
      <p:sp>
        <p:nvSpPr>
          <p:cNvPr id="139" name="Textplatzhalter 26"/>
          <p:cNvSpPr>
            <a:spLocks noGrp="1"/>
          </p:cNvSpPr>
          <p:nvPr>
            <p:ph type="body" sz="quarter" idx="78" hasCustomPrompt="1"/>
          </p:nvPr>
        </p:nvSpPr>
        <p:spPr>
          <a:xfrm>
            <a:off x="8245381" y="3014756"/>
            <a:ext cx="1130957" cy="172443"/>
          </a:xfrm>
          <a:noFill/>
        </p:spPr>
        <p:txBody>
          <a:bodyPr lIns="0" tIns="72000" anchor="ctr" anchorCtr="0"/>
          <a:lstStyle>
            <a:lvl1pPr marL="0" indent="0" algn="l">
              <a:lnSpc>
                <a:spcPct val="90000"/>
              </a:lnSpc>
              <a:buNone/>
              <a:defRPr sz="1200" b="1" baseline="0">
                <a:latin typeface="+mj-lt"/>
              </a:defRPr>
            </a:lvl1pPr>
          </a:lstStyle>
          <a:p>
            <a:pPr lvl="0"/>
            <a:r>
              <a:rPr lang="de-DE"/>
              <a:t>BERUF :</a:t>
            </a:r>
            <a:endParaRPr lang="es-ES_tradnl"/>
          </a:p>
        </p:txBody>
      </p:sp>
      <p:sp>
        <p:nvSpPr>
          <p:cNvPr id="141" name="Textplatzhalter 26"/>
          <p:cNvSpPr>
            <a:spLocks noGrp="1"/>
          </p:cNvSpPr>
          <p:nvPr>
            <p:ph type="body" sz="quarter" idx="82" hasCustomPrompt="1"/>
          </p:nvPr>
        </p:nvSpPr>
        <p:spPr>
          <a:xfrm>
            <a:off x="9109619" y="2536596"/>
            <a:ext cx="2360019"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142" name="Textplatzhalter 26"/>
          <p:cNvSpPr>
            <a:spLocks noGrp="1"/>
          </p:cNvSpPr>
          <p:nvPr>
            <p:ph type="body" sz="quarter" idx="83" hasCustomPrompt="1"/>
          </p:nvPr>
        </p:nvSpPr>
        <p:spPr>
          <a:xfrm>
            <a:off x="9109619" y="2775676"/>
            <a:ext cx="2360019"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143" name="Textplatzhalter 26"/>
          <p:cNvSpPr>
            <a:spLocks noGrp="1"/>
          </p:cNvSpPr>
          <p:nvPr>
            <p:ph type="body" sz="quarter" idx="84" hasCustomPrompt="1"/>
          </p:nvPr>
        </p:nvSpPr>
        <p:spPr>
          <a:xfrm>
            <a:off x="9109619" y="3014756"/>
            <a:ext cx="2360019"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Tree>
    <p:extLst>
      <p:ext uri="{BB962C8B-B14F-4D97-AF65-F5344CB8AC3E}">
        <p14:creationId xmlns:p14="http://schemas.microsoft.com/office/powerpoint/2010/main" val="11437329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3_BLANK">
    <p:spTree>
      <p:nvGrpSpPr>
        <p:cNvPr id="1" name=""/>
        <p:cNvGrpSpPr/>
        <p:nvPr/>
      </p:nvGrpSpPr>
      <p:grpSpPr>
        <a:xfrm>
          <a:off x="0" y="0"/>
          <a:ext cx="0" cy="0"/>
          <a:chOff x="0" y="0"/>
          <a:chExt cx="0" cy="0"/>
        </a:xfrm>
      </p:grpSpPr>
      <p:sp>
        <p:nvSpPr>
          <p:cNvPr id="6" name="Rectangle 5"/>
          <p:cNvSpPr/>
          <p:nvPr userDrawn="1"/>
        </p:nvSpPr>
        <p:spPr>
          <a:xfrm>
            <a:off x="539750" y="433388"/>
            <a:ext cx="3575012" cy="2589212"/>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42" name="Rectangle 41"/>
          <p:cNvSpPr/>
          <p:nvPr userDrawn="1"/>
        </p:nvSpPr>
        <p:spPr>
          <a:xfrm>
            <a:off x="539750" y="433388"/>
            <a:ext cx="3575012" cy="106158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2" name="Date"/>
          <p:cNvSpPr>
            <a:spLocks noGrp="1"/>
          </p:cNvSpPr>
          <p:nvPr>
            <p:ph type="dt" sz="half" idx="10"/>
          </p:nvPr>
        </p:nvSpPr>
        <p:spPr/>
        <p:txBody>
          <a:bodyPr/>
          <a:lstStyle/>
          <a:p>
            <a:endParaRPr lang="en-US"/>
          </a:p>
        </p:txBody>
      </p:sp>
      <p:sp>
        <p:nvSpPr>
          <p:cNvPr id="3" name="Footer"/>
          <p:cNvSpPr>
            <a:spLocks noGrp="1"/>
          </p:cNvSpPr>
          <p:nvPr>
            <p:ph type="ftr" sz="quarter" idx="11"/>
          </p:nvPr>
        </p:nvSpPr>
        <p:spPr/>
        <p:txBody>
          <a:bodyPr/>
          <a:lstStyle/>
          <a:p>
            <a:r>
              <a:rPr lang="en-US"/>
              <a:t>DESIGN THINKING - BUSINESS MODEL INNOVATION - CPS</a:t>
            </a:r>
          </a:p>
        </p:txBody>
      </p:sp>
      <p:sp>
        <p:nvSpPr>
          <p:cNvPr id="4" name="Slide Number"/>
          <p:cNvSpPr>
            <a:spLocks noGrp="1"/>
          </p:cNvSpPr>
          <p:nvPr>
            <p:ph type="sldNum" sz="quarter" idx="12"/>
          </p:nvPr>
        </p:nvSpPr>
        <p:spPr/>
        <p:txBody>
          <a:bodyPr/>
          <a:lstStyle/>
          <a:p>
            <a:fld id="{02CEFE82-39F2-4F47-8A0C-D5AB3496FA5C}" type="slidenum">
              <a:rPr lang="en-US" smtClean="0"/>
              <a:t>‹Nr.›</a:t>
            </a:fld>
            <a:endParaRPr lang="en-US"/>
          </a:p>
        </p:txBody>
      </p:sp>
      <p:sp>
        <p:nvSpPr>
          <p:cNvPr id="8" name="Rectangle 7"/>
          <p:cNvSpPr/>
          <p:nvPr userDrawn="1"/>
        </p:nvSpPr>
        <p:spPr>
          <a:xfrm>
            <a:off x="8074588" y="433388"/>
            <a:ext cx="3575012" cy="2589212"/>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10" name="Picture"/>
          <p:cNvSpPr>
            <a:spLocks noGrp="1"/>
          </p:cNvSpPr>
          <p:nvPr userDrawn="1">
            <p:ph type="pic" sz="quarter" idx="25"/>
          </p:nvPr>
        </p:nvSpPr>
        <p:spPr bwMode="gray">
          <a:xfrm>
            <a:off x="3033346" y="433388"/>
            <a:ext cx="1081416" cy="1061583"/>
          </a:xfrm>
          <a:solidFill>
            <a:schemeClr val="bg1">
              <a:lumMod val="85000"/>
            </a:schemeClr>
          </a:solidFill>
        </p:spPr>
        <p:txBody>
          <a:bodyPr lIns="144000" tIns="144000" rIns="144000" bIns="144000"/>
          <a:lstStyle>
            <a:lvl1pPr marL="0" indent="0">
              <a:buNone/>
              <a:defRPr/>
            </a:lvl1pPr>
          </a:lstStyle>
          <a:p>
            <a:endParaRPr lang="en-US"/>
          </a:p>
        </p:txBody>
      </p:sp>
      <p:sp>
        <p:nvSpPr>
          <p:cNvPr id="38" name="Textplatzhalter 26"/>
          <p:cNvSpPr>
            <a:spLocks noGrp="1"/>
          </p:cNvSpPr>
          <p:nvPr userDrawn="1">
            <p:ph type="body" sz="quarter" idx="44" hasCustomPrompt="1"/>
          </p:nvPr>
        </p:nvSpPr>
        <p:spPr>
          <a:xfrm>
            <a:off x="633046" y="536548"/>
            <a:ext cx="2303585" cy="309562"/>
          </a:xfrm>
          <a:noFill/>
        </p:spPr>
        <p:txBody>
          <a:bodyPr lIns="0" tIns="72000" anchor="t" anchorCtr="0"/>
          <a:lstStyle>
            <a:lvl1pPr marL="0" indent="0" algn="l">
              <a:lnSpc>
                <a:spcPct val="80000"/>
              </a:lnSpc>
              <a:buNone/>
              <a:defRPr sz="1400" baseline="0">
                <a:solidFill>
                  <a:schemeClr val="bg2"/>
                </a:solidFill>
                <a:latin typeface="+mn-lt"/>
              </a:defRPr>
            </a:lvl1pPr>
          </a:lstStyle>
          <a:p>
            <a:pPr lvl="0"/>
            <a:r>
              <a:rPr lang="de-DE"/>
              <a:t>NAME</a:t>
            </a:r>
          </a:p>
        </p:txBody>
      </p:sp>
      <p:sp>
        <p:nvSpPr>
          <p:cNvPr id="39" name="Textplatzhalter 26"/>
          <p:cNvSpPr>
            <a:spLocks noGrp="1"/>
          </p:cNvSpPr>
          <p:nvPr userDrawn="1">
            <p:ph type="body" sz="quarter" idx="45" hasCustomPrompt="1"/>
          </p:nvPr>
        </p:nvSpPr>
        <p:spPr>
          <a:xfrm>
            <a:off x="633046" y="851529"/>
            <a:ext cx="2303585" cy="309562"/>
          </a:xfrm>
          <a:noFill/>
        </p:spPr>
        <p:txBody>
          <a:bodyPr lIns="0" tIns="72000" anchor="t" anchorCtr="0"/>
          <a:lstStyle>
            <a:lvl1pPr marL="0" indent="0" algn="l">
              <a:lnSpc>
                <a:spcPct val="80000"/>
              </a:lnSpc>
              <a:buNone/>
              <a:defRPr sz="1400" b="1" baseline="0">
                <a:solidFill>
                  <a:schemeClr val="bg2"/>
                </a:solidFill>
                <a:latin typeface="+mj-lt"/>
              </a:defRPr>
            </a:lvl1pPr>
          </a:lstStyle>
          <a:p>
            <a:pPr lvl="0"/>
            <a:r>
              <a:rPr lang="de-DE"/>
              <a:t>NACHNAME</a:t>
            </a:r>
            <a:endParaRPr lang="es-ES_tradnl"/>
          </a:p>
        </p:txBody>
      </p:sp>
      <p:sp>
        <p:nvSpPr>
          <p:cNvPr id="40" name="Textplatzhalter 26"/>
          <p:cNvSpPr>
            <a:spLocks noGrp="1"/>
          </p:cNvSpPr>
          <p:nvPr userDrawn="1">
            <p:ph type="body" sz="quarter" idx="46" hasCustomPrompt="1"/>
          </p:nvPr>
        </p:nvSpPr>
        <p:spPr>
          <a:xfrm>
            <a:off x="633046" y="1166511"/>
            <a:ext cx="2303585" cy="309562"/>
          </a:xfrm>
          <a:noFill/>
        </p:spPr>
        <p:txBody>
          <a:bodyPr lIns="0" tIns="72000" anchor="t" anchorCtr="0"/>
          <a:lstStyle>
            <a:lvl1pPr marL="0" indent="0" algn="l">
              <a:lnSpc>
                <a:spcPct val="80000"/>
              </a:lnSpc>
              <a:buNone/>
              <a:defRPr sz="1400" i="1" baseline="0">
                <a:solidFill>
                  <a:schemeClr val="bg2"/>
                </a:solidFill>
                <a:latin typeface="+mn-lt"/>
              </a:defRPr>
            </a:lvl1pPr>
          </a:lstStyle>
          <a:p>
            <a:pPr lvl="0"/>
            <a:r>
              <a:rPr lang="de-DE"/>
              <a:t>Beruf</a:t>
            </a:r>
            <a:endParaRPr lang="es-ES_tradnl"/>
          </a:p>
        </p:txBody>
      </p:sp>
      <p:sp>
        <p:nvSpPr>
          <p:cNvPr id="43" name="Textplatzhalter 26"/>
          <p:cNvSpPr>
            <a:spLocks noGrp="1"/>
          </p:cNvSpPr>
          <p:nvPr>
            <p:ph type="body" sz="quarter" idx="26" hasCustomPrompt="1"/>
          </p:nvPr>
        </p:nvSpPr>
        <p:spPr>
          <a:xfrm>
            <a:off x="710543" y="2163347"/>
            <a:ext cx="3224257" cy="735127"/>
          </a:xfrm>
          <a:solidFill>
            <a:schemeClr val="bg2"/>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44" name="Textplatzhalter 26"/>
          <p:cNvSpPr>
            <a:spLocks noGrp="1"/>
          </p:cNvSpPr>
          <p:nvPr>
            <p:ph type="body" sz="quarter" idx="48" hasCustomPrompt="1"/>
          </p:nvPr>
        </p:nvSpPr>
        <p:spPr>
          <a:xfrm>
            <a:off x="710543" y="1741072"/>
            <a:ext cx="3228842"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de-DE"/>
              <a:t>NUTZER ZIELE</a:t>
            </a:r>
          </a:p>
        </p:txBody>
      </p:sp>
      <p:sp>
        <p:nvSpPr>
          <p:cNvPr id="45" name="Rectangle 44"/>
          <p:cNvSpPr/>
          <p:nvPr userDrawn="1"/>
        </p:nvSpPr>
        <p:spPr>
          <a:xfrm>
            <a:off x="4308494" y="433388"/>
            <a:ext cx="3575012" cy="2589212"/>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46" name="Rectangle 45"/>
          <p:cNvSpPr/>
          <p:nvPr userDrawn="1"/>
        </p:nvSpPr>
        <p:spPr>
          <a:xfrm>
            <a:off x="4308494" y="433388"/>
            <a:ext cx="3575012" cy="1061583"/>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47" name="Picture"/>
          <p:cNvSpPr>
            <a:spLocks noGrp="1"/>
          </p:cNvSpPr>
          <p:nvPr>
            <p:ph type="pic" sz="quarter" idx="49"/>
          </p:nvPr>
        </p:nvSpPr>
        <p:spPr bwMode="gray">
          <a:xfrm>
            <a:off x="6802090" y="433388"/>
            <a:ext cx="1081416" cy="1061583"/>
          </a:xfrm>
          <a:solidFill>
            <a:schemeClr val="bg1">
              <a:lumMod val="85000"/>
            </a:schemeClr>
          </a:solidFill>
        </p:spPr>
        <p:txBody>
          <a:bodyPr lIns="144000" tIns="144000" rIns="144000" bIns="144000"/>
          <a:lstStyle>
            <a:lvl1pPr marL="0" indent="0">
              <a:buNone/>
              <a:defRPr/>
            </a:lvl1pPr>
          </a:lstStyle>
          <a:p>
            <a:endParaRPr lang="en-US"/>
          </a:p>
        </p:txBody>
      </p:sp>
      <p:sp>
        <p:nvSpPr>
          <p:cNvPr id="64" name="Textplatzhalter 26"/>
          <p:cNvSpPr>
            <a:spLocks noGrp="1"/>
          </p:cNvSpPr>
          <p:nvPr>
            <p:ph type="body" sz="quarter" idx="66" hasCustomPrompt="1"/>
          </p:nvPr>
        </p:nvSpPr>
        <p:spPr>
          <a:xfrm>
            <a:off x="4401790" y="536548"/>
            <a:ext cx="2303585" cy="309562"/>
          </a:xfrm>
          <a:noFill/>
        </p:spPr>
        <p:txBody>
          <a:bodyPr lIns="0" tIns="72000" anchor="t" anchorCtr="0"/>
          <a:lstStyle>
            <a:lvl1pPr marL="0" indent="0" algn="l">
              <a:lnSpc>
                <a:spcPct val="80000"/>
              </a:lnSpc>
              <a:buNone/>
              <a:defRPr sz="1400" baseline="0">
                <a:solidFill>
                  <a:schemeClr val="bg2"/>
                </a:solidFill>
                <a:latin typeface="+mn-lt"/>
              </a:defRPr>
            </a:lvl1pPr>
          </a:lstStyle>
          <a:p>
            <a:pPr lvl="0"/>
            <a:r>
              <a:rPr lang="es-ES_tradnl"/>
              <a:t>NAME</a:t>
            </a:r>
          </a:p>
        </p:txBody>
      </p:sp>
      <p:sp>
        <p:nvSpPr>
          <p:cNvPr id="65" name="Textplatzhalter 26"/>
          <p:cNvSpPr>
            <a:spLocks noGrp="1"/>
          </p:cNvSpPr>
          <p:nvPr>
            <p:ph type="body" sz="quarter" idx="67" hasCustomPrompt="1"/>
          </p:nvPr>
        </p:nvSpPr>
        <p:spPr>
          <a:xfrm>
            <a:off x="4401790" y="851529"/>
            <a:ext cx="2303585" cy="309562"/>
          </a:xfrm>
          <a:noFill/>
        </p:spPr>
        <p:txBody>
          <a:bodyPr lIns="0" tIns="72000" anchor="t" anchorCtr="0"/>
          <a:lstStyle>
            <a:lvl1pPr marL="0" indent="0" algn="l">
              <a:lnSpc>
                <a:spcPct val="80000"/>
              </a:lnSpc>
              <a:buNone/>
              <a:defRPr sz="1400" b="1" baseline="0">
                <a:solidFill>
                  <a:schemeClr val="bg2"/>
                </a:solidFill>
                <a:latin typeface="+mj-lt"/>
              </a:defRPr>
            </a:lvl1pPr>
          </a:lstStyle>
          <a:p>
            <a:pPr lvl="0"/>
            <a:r>
              <a:rPr lang="de-DE"/>
              <a:t>NACHNAME</a:t>
            </a:r>
            <a:endParaRPr lang="es-ES_tradnl"/>
          </a:p>
        </p:txBody>
      </p:sp>
      <p:sp>
        <p:nvSpPr>
          <p:cNvPr id="66" name="Textplatzhalter 26"/>
          <p:cNvSpPr>
            <a:spLocks noGrp="1"/>
          </p:cNvSpPr>
          <p:nvPr>
            <p:ph type="body" sz="quarter" idx="68" hasCustomPrompt="1"/>
          </p:nvPr>
        </p:nvSpPr>
        <p:spPr>
          <a:xfrm>
            <a:off x="4401790" y="1166511"/>
            <a:ext cx="2303585" cy="309562"/>
          </a:xfrm>
          <a:noFill/>
        </p:spPr>
        <p:txBody>
          <a:bodyPr lIns="0" tIns="72000" anchor="t" anchorCtr="0"/>
          <a:lstStyle>
            <a:lvl1pPr marL="0" indent="0" algn="l">
              <a:lnSpc>
                <a:spcPct val="80000"/>
              </a:lnSpc>
              <a:buNone/>
              <a:defRPr sz="1400" i="1" baseline="0">
                <a:solidFill>
                  <a:schemeClr val="bg2"/>
                </a:solidFill>
                <a:latin typeface="+mn-lt"/>
              </a:defRPr>
            </a:lvl1pPr>
          </a:lstStyle>
          <a:p>
            <a:pPr lvl="0"/>
            <a:r>
              <a:rPr lang="de-DE"/>
              <a:t>Beruf</a:t>
            </a:r>
            <a:endParaRPr lang="es-ES_tradnl"/>
          </a:p>
        </p:txBody>
      </p:sp>
      <p:sp>
        <p:nvSpPr>
          <p:cNvPr id="68" name="Textplatzhalter 26"/>
          <p:cNvSpPr>
            <a:spLocks noGrp="1"/>
          </p:cNvSpPr>
          <p:nvPr>
            <p:ph type="body" sz="quarter" idx="70" hasCustomPrompt="1"/>
          </p:nvPr>
        </p:nvSpPr>
        <p:spPr>
          <a:xfrm>
            <a:off x="4479287" y="2163347"/>
            <a:ext cx="3224257" cy="735127"/>
          </a:xfrm>
          <a:solidFill>
            <a:schemeClr val="bg2"/>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69" name="Textplatzhalter 26"/>
          <p:cNvSpPr>
            <a:spLocks noGrp="1"/>
          </p:cNvSpPr>
          <p:nvPr>
            <p:ph type="body" sz="quarter" idx="71" hasCustomPrompt="1"/>
          </p:nvPr>
        </p:nvSpPr>
        <p:spPr>
          <a:xfrm>
            <a:off x="4479287" y="1741072"/>
            <a:ext cx="3228842"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de-DE"/>
              <a:t>NUTZER ZIELE</a:t>
            </a:r>
          </a:p>
        </p:txBody>
      </p:sp>
      <p:sp>
        <p:nvSpPr>
          <p:cNvPr id="71" name="Rectangle 70"/>
          <p:cNvSpPr/>
          <p:nvPr userDrawn="1"/>
        </p:nvSpPr>
        <p:spPr>
          <a:xfrm>
            <a:off x="8074588" y="433388"/>
            <a:ext cx="3575012" cy="1061583"/>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72" name="Picture"/>
          <p:cNvSpPr>
            <a:spLocks noGrp="1"/>
          </p:cNvSpPr>
          <p:nvPr>
            <p:ph type="pic" sz="quarter" idx="72"/>
          </p:nvPr>
        </p:nvSpPr>
        <p:spPr bwMode="gray">
          <a:xfrm>
            <a:off x="10568184" y="433388"/>
            <a:ext cx="1081416" cy="1061583"/>
          </a:xfrm>
          <a:solidFill>
            <a:schemeClr val="bg1">
              <a:lumMod val="85000"/>
            </a:schemeClr>
          </a:solidFill>
        </p:spPr>
        <p:txBody>
          <a:bodyPr lIns="144000" tIns="144000" rIns="144000" bIns="144000"/>
          <a:lstStyle>
            <a:lvl1pPr marL="0" indent="0">
              <a:buNone/>
              <a:defRPr/>
            </a:lvl1pPr>
          </a:lstStyle>
          <a:p>
            <a:endParaRPr lang="en-US"/>
          </a:p>
        </p:txBody>
      </p:sp>
      <p:sp>
        <p:nvSpPr>
          <p:cNvPr id="89" name="Textplatzhalter 26"/>
          <p:cNvSpPr>
            <a:spLocks noGrp="1"/>
          </p:cNvSpPr>
          <p:nvPr>
            <p:ph type="body" sz="quarter" idx="89" hasCustomPrompt="1"/>
          </p:nvPr>
        </p:nvSpPr>
        <p:spPr>
          <a:xfrm>
            <a:off x="8167884" y="536548"/>
            <a:ext cx="2303585" cy="309562"/>
          </a:xfrm>
          <a:noFill/>
        </p:spPr>
        <p:txBody>
          <a:bodyPr lIns="0" tIns="72000" anchor="t" anchorCtr="0"/>
          <a:lstStyle>
            <a:lvl1pPr marL="0" indent="0" algn="l">
              <a:lnSpc>
                <a:spcPct val="80000"/>
              </a:lnSpc>
              <a:buNone/>
              <a:defRPr sz="1400" baseline="0">
                <a:solidFill>
                  <a:schemeClr val="bg2"/>
                </a:solidFill>
                <a:latin typeface="+mn-lt"/>
              </a:defRPr>
            </a:lvl1pPr>
          </a:lstStyle>
          <a:p>
            <a:pPr lvl="0"/>
            <a:r>
              <a:rPr lang="de-DE"/>
              <a:t>NAME</a:t>
            </a:r>
            <a:endParaRPr lang="es-ES_tradnl"/>
          </a:p>
        </p:txBody>
      </p:sp>
      <p:sp>
        <p:nvSpPr>
          <p:cNvPr id="90" name="Textplatzhalter 26"/>
          <p:cNvSpPr>
            <a:spLocks noGrp="1"/>
          </p:cNvSpPr>
          <p:nvPr>
            <p:ph type="body" sz="quarter" idx="90" hasCustomPrompt="1"/>
          </p:nvPr>
        </p:nvSpPr>
        <p:spPr>
          <a:xfrm>
            <a:off x="8167884" y="851529"/>
            <a:ext cx="2303585" cy="309562"/>
          </a:xfrm>
          <a:noFill/>
        </p:spPr>
        <p:txBody>
          <a:bodyPr lIns="0" tIns="72000" anchor="t" anchorCtr="0"/>
          <a:lstStyle>
            <a:lvl1pPr marL="0" indent="0" algn="l">
              <a:lnSpc>
                <a:spcPct val="80000"/>
              </a:lnSpc>
              <a:buNone/>
              <a:defRPr sz="1400" b="1" baseline="0">
                <a:solidFill>
                  <a:schemeClr val="bg2"/>
                </a:solidFill>
                <a:latin typeface="+mj-lt"/>
              </a:defRPr>
            </a:lvl1pPr>
          </a:lstStyle>
          <a:p>
            <a:pPr lvl="0"/>
            <a:r>
              <a:rPr lang="de-DE"/>
              <a:t>NACHNAME</a:t>
            </a:r>
            <a:endParaRPr lang="es-ES_tradnl"/>
          </a:p>
        </p:txBody>
      </p:sp>
      <p:sp>
        <p:nvSpPr>
          <p:cNvPr id="91" name="Textplatzhalter 26"/>
          <p:cNvSpPr>
            <a:spLocks noGrp="1"/>
          </p:cNvSpPr>
          <p:nvPr>
            <p:ph type="body" sz="quarter" idx="91" hasCustomPrompt="1"/>
          </p:nvPr>
        </p:nvSpPr>
        <p:spPr>
          <a:xfrm>
            <a:off x="8167884" y="1166511"/>
            <a:ext cx="2303585" cy="309562"/>
          </a:xfrm>
          <a:noFill/>
        </p:spPr>
        <p:txBody>
          <a:bodyPr lIns="0" tIns="72000" anchor="t" anchorCtr="0"/>
          <a:lstStyle>
            <a:lvl1pPr marL="0" indent="0" algn="l">
              <a:lnSpc>
                <a:spcPct val="80000"/>
              </a:lnSpc>
              <a:buNone/>
              <a:defRPr sz="1400" i="1" baseline="0">
                <a:solidFill>
                  <a:schemeClr val="bg2"/>
                </a:solidFill>
                <a:latin typeface="+mn-lt"/>
              </a:defRPr>
            </a:lvl1pPr>
          </a:lstStyle>
          <a:p>
            <a:pPr lvl="0"/>
            <a:r>
              <a:rPr lang="de-DE"/>
              <a:t>Beruf</a:t>
            </a:r>
            <a:endParaRPr lang="es-ES_tradnl"/>
          </a:p>
        </p:txBody>
      </p:sp>
      <p:sp>
        <p:nvSpPr>
          <p:cNvPr id="93" name="Textplatzhalter 26"/>
          <p:cNvSpPr>
            <a:spLocks noGrp="1"/>
          </p:cNvSpPr>
          <p:nvPr>
            <p:ph type="body" sz="quarter" idx="93" hasCustomPrompt="1"/>
          </p:nvPr>
        </p:nvSpPr>
        <p:spPr>
          <a:xfrm>
            <a:off x="8245381" y="2163347"/>
            <a:ext cx="3224257" cy="735127"/>
          </a:xfrm>
          <a:solidFill>
            <a:schemeClr val="bg2"/>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94" name="Textplatzhalter 26"/>
          <p:cNvSpPr>
            <a:spLocks noGrp="1"/>
          </p:cNvSpPr>
          <p:nvPr>
            <p:ph type="body" sz="quarter" idx="94" hasCustomPrompt="1"/>
          </p:nvPr>
        </p:nvSpPr>
        <p:spPr>
          <a:xfrm>
            <a:off x="8245381" y="1741072"/>
            <a:ext cx="3228842"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de-DE"/>
              <a:t>NUTZER ZIELE</a:t>
            </a:r>
          </a:p>
        </p:txBody>
      </p:sp>
      <p:sp>
        <p:nvSpPr>
          <p:cNvPr id="199" name="Rectangle 198"/>
          <p:cNvSpPr/>
          <p:nvPr userDrawn="1"/>
        </p:nvSpPr>
        <p:spPr>
          <a:xfrm>
            <a:off x="539750" y="3227388"/>
            <a:ext cx="3575012" cy="2589212"/>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200" name="Rectangle 199"/>
          <p:cNvSpPr/>
          <p:nvPr userDrawn="1"/>
        </p:nvSpPr>
        <p:spPr>
          <a:xfrm>
            <a:off x="539750" y="3227388"/>
            <a:ext cx="3575012" cy="1061583"/>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201" name="Rectangle 200"/>
          <p:cNvSpPr/>
          <p:nvPr userDrawn="1"/>
        </p:nvSpPr>
        <p:spPr>
          <a:xfrm>
            <a:off x="8074588" y="3227388"/>
            <a:ext cx="3575012" cy="2589212"/>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202" name="Picture"/>
          <p:cNvSpPr>
            <a:spLocks noGrp="1"/>
          </p:cNvSpPr>
          <p:nvPr>
            <p:ph type="pic" sz="quarter" idx="95"/>
          </p:nvPr>
        </p:nvSpPr>
        <p:spPr bwMode="gray">
          <a:xfrm>
            <a:off x="3033346" y="3227388"/>
            <a:ext cx="1081416" cy="1061583"/>
          </a:xfrm>
          <a:solidFill>
            <a:schemeClr val="bg1">
              <a:lumMod val="85000"/>
            </a:schemeClr>
          </a:solidFill>
        </p:spPr>
        <p:txBody>
          <a:bodyPr lIns="144000" tIns="144000" rIns="144000" bIns="144000"/>
          <a:lstStyle>
            <a:lvl1pPr marL="0" indent="0">
              <a:buNone/>
              <a:defRPr/>
            </a:lvl1pPr>
          </a:lstStyle>
          <a:p>
            <a:endParaRPr lang="en-US"/>
          </a:p>
        </p:txBody>
      </p:sp>
      <p:sp>
        <p:nvSpPr>
          <p:cNvPr id="203" name="Textplatzhalter 26"/>
          <p:cNvSpPr>
            <a:spLocks noGrp="1"/>
          </p:cNvSpPr>
          <p:nvPr>
            <p:ph type="body" sz="quarter" idx="96" hasCustomPrompt="1"/>
          </p:nvPr>
        </p:nvSpPr>
        <p:spPr>
          <a:xfrm>
            <a:off x="633046" y="3330548"/>
            <a:ext cx="2303585" cy="309562"/>
          </a:xfrm>
          <a:noFill/>
        </p:spPr>
        <p:txBody>
          <a:bodyPr lIns="0" tIns="72000" anchor="t" anchorCtr="0"/>
          <a:lstStyle>
            <a:lvl1pPr marL="0" indent="0" algn="l">
              <a:lnSpc>
                <a:spcPct val="80000"/>
              </a:lnSpc>
              <a:buNone/>
              <a:defRPr sz="1400" baseline="0">
                <a:solidFill>
                  <a:schemeClr val="bg2"/>
                </a:solidFill>
                <a:latin typeface="+mn-lt"/>
              </a:defRPr>
            </a:lvl1pPr>
          </a:lstStyle>
          <a:p>
            <a:pPr lvl="0"/>
            <a:r>
              <a:rPr lang="de-DE"/>
              <a:t>NAME</a:t>
            </a:r>
            <a:endParaRPr lang="es-ES_tradnl"/>
          </a:p>
        </p:txBody>
      </p:sp>
      <p:sp>
        <p:nvSpPr>
          <p:cNvPr id="204" name="Textplatzhalter 26"/>
          <p:cNvSpPr>
            <a:spLocks noGrp="1"/>
          </p:cNvSpPr>
          <p:nvPr>
            <p:ph type="body" sz="quarter" idx="97" hasCustomPrompt="1"/>
          </p:nvPr>
        </p:nvSpPr>
        <p:spPr>
          <a:xfrm>
            <a:off x="633046" y="3645529"/>
            <a:ext cx="2303585" cy="309562"/>
          </a:xfrm>
          <a:noFill/>
        </p:spPr>
        <p:txBody>
          <a:bodyPr lIns="0" tIns="72000" anchor="t" anchorCtr="0"/>
          <a:lstStyle>
            <a:lvl1pPr marL="0" indent="0" algn="l">
              <a:lnSpc>
                <a:spcPct val="80000"/>
              </a:lnSpc>
              <a:buNone/>
              <a:defRPr sz="1400" b="1" baseline="0">
                <a:solidFill>
                  <a:schemeClr val="bg2"/>
                </a:solidFill>
                <a:latin typeface="+mj-lt"/>
              </a:defRPr>
            </a:lvl1pPr>
          </a:lstStyle>
          <a:p>
            <a:pPr lvl="0"/>
            <a:r>
              <a:rPr lang="de-DE"/>
              <a:t>NACHNAME</a:t>
            </a:r>
            <a:endParaRPr lang="es-ES_tradnl"/>
          </a:p>
        </p:txBody>
      </p:sp>
      <p:sp>
        <p:nvSpPr>
          <p:cNvPr id="205" name="Textplatzhalter 26"/>
          <p:cNvSpPr>
            <a:spLocks noGrp="1"/>
          </p:cNvSpPr>
          <p:nvPr>
            <p:ph type="body" sz="quarter" idx="98" hasCustomPrompt="1"/>
          </p:nvPr>
        </p:nvSpPr>
        <p:spPr>
          <a:xfrm>
            <a:off x="633046" y="3960511"/>
            <a:ext cx="2303585" cy="309562"/>
          </a:xfrm>
          <a:noFill/>
        </p:spPr>
        <p:txBody>
          <a:bodyPr lIns="0" tIns="72000" anchor="t" anchorCtr="0"/>
          <a:lstStyle>
            <a:lvl1pPr marL="0" indent="0" algn="l">
              <a:lnSpc>
                <a:spcPct val="80000"/>
              </a:lnSpc>
              <a:buNone/>
              <a:defRPr sz="1400" i="1" baseline="0">
                <a:solidFill>
                  <a:schemeClr val="bg2"/>
                </a:solidFill>
                <a:latin typeface="+mn-lt"/>
              </a:defRPr>
            </a:lvl1pPr>
          </a:lstStyle>
          <a:p>
            <a:pPr lvl="0"/>
            <a:r>
              <a:rPr lang="de-DE"/>
              <a:t>Beruf</a:t>
            </a:r>
            <a:endParaRPr lang="es-ES_tradnl"/>
          </a:p>
        </p:txBody>
      </p:sp>
      <p:sp>
        <p:nvSpPr>
          <p:cNvPr id="206" name="Textplatzhalter 26"/>
          <p:cNvSpPr>
            <a:spLocks noGrp="1"/>
          </p:cNvSpPr>
          <p:nvPr>
            <p:ph type="body" sz="quarter" idx="99" hasCustomPrompt="1"/>
          </p:nvPr>
        </p:nvSpPr>
        <p:spPr>
          <a:xfrm>
            <a:off x="710543" y="4957347"/>
            <a:ext cx="3224257" cy="735127"/>
          </a:xfrm>
          <a:solidFill>
            <a:schemeClr val="bg2"/>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207" name="Textplatzhalter 26"/>
          <p:cNvSpPr>
            <a:spLocks noGrp="1"/>
          </p:cNvSpPr>
          <p:nvPr>
            <p:ph type="body" sz="quarter" idx="100" hasCustomPrompt="1"/>
          </p:nvPr>
        </p:nvSpPr>
        <p:spPr>
          <a:xfrm>
            <a:off x="710543" y="4535072"/>
            <a:ext cx="3228842"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de-DE"/>
              <a:t>NUTZER ZIELE</a:t>
            </a:r>
          </a:p>
        </p:txBody>
      </p:sp>
      <p:sp>
        <p:nvSpPr>
          <p:cNvPr id="208" name="Rectangle 207"/>
          <p:cNvSpPr/>
          <p:nvPr userDrawn="1"/>
        </p:nvSpPr>
        <p:spPr>
          <a:xfrm>
            <a:off x="4308494" y="3227388"/>
            <a:ext cx="3575012" cy="2589212"/>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209" name="Rectangle 208"/>
          <p:cNvSpPr/>
          <p:nvPr userDrawn="1"/>
        </p:nvSpPr>
        <p:spPr>
          <a:xfrm>
            <a:off x="4308494" y="3227388"/>
            <a:ext cx="3575012" cy="1061583"/>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210" name="Picture"/>
          <p:cNvSpPr>
            <a:spLocks noGrp="1"/>
          </p:cNvSpPr>
          <p:nvPr>
            <p:ph type="pic" sz="quarter" idx="101"/>
          </p:nvPr>
        </p:nvSpPr>
        <p:spPr bwMode="gray">
          <a:xfrm>
            <a:off x="6802090" y="3227388"/>
            <a:ext cx="1081416" cy="1061583"/>
          </a:xfrm>
          <a:solidFill>
            <a:schemeClr val="bg1">
              <a:lumMod val="85000"/>
            </a:schemeClr>
          </a:solidFill>
        </p:spPr>
        <p:txBody>
          <a:bodyPr lIns="144000" tIns="144000" rIns="144000" bIns="144000"/>
          <a:lstStyle>
            <a:lvl1pPr marL="0" indent="0">
              <a:buNone/>
              <a:defRPr/>
            </a:lvl1pPr>
          </a:lstStyle>
          <a:p>
            <a:endParaRPr lang="en-US"/>
          </a:p>
        </p:txBody>
      </p:sp>
      <p:sp>
        <p:nvSpPr>
          <p:cNvPr id="211" name="Textplatzhalter 26"/>
          <p:cNvSpPr>
            <a:spLocks noGrp="1"/>
          </p:cNvSpPr>
          <p:nvPr>
            <p:ph type="body" sz="quarter" idx="102" hasCustomPrompt="1"/>
          </p:nvPr>
        </p:nvSpPr>
        <p:spPr>
          <a:xfrm>
            <a:off x="4401790" y="3330548"/>
            <a:ext cx="2303585" cy="309562"/>
          </a:xfrm>
          <a:noFill/>
        </p:spPr>
        <p:txBody>
          <a:bodyPr lIns="0" tIns="72000" anchor="t" anchorCtr="0"/>
          <a:lstStyle>
            <a:lvl1pPr marL="0" indent="0" algn="l">
              <a:lnSpc>
                <a:spcPct val="80000"/>
              </a:lnSpc>
              <a:buNone/>
              <a:defRPr sz="1400" baseline="0">
                <a:solidFill>
                  <a:schemeClr val="bg2"/>
                </a:solidFill>
                <a:latin typeface="+mn-lt"/>
              </a:defRPr>
            </a:lvl1pPr>
          </a:lstStyle>
          <a:p>
            <a:pPr lvl="0"/>
            <a:r>
              <a:rPr lang="de-DE"/>
              <a:t>NAME</a:t>
            </a:r>
            <a:endParaRPr lang="es-ES_tradnl"/>
          </a:p>
        </p:txBody>
      </p:sp>
      <p:sp>
        <p:nvSpPr>
          <p:cNvPr id="212" name="Textplatzhalter 26"/>
          <p:cNvSpPr>
            <a:spLocks noGrp="1"/>
          </p:cNvSpPr>
          <p:nvPr>
            <p:ph type="body" sz="quarter" idx="103" hasCustomPrompt="1"/>
          </p:nvPr>
        </p:nvSpPr>
        <p:spPr>
          <a:xfrm>
            <a:off x="4401790" y="3645529"/>
            <a:ext cx="2303585" cy="309562"/>
          </a:xfrm>
          <a:noFill/>
        </p:spPr>
        <p:txBody>
          <a:bodyPr lIns="0" tIns="72000" anchor="t" anchorCtr="0"/>
          <a:lstStyle>
            <a:lvl1pPr marL="0" indent="0" algn="l">
              <a:lnSpc>
                <a:spcPct val="80000"/>
              </a:lnSpc>
              <a:buNone/>
              <a:defRPr sz="1400" b="1" baseline="0">
                <a:solidFill>
                  <a:schemeClr val="bg2"/>
                </a:solidFill>
                <a:latin typeface="+mj-lt"/>
              </a:defRPr>
            </a:lvl1pPr>
          </a:lstStyle>
          <a:p>
            <a:pPr lvl="0"/>
            <a:r>
              <a:rPr lang="de-DE"/>
              <a:t>NACHNAME</a:t>
            </a:r>
            <a:endParaRPr lang="es-ES_tradnl"/>
          </a:p>
        </p:txBody>
      </p:sp>
      <p:sp>
        <p:nvSpPr>
          <p:cNvPr id="213" name="Textplatzhalter 26"/>
          <p:cNvSpPr>
            <a:spLocks noGrp="1"/>
          </p:cNvSpPr>
          <p:nvPr>
            <p:ph type="body" sz="quarter" idx="104" hasCustomPrompt="1"/>
          </p:nvPr>
        </p:nvSpPr>
        <p:spPr>
          <a:xfrm>
            <a:off x="4401790" y="3960511"/>
            <a:ext cx="2303585" cy="309562"/>
          </a:xfrm>
          <a:noFill/>
        </p:spPr>
        <p:txBody>
          <a:bodyPr lIns="0" tIns="72000" anchor="t" anchorCtr="0"/>
          <a:lstStyle>
            <a:lvl1pPr marL="0" indent="0" algn="l">
              <a:lnSpc>
                <a:spcPct val="80000"/>
              </a:lnSpc>
              <a:buNone/>
              <a:defRPr sz="1400" i="1" baseline="0">
                <a:solidFill>
                  <a:schemeClr val="bg2"/>
                </a:solidFill>
                <a:latin typeface="+mn-lt"/>
              </a:defRPr>
            </a:lvl1pPr>
          </a:lstStyle>
          <a:p>
            <a:pPr lvl="0"/>
            <a:r>
              <a:rPr lang="de-DE"/>
              <a:t>Beruf</a:t>
            </a:r>
            <a:endParaRPr lang="es-ES_tradnl"/>
          </a:p>
        </p:txBody>
      </p:sp>
      <p:sp>
        <p:nvSpPr>
          <p:cNvPr id="214" name="Textplatzhalter 26"/>
          <p:cNvSpPr>
            <a:spLocks noGrp="1"/>
          </p:cNvSpPr>
          <p:nvPr>
            <p:ph type="body" sz="quarter" idx="105" hasCustomPrompt="1"/>
          </p:nvPr>
        </p:nvSpPr>
        <p:spPr>
          <a:xfrm>
            <a:off x="4479287" y="4957347"/>
            <a:ext cx="3224257" cy="735127"/>
          </a:xfrm>
          <a:solidFill>
            <a:schemeClr val="bg2"/>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215" name="Textplatzhalter 26"/>
          <p:cNvSpPr>
            <a:spLocks noGrp="1"/>
          </p:cNvSpPr>
          <p:nvPr>
            <p:ph type="body" sz="quarter" idx="106" hasCustomPrompt="1"/>
          </p:nvPr>
        </p:nvSpPr>
        <p:spPr>
          <a:xfrm>
            <a:off x="4479287" y="4535072"/>
            <a:ext cx="3228842"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de-DE"/>
              <a:t>NUTZER ZIELE</a:t>
            </a:r>
          </a:p>
        </p:txBody>
      </p:sp>
      <p:sp>
        <p:nvSpPr>
          <p:cNvPr id="216" name="Rectangle 215"/>
          <p:cNvSpPr/>
          <p:nvPr userDrawn="1"/>
        </p:nvSpPr>
        <p:spPr>
          <a:xfrm>
            <a:off x="8074588" y="3227388"/>
            <a:ext cx="3575012" cy="1061583"/>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217" name="Picture"/>
          <p:cNvSpPr>
            <a:spLocks noGrp="1"/>
          </p:cNvSpPr>
          <p:nvPr>
            <p:ph type="pic" sz="quarter" idx="107"/>
          </p:nvPr>
        </p:nvSpPr>
        <p:spPr bwMode="gray">
          <a:xfrm>
            <a:off x="10568184" y="3227388"/>
            <a:ext cx="1081416" cy="1061583"/>
          </a:xfrm>
          <a:solidFill>
            <a:schemeClr val="bg1">
              <a:lumMod val="85000"/>
            </a:schemeClr>
          </a:solidFill>
        </p:spPr>
        <p:txBody>
          <a:bodyPr lIns="144000" tIns="144000" rIns="144000" bIns="144000"/>
          <a:lstStyle>
            <a:lvl1pPr marL="0" indent="0">
              <a:buNone/>
              <a:defRPr/>
            </a:lvl1pPr>
          </a:lstStyle>
          <a:p>
            <a:endParaRPr lang="en-US"/>
          </a:p>
        </p:txBody>
      </p:sp>
      <p:sp>
        <p:nvSpPr>
          <p:cNvPr id="218" name="Textplatzhalter 26"/>
          <p:cNvSpPr>
            <a:spLocks noGrp="1"/>
          </p:cNvSpPr>
          <p:nvPr>
            <p:ph type="body" sz="quarter" idx="108" hasCustomPrompt="1"/>
          </p:nvPr>
        </p:nvSpPr>
        <p:spPr>
          <a:xfrm>
            <a:off x="8167884" y="3330548"/>
            <a:ext cx="2303585" cy="309562"/>
          </a:xfrm>
          <a:noFill/>
        </p:spPr>
        <p:txBody>
          <a:bodyPr lIns="0" tIns="72000" anchor="t" anchorCtr="0"/>
          <a:lstStyle>
            <a:lvl1pPr marL="0" indent="0" algn="l">
              <a:lnSpc>
                <a:spcPct val="80000"/>
              </a:lnSpc>
              <a:buNone/>
              <a:defRPr sz="1400" baseline="0">
                <a:solidFill>
                  <a:schemeClr val="bg2"/>
                </a:solidFill>
                <a:latin typeface="+mn-lt"/>
              </a:defRPr>
            </a:lvl1pPr>
          </a:lstStyle>
          <a:p>
            <a:pPr lvl="0"/>
            <a:r>
              <a:rPr lang="de-DE"/>
              <a:t>NAME</a:t>
            </a:r>
            <a:endParaRPr lang="es-ES_tradnl"/>
          </a:p>
        </p:txBody>
      </p:sp>
      <p:sp>
        <p:nvSpPr>
          <p:cNvPr id="219" name="Textplatzhalter 26"/>
          <p:cNvSpPr>
            <a:spLocks noGrp="1"/>
          </p:cNvSpPr>
          <p:nvPr>
            <p:ph type="body" sz="quarter" idx="109" hasCustomPrompt="1"/>
          </p:nvPr>
        </p:nvSpPr>
        <p:spPr>
          <a:xfrm>
            <a:off x="8167884" y="3645529"/>
            <a:ext cx="2303585" cy="309562"/>
          </a:xfrm>
          <a:noFill/>
        </p:spPr>
        <p:txBody>
          <a:bodyPr lIns="0" tIns="72000" anchor="t" anchorCtr="0"/>
          <a:lstStyle>
            <a:lvl1pPr marL="0" indent="0" algn="l">
              <a:lnSpc>
                <a:spcPct val="80000"/>
              </a:lnSpc>
              <a:buNone/>
              <a:defRPr sz="1400" b="1" baseline="0">
                <a:solidFill>
                  <a:schemeClr val="bg2"/>
                </a:solidFill>
                <a:latin typeface="+mj-lt"/>
              </a:defRPr>
            </a:lvl1pPr>
          </a:lstStyle>
          <a:p>
            <a:pPr lvl="0"/>
            <a:r>
              <a:rPr lang="de-DE"/>
              <a:t>NACHNAME</a:t>
            </a:r>
            <a:endParaRPr lang="es-ES_tradnl"/>
          </a:p>
        </p:txBody>
      </p:sp>
      <p:sp>
        <p:nvSpPr>
          <p:cNvPr id="220" name="Textplatzhalter 26"/>
          <p:cNvSpPr>
            <a:spLocks noGrp="1"/>
          </p:cNvSpPr>
          <p:nvPr>
            <p:ph type="body" sz="quarter" idx="110" hasCustomPrompt="1"/>
          </p:nvPr>
        </p:nvSpPr>
        <p:spPr>
          <a:xfrm>
            <a:off x="8167884" y="3960511"/>
            <a:ext cx="2303585" cy="309562"/>
          </a:xfrm>
          <a:noFill/>
        </p:spPr>
        <p:txBody>
          <a:bodyPr lIns="0" tIns="72000" anchor="t" anchorCtr="0"/>
          <a:lstStyle>
            <a:lvl1pPr marL="0" indent="0" algn="l">
              <a:lnSpc>
                <a:spcPct val="80000"/>
              </a:lnSpc>
              <a:buNone/>
              <a:defRPr sz="1400" i="1" baseline="0">
                <a:solidFill>
                  <a:schemeClr val="bg2"/>
                </a:solidFill>
                <a:latin typeface="+mn-lt"/>
              </a:defRPr>
            </a:lvl1pPr>
          </a:lstStyle>
          <a:p>
            <a:pPr lvl="0"/>
            <a:r>
              <a:rPr lang="de-DE"/>
              <a:t>Beruf</a:t>
            </a:r>
            <a:endParaRPr lang="es-ES_tradnl"/>
          </a:p>
        </p:txBody>
      </p:sp>
      <p:sp>
        <p:nvSpPr>
          <p:cNvPr id="221" name="Textplatzhalter 26"/>
          <p:cNvSpPr>
            <a:spLocks noGrp="1"/>
          </p:cNvSpPr>
          <p:nvPr>
            <p:ph type="body" sz="quarter" idx="111" hasCustomPrompt="1"/>
          </p:nvPr>
        </p:nvSpPr>
        <p:spPr>
          <a:xfrm>
            <a:off x="8245381" y="4957347"/>
            <a:ext cx="3224257" cy="735127"/>
          </a:xfrm>
          <a:solidFill>
            <a:schemeClr val="bg2"/>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222" name="Textplatzhalter 26"/>
          <p:cNvSpPr>
            <a:spLocks noGrp="1"/>
          </p:cNvSpPr>
          <p:nvPr>
            <p:ph type="body" sz="quarter" idx="112" hasCustomPrompt="1"/>
          </p:nvPr>
        </p:nvSpPr>
        <p:spPr>
          <a:xfrm>
            <a:off x="8245381" y="4535072"/>
            <a:ext cx="3228842"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de-DE"/>
              <a:t>NUTZER ZIELE</a:t>
            </a:r>
          </a:p>
        </p:txBody>
      </p:sp>
    </p:spTree>
    <p:extLst>
      <p:ext uri="{BB962C8B-B14F-4D97-AF65-F5344CB8AC3E}">
        <p14:creationId xmlns:p14="http://schemas.microsoft.com/office/powerpoint/2010/main" val="21266358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0.xml><?xml version="1.0" encoding="utf-8"?>
<p:sldLayout xmlns:a="http://schemas.openxmlformats.org/drawingml/2006/main" xmlns:r="http://schemas.openxmlformats.org/officeDocument/2006/relationships" xmlns:p="http://schemas.openxmlformats.org/presentationml/2006/main" preserve="1" userDrawn="1">
  <p:cSld name="8_TEXT &amp; IMAGE">
    <p:spTree>
      <p:nvGrpSpPr>
        <p:cNvPr id="1" name=""/>
        <p:cNvGrpSpPr/>
        <p:nvPr/>
      </p:nvGrpSpPr>
      <p:grpSpPr>
        <a:xfrm>
          <a:off x="0" y="0"/>
          <a:ext cx="0" cy="0"/>
          <a:chOff x="0" y="0"/>
          <a:chExt cx="0" cy="0"/>
        </a:xfrm>
      </p:grpSpPr>
      <p:sp>
        <p:nvSpPr>
          <p:cNvPr id="2" name="Title"/>
          <p:cNvSpPr>
            <a:spLocks noGrp="1"/>
          </p:cNvSpPr>
          <p:nvPr>
            <p:ph type="title"/>
          </p:nvPr>
        </p:nvSpPr>
        <p:spPr>
          <a:xfrm>
            <a:off x="540000" y="432000"/>
            <a:ext cx="7264800" cy="1080000"/>
          </a:xfrm>
        </p:spPr>
        <p:txBody>
          <a:bodyPr/>
          <a:lstStyle/>
          <a:p>
            <a:r>
              <a:rPr lang="en-US"/>
              <a:t>Click to edit Master title style</a:t>
            </a:r>
          </a:p>
        </p:txBody>
      </p:sp>
      <p:sp>
        <p:nvSpPr>
          <p:cNvPr id="8" name="Subline"/>
          <p:cNvSpPr>
            <a:spLocks noGrp="1"/>
          </p:cNvSpPr>
          <p:nvPr>
            <p:ph type="body" sz="quarter" idx="13" hasCustomPrompt="1"/>
          </p:nvPr>
        </p:nvSpPr>
        <p:spPr>
          <a:xfrm>
            <a:off x="540000" y="972000"/>
            <a:ext cx="7264800" cy="540000"/>
          </a:xfrm>
        </p:spPr>
        <p:txBody>
          <a:bodyPr/>
          <a:lstStyle>
            <a:lvl1pPr marL="0" indent="0">
              <a:buNone/>
              <a:defRPr baseline="0">
                <a:solidFill>
                  <a:srgbClr val="7F7F7F"/>
                </a:solidFill>
              </a:defRPr>
            </a:lvl1pPr>
          </a:lstStyle>
          <a:p>
            <a:pPr lvl="0"/>
            <a:r>
              <a:rPr lang="en-US"/>
              <a:t>Enter your subtitle here</a:t>
            </a:r>
          </a:p>
        </p:txBody>
      </p:sp>
      <p:sp>
        <p:nvSpPr>
          <p:cNvPr id="3" name="Content"/>
          <p:cNvSpPr>
            <a:spLocks noGrp="1"/>
          </p:cNvSpPr>
          <p:nvPr>
            <p:ph sz="half" idx="1"/>
          </p:nvPr>
        </p:nvSpPr>
        <p:spPr>
          <a:xfrm>
            <a:off x="540000" y="1512000"/>
            <a:ext cx="7264800" cy="4298400"/>
          </a:xfrm>
        </p:spPr>
        <p:txBody>
          <a:bodyPr/>
          <a:lstStyle>
            <a:lvl1pPr>
              <a:defRPr sz="2200"/>
            </a:lvl1pPr>
            <a:lvl2pPr>
              <a:defRPr sz="2000"/>
            </a:lvl2pPr>
            <a:lvl3pPr>
              <a:defRPr sz="1800"/>
            </a:lvl3pPr>
            <a:lvl4pPr>
              <a:defRPr sz="1600"/>
            </a:lvl4pPr>
            <a:lvl5pPr>
              <a:defRPr sz="16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Picture"/>
          <p:cNvSpPr>
            <a:spLocks noGrp="1"/>
          </p:cNvSpPr>
          <p:nvPr>
            <p:ph type="pic" sz="quarter" idx="14"/>
          </p:nvPr>
        </p:nvSpPr>
        <p:spPr bwMode="gray">
          <a:xfrm>
            <a:off x="8230413" y="0"/>
            <a:ext cx="3960000" cy="6858000"/>
          </a:xfrm>
          <a:solidFill>
            <a:schemeClr val="bg1">
              <a:lumMod val="85000"/>
            </a:schemeClr>
          </a:solidFill>
        </p:spPr>
        <p:txBody>
          <a:bodyPr lIns="144000" tIns="144000" rIns="144000" bIns="144000"/>
          <a:lstStyle>
            <a:lvl1pPr marL="0" indent="0">
              <a:buNone/>
              <a:defRPr>
                <a:solidFill>
                  <a:schemeClr val="tx1">
                    <a:lumMod val="65000"/>
                    <a:lumOff val="35000"/>
                  </a:schemeClr>
                </a:solidFill>
              </a:defRPr>
            </a:lvl1pPr>
          </a:lstStyle>
          <a:p>
            <a:endParaRPr lang="en-US"/>
          </a:p>
        </p:txBody>
      </p:sp>
      <p:sp>
        <p:nvSpPr>
          <p:cNvPr id="5" name="Date"/>
          <p:cNvSpPr>
            <a:spLocks noGrp="1"/>
          </p:cNvSpPr>
          <p:nvPr>
            <p:ph type="dt" sz="half" idx="10"/>
          </p:nvPr>
        </p:nvSpPr>
        <p:spPr/>
        <p:txBody>
          <a:bodyPr/>
          <a:lstStyle/>
          <a:p>
            <a:endParaRPr lang="en-US"/>
          </a:p>
        </p:txBody>
      </p:sp>
      <p:sp>
        <p:nvSpPr>
          <p:cNvPr id="6" name="Footer"/>
          <p:cNvSpPr>
            <a:spLocks noGrp="1"/>
          </p:cNvSpPr>
          <p:nvPr>
            <p:ph type="ftr" sz="quarter" idx="11"/>
          </p:nvPr>
        </p:nvSpPr>
        <p:spPr/>
        <p:txBody>
          <a:bodyPr/>
          <a:lstStyle/>
          <a:p>
            <a:r>
              <a:rPr lang="en-US"/>
              <a:t>DESIGN THINKING - BUSINESS MODEL INNOVATION - CPS</a:t>
            </a:r>
          </a:p>
        </p:txBody>
      </p:sp>
      <p:sp>
        <p:nvSpPr>
          <p:cNvPr id="7" name="Slide Number"/>
          <p:cNvSpPr>
            <a:spLocks noGrp="1"/>
          </p:cNvSpPr>
          <p:nvPr>
            <p:ph type="sldNum" sz="quarter" idx="12"/>
          </p:nvPr>
        </p:nvSpPr>
        <p:spPr/>
        <p:txBody>
          <a:bodyPr/>
          <a:lstStyle/>
          <a:p>
            <a:fld id="{02CEFE82-39F2-4F47-8A0C-D5AB3496FA5C}" type="slidenum">
              <a:rPr lang="en-US" smtClean="0"/>
              <a:t>‹Nr.›</a:t>
            </a:fld>
            <a:endParaRPr lang="en-US"/>
          </a:p>
        </p:txBody>
      </p:sp>
    </p:spTree>
    <p:extLst>
      <p:ext uri="{BB962C8B-B14F-4D97-AF65-F5344CB8AC3E}">
        <p14:creationId xmlns:p14="http://schemas.microsoft.com/office/powerpoint/2010/main" val="2753272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9_TITLE &amp; CONTENT">
    <p:spTree>
      <p:nvGrpSpPr>
        <p:cNvPr id="1" name=""/>
        <p:cNvGrpSpPr/>
        <p:nvPr/>
      </p:nvGrpSpPr>
      <p:grpSpPr>
        <a:xfrm>
          <a:off x="0" y="0"/>
          <a:ext cx="0" cy="0"/>
          <a:chOff x="0" y="0"/>
          <a:chExt cx="0" cy="0"/>
        </a:xfrm>
      </p:grpSpPr>
      <p:sp>
        <p:nvSpPr>
          <p:cNvPr id="2" name="Title"/>
          <p:cNvSpPr>
            <a:spLocks noGrp="1"/>
          </p:cNvSpPr>
          <p:nvPr>
            <p:ph type="title"/>
          </p:nvPr>
        </p:nvSpPr>
        <p:spPr>
          <a:xfrm>
            <a:off x="540000" y="432000"/>
            <a:ext cx="11109600" cy="1080000"/>
          </a:xfrm>
        </p:spPr>
        <p:txBody>
          <a:bodyPr/>
          <a:lstStyle/>
          <a:p>
            <a:r>
              <a:rPr lang="en-US"/>
              <a:t>Click to edit Master title style</a:t>
            </a:r>
          </a:p>
        </p:txBody>
      </p:sp>
      <p:sp>
        <p:nvSpPr>
          <p:cNvPr id="13" name="Subline"/>
          <p:cNvSpPr>
            <a:spLocks noGrp="1"/>
          </p:cNvSpPr>
          <p:nvPr>
            <p:ph type="body" sz="quarter" idx="13" hasCustomPrompt="1"/>
          </p:nvPr>
        </p:nvSpPr>
        <p:spPr>
          <a:xfrm>
            <a:off x="540000" y="972000"/>
            <a:ext cx="11109600" cy="540000"/>
          </a:xfrm>
        </p:spPr>
        <p:txBody>
          <a:bodyPr/>
          <a:lstStyle>
            <a:lvl1pPr marL="0" indent="0">
              <a:buNone/>
              <a:defRPr baseline="0">
                <a:solidFill>
                  <a:srgbClr val="7F7F7F"/>
                </a:solidFill>
              </a:defRPr>
            </a:lvl1pPr>
          </a:lstStyle>
          <a:p>
            <a:pPr lvl="0"/>
            <a:r>
              <a:rPr lang="en-US"/>
              <a:t>Enter your subtitle here</a:t>
            </a:r>
          </a:p>
        </p:txBody>
      </p:sp>
      <p:sp>
        <p:nvSpPr>
          <p:cNvPr id="3" name="Content"/>
          <p:cNvSpPr>
            <a:spLocks noGrp="1"/>
          </p:cNvSpPr>
          <p:nvPr>
            <p:ph idx="1"/>
          </p:nvPr>
        </p:nvSpPr>
        <p:spPr>
          <a:xfrm>
            <a:off x="540000" y="1512000"/>
            <a:ext cx="11109600" cy="3060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 name="Text"/>
          <p:cNvSpPr>
            <a:spLocks noGrp="1"/>
          </p:cNvSpPr>
          <p:nvPr>
            <p:ph idx="15"/>
          </p:nvPr>
        </p:nvSpPr>
        <p:spPr bwMode="gray">
          <a:xfrm>
            <a:off x="1200" y="4572000"/>
            <a:ext cx="12189600" cy="2286000"/>
          </a:xfrm>
          <a:solidFill>
            <a:schemeClr val="accent1">
              <a:lumMod val="75000"/>
            </a:schemeClr>
          </a:solidFill>
        </p:spPr>
        <p:txBody>
          <a:bodyPr lIns="540000" tIns="180000" rIns="540000" bIns="180000" anchor="ctr"/>
          <a:lstStyle>
            <a:lvl1pPr marL="0" indent="0">
              <a:buNone/>
              <a:defRPr>
                <a:solidFill>
                  <a:schemeClr val="bg1"/>
                </a:solidFill>
              </a:defRPr>
            </a:lvl1pPr>
            <a:lvl2pPr marL="450000" indent="0">
              <a:buNone/>
              <a:defRPr/>
            </a:lvl2pPr>
            <a:lvl3pPr marL="810000" indent="0">
              <a:buNone/>
              <a:defRPr/>
            </a:lvl3pPr>
            <a:lvl4pPr marL="1170000" indent="0">
              <a:buNone/>
              <a:defRPr/>
            </a:lvl4pPr>
            <a:lvl5pPr marL="1530000" indent="0">
              <a:buNone/>
              <a:defRPr/>
            </a:lvl5pPr>
          </a:lstStyle>
          <a:p>
            <a:pPr lvl="0"/>
            <a:r>
              <a:rPr lang="en-US"/>
              <a:t>Click to edit Master text styles</a:t>
            </a:r>
          </a:p>
        </p:txBody>
      </p:sp>
      <p:sp>
        <p:nvSpPr>
          <p:cNvPr id="4" name="Date"/>
          <p:cNvSpPr>
            <a:spLocks noGrp="1"/>
          </p:cNvSpPr>
          <p:nvPr>
            <p:ph type="dt" sz="half" idx="10"/>
          </p:nvPr>
        </p:nvSpPr>
        <p:spPr/>
        <p:txBody>
          <a:bodyPr/>
          <a:lstStyle/>
          <a:p>
            <a:endParaRPr lang="en-US"/>
          </a:p>
        </p:txBody>
      </p:sp>
      <p:sp>
        <p:nvSpPr>
          <p:cNvPr id="5" name="Footer"/>
          <p:cNvSpPr>
            <a:spLocks noGrp="1"/>
          </p:cNvSpPr>
          <p:nvPr>
            <p:ph type="ftr" sz="quarter" idx="11"/>
          </p:nvPr>
        </p:nvSpPr>
        <p:spPr/>
        <p:txBody>
          <a:bodyPr/>
          <a:lstStyle/>
          <a:p>
            <a:r>
              <a:rPr lang="en-US"/>
              <a:t>DESIGN THINKING - BUSINESS MODEL INNOVATION - CPS</a:t>
            </a:r>
          </a:p>
        </p:txBody>
      </p:sp>
      <p:sp>
        <p:nvSpPr>
          <p:cNvPr id="6" name="Slide Number"/>
          <p:cNvSpPr>
            <a:spLocks noGrp="1"/>
          </p:cNvSpPr>
          <p:nvPr>
            <p:ph type="sldNum" sz="quarter" idx="12"/>
          </p:nvPr>
        </p:nvSpPr>
        <p:spPr/>
        <p:txBody>
          <a:bodyPr/>
          <a:lstStyle/>
          <a:p>
            <a:fld id="{02CEFE82-39F2-4F47-8A0C-D5AB3496FA5C}" type="slidenum">
              <a:rPr lang="en-US" smtClean="0"/>
              <a:t>‹Nr.›</a:t>
            </a:fld>
            <a:endParaRPr lang="en-US"/>
          </a:p>
        </p:txBody>
      </p:sp>
    </p:spTree>
    <p:extLst>
      <p:ext uri="{BB962C8B-B14F-4D97-AF65-F5344CB8AC3E}">
        <p14:creationId xmlns:p14="http://schemas.microsoft.com/office/powerpoint/2010/main" val="21922437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2.xml><?xml version="1.0" encoding="utf-8"?>
<p:sldLayout xmlns:a="http://schemas.openxmlformats.org/drawingml/2006/main" xmlns:r="http://schemas.openxmlformats.org/officeDocument/2006/relationships" xmlns:p="http://schemas.openxmlformats.org/presentationml/2006/main" preserve="1" userDrawn="1">
  <p:cSld name="4_IMAGE">
    <p:spTree>
      <p:nvGrpSpPr>
        <p:cNvPr id="1" name=""/>
        <p:cNvGrpSpPr/>
        <p:nvPr/>
      </p:nvGrpSpPr>
      <p:grpSpPr>
        <a:xfrm>
          <a:off x="0" y="0"/>
          <a:ext cx="0" cy="0"/>
          <a:chOff x="0" y="0"/>
          <a:chExt cx="0" cy="0"/>
        </a:xfrm>
      </p:grpSpPr>
      <p:sp>
        <p:nvSpPr>
          <p:cNvPr id="11" name="Text"/>
          <p:cNvSpPr>
            <a:spLocks noGrp="1"/>
          </p:cNvSpPr>
          <p:nvPr>
            <p:ph type="body" sz="quarter" idx="16"/>
          </p:nvPr>
        </p:nvSpPr>
        <p:spPr bwMode="gray">
          <a:xfrm>
            <a:off x="8230413" y="0"/>
            <a:ext cx="3960000" cy="6858000"/>
          </a:xfrm>
          <a:solidFill>
            <a:schemeClr val="accent1">
              <a:lumMod val="75000"/>
              <a:alpha val="80000"/>
            </a:schemeClr>
          </a:solidFill>
        </p:spPr>
        <p:txBody>
          <a:bodyPr lIns="540000" tIns="1512000" rIns="540000" bIns="1080000"/>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itle"/>
          <p:cNvSpPr>
            <a:spLocks noGrp="1"/>
          </p:cNvSpPr>
          <p:nvPr>
            <p:ph type="title"/>
          </p:nvPr>
        </p:nvSpPr>
        <p:spPr>
          <a:xfrm>
            <a:off x="540000" y="432000"/>
            <a:ext cx="11109600" cy="1080000"/>
          </a:xfrm>
        </p:spPr>
        <p:txBody>
          <a:bodyPr/>
          <a:lstStyle/>
          <a:p>
            <a:r>
              <a:rPr lang="en-US"/>
              <a:t>Click to edit Master title style</a:t>
            </a:r>
          </a:p>
        </p:txBody>
      </p:sp>
      <p:sp>
        <p:nvSpPr>
          <p:cNvPr id="5" name="Date"/>
          <p:cNvSpPr>
            <a:spLocks noGrp="1"/>
          </p:cNvSpPr>
          <p:nvPr>
            <p:ph type="dt" sz="half" idx="10"/>
          </p:nvPr>
        </p:nvSpPr>
        <p:spPr/>
        <p:txBody>
          <a:bodyPr/>
          <a:lstStyle/>
          <a:p>
            <a:endParaRPr lang="en-US"/>
          </a:p>
        </p:txBody>
      </p:sp>
      <p:sp>
        <p:nvSpPr>
          <p:cNvPr id="6" name="Footer"/>
          <p:cNvSpPr>
            <a:spLocks noGrp="1"/>
          </p:cNvSpPr>
          <p:nvPr>
            <p:ph type="ftr" sz="quarter" idx="11"/>
          </p:nvPr>
        </p:nvSpPr>
        <p:spPr/>
        <p:txBody>
          <a:bodyPr/>
          <a:lstStyle/>
          <a:p>
            <a:r>
              <a:rPr lang="en-US"/>
              <a:t>DESIGN THINKING - BUSINESS MODEL INNOVATION - CPS</a:t>
            </a:r>
          </a:p>
        </p:txBody>
      </p:sp>
      <p:sp>
        <p:nvSpPr>
          <p:cNvPr id="7" name="Slide Number"/>
          <p:cNvSpPr>
            <a:spLocks noGrp="1"/>
          </p:cNvSpPr>
          <p:nvPr>
            <p:ph type="sldNum" sz="quarter" idx="12"/>
          </p:nvPr>
        </p:nvSpPr>
        <p:spPr/>
        <p:txBody>
          <a:bodyPr/>
          <a:lstStyle/>
          <a:p>
            <a:fld id="{02CEFE82-39F2-4F47-8A0C-D5AB3496FA5C}" type="slidenum">
              <a:rPr lang="en-US" smtClean="0"/>
              <a:t>‹Nr.›</a:t>
            </a:fld>
            <a:endParaRPr lang="en-US"/>
          </a:p>
        </p:txBody>
      </p:sp>
    </p:spTree>
    <p:extLst>
      <p:ext uri="{BB962C8B-B14F-4D97-AF65-F5344CB8AC3E}">
        <p14:creationId xmlns:p14="http://schemas.microsoft.com/office/powerpoint/2010/main" val="11662622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3.xml><?xml version="1.0" encoding="utf-8"?>
<p:sldLayout xmlns:a="http://schemas.openxmlformats.org/drawingml/2006/main" xmlns:r="http://schemas.openxmlformats.org/officeDocument/2006/relationships" xmlns:p="http://schemas.openxmlformats.org/presentationml/2006/main" showMasterSp="0" preserve="1" userDrawn="1">
  <p:cSld name="1_TITEL GRAU">
    <p:spTree>
      <p:nvGrpSpPr>
        <p:cNvPr id="1" name=""/>
        <p:cNvGrpSpPr/>
        <p:nvPr/>
      </p:nvGrpSpPr>
      <p:grpSpPr>
        <a:xfrm>
          <a:off x="0" y="0"/>
          <a:ext cx="0" cy="0"/>
          <a:chOff x="0" y="0"/>
          <a:chExt cx="0" cy="0"/>
        </a:xfrm>
      </p:grpSpPr>
      <p:sp>
        <p:nvSpPr>
          <p:cNvPr id="26" name="Hintergrund"/>
          <p:cNvSpPr>
            <a:spLocks noGrp="1"/>
          </p:cNvSpPr>
          <p:nvPr>
            <p:ph type="body" sz="quarter" idx="13" hasCustomPrompt="1"/>
          </p:nvPr>
        </p:nvSpPr>
        <p:spPr bwMode="gray">
          <a:xfrm>
            <a:off x="-460" y="0"/>
            <a:ext cx="12190059" cy="4932000"/>
          </a:xfrm>
          <a:custGeom>
            <a:avLst/>
            <a:gdLst>
              <a:gd name="connsiteX0" fmla="*/ 0 w 12189600"/>
              <a:gd name="connsiteY0" fmla="*/ 0 h 4572000"/>
              <a:gd name="connsiteX1" fmla="*/ 12189600 w 12189600"/>
              <a:gd name="connsiteY1" fmla="*/ 0 h 4572000"/>
              <a:gd name="connsiteX2" fmla="*/ 12189600 w 12189600"/>
              <a:gd name="connsiteY2" fmla="*/ 4572000 h 4572000"/>
              <a:gd name="connsiteX3" fmla="*/ 0 w 12189600"/>
              <a:gd name="connsiteY3" fmla="*/ 4572000 h 4572000"/>
              <a:gd name="connsiteX4" fmla="*/ 0 w 12189600"/>
              <a:gd name="connsiteY4" fmla="*/ 0 h 4572000"/>
              <a:gd name="connsiteX0" fmla="*/ 0 w 12189600"/>
              <a:gd name="connsiteY0" fmla="*/ 0 h 4572000"/>
              <a:gd name="connsiteX1" fmla="*/ 12189600 w 12189600"/>
              <a:gd name="connsiteY1" fmla="*/ 0 h 4572000"/>
              <a:gd name="connsiteX2" fmla="*/ 12189600 w 12189600"/>
              <a:gd name="connsiteY2" fmla="*/ 4572000 h 4572000"/>
              <a:gd name="connsiteX3" fmla="*/ 0 w 12189600"/>
              <a:gd name="connsiteY3" fmla="*/ 3857625 h 4572000"/>
              <a:gd name="connsiteX4" fmla="*/ 0 w 12189600"/>
              <a:gd name="connsiteY4" fmla="*/ 0 h 4572000"/>
              <a:gd name="connsiteX0" fmla="*/ 0 w 12189600"/>
              <a:gd name="connsiteY0" fmla="*/ 0 h 4572000"/>
              <a:gd name="connsiteX1" fmla="*/ 12189600 w 12189600"/>
              <a:gd name="connsiteY1" fmla="*/ 0 h 4572000"/>
              <a:gd name="connsiteX2" fmla="*/ 12189600 w 12189600"/>
              <a:gd name="connsiteY2" fmla="*/ 4572000 h 4572000"/>
              <a:gd name="connsiteX3" fmla="*/ 4762 w 12189600"/>
              <a:gd name="connsiteY3" fmla="*/ 3857625 h 4572000"/>
              <a:gd name="connsiteX4" fmla="*/ 0 w 12189600"/>
              <a:gd name="connsiteY4" fmla="*/ 0 h 4572000"/>
              <a:gd name="connsiteX0" fmla="*/ 459 w 12190059"/>
              <a:gd name="connsiteY0" fmla="*/ 0 h 4572000"/>
              <a:gd name="connsiteX1" fmla="*/ 12190059 w 12190059"/>
              <a:gd name="connsiteY1" fmla="*/ 0 h 4572000"/>
              <a:gd name="connsiteX2" fmla="*/ 12190059 w 12190059"/>
              <a:gd name="connsiteY2" fmla="*/ 4572000 h 4572000"/>
              <a:gd name="connsiteX3" fmla="*/ 458 w 12190059"/>
              <a:gd name="connsiteY3" fmla="*/ 3855244 h 4572000"/>
              <a:gd name="connsiteX4" fmla="*/ 459 w 12190059"/>
              <a:gd name="connsiteY4" fmla="*/ 0 h 4572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90059" h="4572000">
                <a:moveTo>
                  <a:pt x="459" y="0"/>
                </a:moveTo>
                <a:lnTo>
                  <a:pt x="12190059" y="0"/>
                </a:lnTo>
                <a:lnTo>
                  <a:pt x="12190059" y="4572000"/>
                </a:lnTo>
                <a:lnTo>
                  <a:pt x="458" y="3855244"/>
                </a:lnTo>
                <a:cubicBezTo>
                  <a:pt x="-1129" y="2569369"/>
                  <a:pt x="2046" y="1285875"/>
                  <a:pt x="459" y="0"/>
                </a:cubicBezTo>
                <a:close/>
              </a:path>
            </a:pathLst>
          </a:custGeom>
          <a:solidFill>
            <a:schemeClr val="accent5">
              <a:lumMod val="20000"/>
              <a:lumOff val="80000"/>
            </a:schemeClr>
          </a:solidFill>
        </p:spPr>
        <p:txBody>
          <a:bodyPr lIns="540000" tIns="0" bIns="3348000" anchor="b"/>
          <a:lstStyle>
            <a:lvl1pPr marL="0" indent="0" algn="ctr">
              <a:buNone/>
              <a:defRPr sz="5400">
                <a:solidFill>
                  <a:schemeClr val="bg1"/>
                </a:solidFill>
              </a:defRPr>
            </a:lvl1pPr>
          </a:lstStyle>
          <a:p>
            <a:pPr lvl="0"/>
            <a:r>
              <a:rPr lang="de-DE"/>
              <a:t> </a:t>
            </a:r>
          </a:p>
        </p:txBody>
      </p:sp>
      <p:sp>
        <p:nvSpPr>
          <p:cNvPr id="23" name="Titel"/>
          <p:cNvSpPr>
            <a:spLocks noGrp="1"/>
          </p:cNvSpPr>
          <p:nvPr>
            <p:ph type="subTitle" idx="1" hasCustomPrompt="1"/>
          </p:nvPr>
        </p:nvSpPr>
        <p:spPr bwMode="gray">
          <a:xfrm>
            <a:off x="540000" y="5234400"/>
            <a:ext cx="8729100" cy="936000"/>
          </a:xfrm>
        </p:spPr>
        <p:txBody>
          <a:bodyPr lIns="0" tIns="0" rIns="180000" bIns="0" anchor="ctr" anchorCtr="0"/>
          <a:lstStyle>
            <a:lvl1pPr marL="0" indent="0" algn="l">
              <a:lnSpc>
                <a:spcPct val="90000"/>
              </a:lnSpc>
              <a:spcAft>
                <a:spcPts val="0"/>
              </a:spcAft>
              <a:buNone/>
              <a:defRPr sz="32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lvl="0"/>
            <a:r>
              <a:rPr lang="de-DE" noProof="0"/>
              <a:t>Textmasterformat bearbeiten</a:t>
            </a:r>
          </a:p>
        </p:txBody>
      </p:sp>
      <p:sp>
        <p:nvSpPr>
          <p:cNvPr id="18" name="Untertitel"/>
          <p:cNvSpPr>
            <a:spLocks noGrp="1"/>
          </p:cNvSpPr>
          <p:nvPr>
            <p:ph type="title" hasCustomPrompt="1"/>
          </p:nvPr>
        </p:nvSpPr>
        <p:spPr bwMode="gray">
          <a:xfrm>
            <a:off x="540000" y="4896000"/>
            <a:ext cx="8729100" cy="252000"/>
          </a:xfrm>
        </p:spPr>
        <p:txBody>
          <a:bodyPr lIns="0" tIns="0" rIns="180000" bIns="0" anchor="t" anchorCtr="0"/>
          <a:lstStyle>
            <a:lvl1pPr>
              <a:defRPr sz="1800">
                <a:solidFill>
                  <a:schemeClr val="tx1"/>
                </a:solidFill>
              </a:defRPr>
            </a:lvl1pPr>
          </a:lstStyle>
          <a:p>
            <a:r>
              <a:rPr lang="de-DE" noProof="0"/>
              <a:t>Titelmasterformat bearbeiten</a:t>
            </a:r>
          </a:p>
        </p:txBody>
      </p:sp>
      <p:sp>
        <p:nvSpPr>
          <p:cNvPr id="29" name="Datum"/>
          <p:cNvSpPr>
            <a:spLocks noGrp="1"/>
          </p:cNvSpPr>
          <p:nvPr>
            <p:ph type="body" sz="quarter" idx="18"/>
          </p:nvPr>
        </p:nvSpPr>
        <p:spPr bwMode="gray">
          <a:xfrm>
            <a:off x="540000" y="6285600"/>
            <a:ext cx="8729100" cy="288000"/>
          </a:xfrm>
        </p:spPr>
        <p:txBody>
          <a:bodyPr vert="horz" lIns="0" tIns="0" rIns="0" bIns="0" rtlCol="0" anchor="b" anchorCtr="0"/>
          <a:lstStyle>
            <a:lvl1pPr marL="0" indent="0">
              <a:buNone/>
              <a:defRPr lang="de-DE" sz="1800" dirty="0">
                <a:solidFill>
                  <a:schemeClr val="tx1"/>
                </a:solidFill>
              </a:defRPr>
            </a:lvl1pPr>
          </a:lstStyle>
          <a:p>
            <a:pPr marL="0" lvl="0"/>
            <a:r>
              <a:rPr lang="de-DE"/>
              <a:t>Mastertextformat bearbeiten</a:t>
            </a:r>
          </a:p>
        </p:txBody>
      </p:sp>
      <p:pic>
        <p:nvPicPr>
          <p:cNvPr id="7" name="P+M Logo" descr="C:\Users\vanessa.m\Desktop\Produkt + Markt\vom Kunden\CI_&amp;_Logo\PUM-LO_RGB.png">
            <a:extLst>
              <a:ext uri="{FF2B5EF4-FFF2-40B4-BE49-F238E27FC236}">
                <a16:creationId xmlns:a16="http://schemas.microsoft.com/office/drawing/2014/main" id="{62C1C21A-4126-474A-BAA4-37F8F58A457A}"/>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gray">
          <a:xfrm>
            <a:off x="10296000" y="6028364"/>
            <a:ext cx="1378246" cy="568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830967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4.xml><?xml version="1.0" encoding="utf-8"?>
<p:sldLayout xmlns:a="http://schemas.openxmlformats.org/drawingml/2006/main" xmlns:r="http://schemas.openxmlformats.org/officeDocument/2006/relationships" xmlns:p="http://schemas.openxmlformats.org/presentationml/2006/main" showMasterSp="0" preserve="1" userDrawn="1">
  <p:cSld name="2_TITEL BILD">
    <p:spTree>
      <p:nvGrpSpPr>
        <p:cNvPr id="1" name=""/>
        <p:cNvGrpSpPr/>
        <p:nvPr/>
      </p:nvGrpSpPr>
      <p:grpSpPr>
        <a:xfrm>
          <a:off x="0" y="0"/>
          <a:ext cx="0" cy="0"/>
          <a:chOff x="0" y="0"/>
          <a:chExt cx="0" cy="0"/>
        </a:xfrm>
      </p:grpSpPr>
      <p:sp>
        <p:nvSpPr>
          <p:cNvPr id="7" name="Bild"/>
          <p:cNvSpPr>
            <a:spLocks noGrp="1" noChangeAspect="1"/>
          </p:cNvSpPr>
          <p:nvPr>
            <p:ph type="pic" sz="quarter" idx="15"/>
          </p:nvPr>
        </p:nvSpPr>
        <p:spPr bwMode="gray">
          <a:xfrm>
            <a:off x="0" y="0"/>
            <a:ext cx="12190413" cy="4932000"/>
          </a:xfrm>
          <a:custGeom>
            <a:avLst/>
            <a:gdLst>
              <a:gd name="connsiteX0" fmla="*/ 0 w 12190413"/>
              <a:gd name="connsiteY0" fmla="*/ 0 h 4572000"/>
              <a:gd name="connsiteX1" fmla="*/ 12190413 w 12190413"/>
              <a:gd name="connsiteY1" fmla="*/ 0 h 4572000"/>
              <a:gd name="connsiteX2" fmla="*/ 12190413 w 12190413"/>
              <a:gd name="connsiteY2" fmla="*/ 4572000 h 4572000"/>
              <a:gd name="connsiteX3" fmla="*/ 0 w 12190413"/>
              <a:gd name="connsiteY3" fmla="*/ 4572000 h 4572000"/>
              <a:gd name="connsiteX4" fmla="*/ 0 w 12190413"/>
              <a:gd name="connsiteY4" fmla="*/ 0 h 4572000"/>
              <a:gd name="connsiteX0" fmla="*/ 0 w 12190413"/>
              <a:gd name="connsiteY0" fmla="*/ 0 h 4572000"/>
              <a:gd name="connsiteX1" fmla="*/ 12190413 w 12190413"/>
              <a:gd name="connsiteY1" fmla="*/ 0 h 4572000"/>
              <a:gd name="connsiteX2" fmla="*/ 12190413 w 12190413"/>
              <a:gd name="connsiteY2" fmla="*/ 4572000 h 4572000"/>
              <a:gd name="connsiteX3" fmla="*/ 0 w 12190413"/>
              <a:gd name="connsiteY3" fmla="*/ 3857625 h 4572000"/>
              <a:gd name="connsiteX4" fmla="*/ 0 w 12190413"/>
              <a:gd name="connsiteY4" fmla="*/ 0 h 4572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90413" h="4572000">
                <a:moveTo>
                  <a:pt x="0" y="0"/>
                </a:moveTo>
                <a:lnTo>
                  <a:pt x="12190413" y="0"/>
                </a:lnTo>
                <a:lnTo>
                  <a:pt x="12190413" y="4572000"/>
                </a:lnTo>
                <a:lnTo>
                  <a:pt x="0" y="3857625"/>
                </a:lnTo>
                <a:lnTo>
                  <a:pt x="0" y="0"/>
                </a:lnTo>
                <a:close/>
              </a:path>
            </a:pathLst>
          </a:custGeo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21" name="Titel"/>
          <p:cNvSpPr>
            <a:spLocks noGrp="1"/>
          </p:cNvSpPr>
          <p:nvPr>
            <p:ph type="subTitle" idx="1" hasCustomPrompt="1"/>
          </p:nvPr>
        </p:nvSpPr>
        <p:spPr bwMode="gray">
          <a:xfrm>
            <a:off x="540000" y="5234400"/>
            <a:ext cx="8729100" cy="936000"/>
          </a:xfrm>
        </p:spPr>
        <p:txBody>
          <a:bodyPr lIns="0" tIns="0" rIns="180000" bIns="0" anchor="ctr" anchorCtr="0"/>
          <a:lstStyle>
            <a:lvl1pPr marL="0" indent="0" algn="l">
              <a:lnSpc>
                <a:spcPct val="90000"/>
              </a:lnSpc>
              <a:spcAft>
                <a:spcPts val="0"/>
              </a:spcAft>
              <a:buNone/>
              <a:defRPr sz="32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lvl="0"/>
            <a:r>
              <a:rPr lang="de-DE" noProof="0"/>
              <a:t>Textmasterformat bearbeiten</a:t>
            </a:r>
          </a:p>
        </p:txBody>
      </p:sp>
      <p:sp>
        <p:nvSpPr>
          <p:cNvPr id="10" name="Untertitel"/>
          <p:cNvSpPr>
            <a:spLocks noGrp="1"/>
          </p:cNvSpPr>
          <p:nvPr>
            <p:ph type="title" hasCustomPrompt="1"/>
          </p:nvPr>
        </p:nvSpPr>
        <p:spPr bwMode="gray">
          <a:xfrm>
            <a:off x="540000" y="4896000"/>
            <a:ext cx="8729100" cy="252000"/>
          </a:xfrm>
        </p:spPr>
        <p:txBody>
          <a:bodyPr lIns="0" tIns="0" rIns="180000" bIns="0" anchor="t" anchorCtr="0"/>
          <a:lstStyle>
            <a:lvl1pPr>
              <a:defRPr sz="1800">
                <a:solidFill>
                  <a:schemeClr val="tx1"/>
                </a:solidFill>
              </a:defRPr>
            </a:lvl1pPr>
          </a:lstStyle>
          <a:p>
            <a:r>
              <a:rPr lang="de-DE" noProof="0"/>
              <a:t>Titelmasterformat bearbeiten</a:t>
            </a:r>
          </a:p>
        </p:txBody>
      </p:sp>
      <p:sp>
        <p:nvSpPr>
          <p:cNvPr id="22" name="Datum"/>
          <p:cNvSpPr>
            <a:spLocks noGrp="1"/>
          </p:cNvSpPr>
          <p:nvPr>
            <p:ph type="body" sz="quarter" idx="18"/>
          </p:nvPr>
        </p:nvSpPr>
        <p:spPr bwMode="gray">
          <a:xfrm>
            <a:off x="540000" y="6285600"/>
            <a:ext cx="8729100" cy="288000"/>
          </a:xfrm>
        </p:spPr>
        <p:txBody>
          <a:bodyPr vert="horz" lIns="0" tIns="0" rIns="0" bIns="0" rtlCol="0" anchor="b" anchorCtr="0"/>
          <a:lstStyle>
            <a:lvl1pPr marL="0" indent="0">
              <a:buNone/>
              <a:defRPr lang="de-DE" sz="1800" dirty="0">
                <a:solidFill>
                  <a:schemeClr val="tx1"/>
                </a:solidFill>
              </a:defRPr>
            </a:lvl1pPr>
          </a:lstStyle>
          <a:p>
            <a:pPr marL="0" lvl="0"/>
            <a:r>
              <a:rPr lang="de-DE"/>
              <a:t>Mastertextformat bearbeiten</a:t>
            </a:r>
          </a:p>
        </p:txBody>
      </p:sp>
      <p:pic>
        <p:nvPicPr>
          <p:cNvPr id="9" name="P+M Logo" descr="C:\Users\vanessa.m\Desktop\Produkt + Markt\vom Kunden\CI_&amp;_Logo\PUM-LO_RGB.png">
            <a:extLst>
              <a:ext uri="{FF2B5EF4-FFF2-40B4-BE49-F238E27FC236}">
                <a16:creationId xmlns:a16="http://schemas.microsoft.com/office/drawing/2014/main" id="{2CB58569-E5F0-4C08-BC9F-80707B3CE39E}"/>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gray">
          <a:xfrm>
            <a:off x="10296000" y="6028364"/>
            <a:ext cx="1378246" cy="568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818546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5.xml><?xml version="1.0" encoding="utf-8"?>
<p:sldLayout xmlns:a="http://schemas.openxmlformats.org/drawingml/2006/main" xmlns:r="http://schemas.openxmlformats.org/officeDocument/2006/relationships" xmlns:p="http://schemas.openxmlformats.org/presentationml/2006/main" preserve="1" userDrawn="1">
  <p:cSld name="3_ZWISCHENFOLIE GRAU">
    <p:spTree>
      <p:nvGrpSpPr>
        <p:cNvPr id="1" name=""/>
        <p:cNvGrpSpPr/>
        <p:nvPr/>
      </p:nvGrpSpPr>
      <p:grpSpPr>
        <a:xfrm>
          <a:off x="0" y="0"/>
          <a:ext cx="0" cy="0"/>
          <a:chOff x="0" y="0"/>
          <a:chExt cx="0" cy="0"/>
        </a:xfrm>
      </p:grpSpPr>
      <p:sp>
        <p:nvSpPr>
          <p:cNvPr id="7" name="Hintergrund"/>
          <p:cNvSpPr>
            <a:spLocks noGrp="1"/>
          </p:cNvSpPr>
          <p:nvPr>
            <p:ph type="body" sz="quarter" idx="13" hasCustomPrompt="1"/>
          </p:nvPr>
        </p:nvSpPr>
        <p:spPr bwMode="gray">
          <a:xfrm>
            <a:off x="-460" y="-1"/>
            <a:ext cx="12190059" cy="4320000"/>
          </a:xfrm>
          <a:custGeom>
            <a:avLst/>
            <a:gdLst>
              <a:gd name="connsiteX0" fmla="*/ 0 w 12189600"/>
              <a:gd name="connsiteY0" fmla="*/ 0 h 4572000"/>
              <a:gd name="connsiteX1" fmla="*/ 12189600 w 12189600"/>
              <a:gd name="connsiteY1" fmla="*/ 0 h 4572000"/>
              <a:gd name="connsiteX2" fmla="*/ 12189600 w 12189600"/>
              <a:gd name="connsiteY2" fmla="*/ 4572000 h 4572000"/>
              <a:gd name="connsiteX3" fmla="*/ 0 w 12189600"/>
              <a:gd name="connsiteY3" fmla="*/ 4572000 h 4572000"/>
              <a:gd name="connsiteX4" fmla="*/ 0 w 12189600"/>
              <a:gd name="connsiteY4" fmla="*/ 0 h 4572000"/>
              <a:gd name="connsiteX0" fmla="*/ 0 w 12189600"/>
              <a:gd name="connsiteY0" fmla="*/ 0 h 4572000"/>
              <a:gd name="connsiteX1" fmla="*/ 12189600 w 12189600"/>
              <a:gd name="connsiteY1" fmla="*/ 0 h 4572000"/>
              <a:gd name="connsiteX2" fmla="*/ 12189600 w 12189600"/>
              <a:gd name="connsiteY2" fmla="*/ 4572000 h 4572000"/>
              <a:gd name="connsiteX3" fmla="*/ 0 w 12189600"/>
              <a:gd name="connsiteY3" fmla="*/ 3857625 h 4572000"/>
              <a:gd name="connsiteX4" fmla="*/ 0 w 12189600"/>
              <a:gd name="connsiteY4" fmla="*/ 0 h 4572000"/>
              <a:gd name="connsiteX0" fmla="*/ 0 w 12189600"/>
              <a:gd name="connsiteY0" fmla="*/ 0 h 4572000"/>
              <a:gd name="connsiteX1" fmla="*/ 12189600 w 12189600"/>
              <a:gd name="connsiteY1" fmla="*/ 0 h 4572000"/>
              <a:gd name="connsiteX2" fmla="*/ 12189600 w 12189600"/>
              <a:gd name="connsiteY2" fmla="*/ 4572000 h 4572000"/>
              <a:gd name="connsiteX3" fmla="*/ 4762 w 12189600"/>
              <a:gd name="connsiteY3" fmla="*/ 3857625 h 4572000"/>
              <a:gd name="connsiteX4" fmla="*/ 0 w 12189600"/>
              <a:gd name="connsiteY4" fmla="*/ 0 h 4572000"/>
              <a:gd name="connsiteX0" fmla="*/ 459 w 12190059"/>
              <a:gd name="connsiteY0" fmla="*/ 0 h 4572000"/>
              <a:gd name="connsiteX1" fmla="*/ 12190059 w 12190059"/>
              <a:gd name="connsiteY1" fmla="*/ 0 h 4572000"/>
              <a:gd name="connsiteX2" fmla="*/ 12190059 w 12190059"/>
              <a:gd name="connsiteY2" fmla="*/ 4572000 h 4572000"/>
              <a:gd name="connsiteX3" fmla="*/ 458 w 12190059"/>
              <a:gd name="connsiteY3" fmla="*/ 3855244 h 4572000"/>
              <a:gd name="connsiteX4" fmla="*/ 459 w 12190059"/>
              <a:gd name="connsiteY4" fmla="*/ 0 h 4572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90059" h="4572000">
                <a:moveTo>
                  <a:pt x="459" y="0"/>
                </a:moveTo>
                <a:lnTo>
                  <a:pt x="12190059" y="0"/>
                </a:lnTo>
                <a:lnTo>
                  <a:pt x="12190059" y="4572000"/>
                </a:lnTo>
                <a:lnTo>
                  <a:pt x="458" y="3855244"/>
                </a:lnTo>
                <a:cubicBezTo>
                  <a:pt x="-1129" y="2569369"/>
                  <a:pt x="2046" y="1285875"/>
                  <a:pt x="459" y="0"/>
                </a:cubicBezTo>
                <a:close/>
              </a:path>
            </a:pathLst>
          </a:custGeom>
          <a:solidFill>
            <a:schemeClr val="accent5">
              <a:lumMod val="20000"/>
              <a:lumOff val="80000"/>
            </a:schemeClr>
          </a:solidFill>
        </p:spPr>
        <p:txBody>
          <a:bodyPr lIns="540000" tIns="0" bIns="3348000" anchor="b"/>
          <a:lstStyle>
            <a:lvl1pPr marL="0" indent="0" algn="ctr">
              <a:buNone/>
              <a:defRPr sz="5400">
                <a:solidFill>
                  <a:schemeClr val="bg1"/>
                </a:solidFill>
              </a:defRPr>
            </a:lvl1pPr>
          </a:lstStyle>
          <a:p>
            <a:pPr lvl="0"/>
            <a:r>
              <a:rPr lang="de-DE"/>
              <a:t> </a:t>
            </a:r>
          </a:p>
        </p:txBody>
      </p:sp>
      <p:sp>
        <p:nvSpPr>
          <p:cNvPr id="16" name="Nummer"/>
          <p:cNvSpPr>
            <a:spLocks noGrp="1"/>
          </p:cNvSpPr>
          <p:nvPr>
            <p:ph type="body" sz="quarter" idx="16" hasCustomPrompt="1"/>
          </p:nvPr>
        </p:nvSpPr>
        <p:spPr bwMode="gray">
          <a:xfrm>
            <a:off x="540000" y="4860000"/>
            <a:ext cx="756000" cy="1440000"/>
          </a:xfrm>
          <a:noFill/>
        </p:spPr>
        <p:txBody>
          <a:bodyPr lIns="0" tIns="0" rIns="0" bIns="0" anchor="ctr"/>
          <a:lstStyle>
            <a:lvl1pPr marL="0" indent="0" algn="l">
              <a:buNone/>
              <a:defRPr sz="5400" b="0">
                <a:solidFill>
                  <a:schemeClr val="accent6"/>
                </a:solidFill>
                <a:latin typeface="+mn-lt"/>
              </a:defRPr>
            </a:lvl1pPr>
          </a:lstStyle>
          <a:p>
            <a:pPr lvl="0"/>
            <a:r>
              <a:rPr lang="de-DE" noProof="0"/>
              <a:t>Nr.</a:t>
            </a:r>
          </a:p>
        </p:txBody>
      </p:sp>
      <p:cxnSp>
        <p:nvCxnSpPr>
          <p:cNvPr id="15" name="Linie"/>
          <p:cNvCxnSpPr/>
          <p:nvPr userDrawn="1"/>
        </p:nvCxnSpPr>
        <p:spPr bwMode="gray">
          <a:xfrm>
            <a:off x="1296000" y="4860000"/>
            <a:ext cx="0" cy="1440000"/>
          </a:xfrm>
          <a:prstGeom prst="line">
            <a:avLst/>
          </a:prstGeom>
          <a:ln w="19050">
            <a:solidFill>
              <a:schemeClr val="accent1">
                <a:lumMod val="50000"/>
              </a:schemeClr>
            </a:solidFill>
            <a:tailEnd type="none"/>
          </a:ln>
        </p:spPr>
        <p:style>
          <a:lnRef idx="1">
            <a:schemeClr val="accent1"/>
          </a:lnRef>
          <a:fillRef idx="0">
            <a:schemeClr val="accent1"/>
          </a:fillRef>
          <a:effectRef idx="0">
            <a:schemeClr val="accent1"/>
          </a:effectRef>
          <a:fontRef idx="minor">
            <a:schemeClr val="tx1"/>
          </a:fontRef>
        </p:style>
      </p:cxnSp>
      <p:sp>
        <p:nvSpPr>
          <p:cNvPr id="17" name="Titel"/>
          <p:cNvSpPr>
            <a:spLocks noGrp="1"/>
          </p:cNvSpPr>
          <p:nvPr>
            <p:ph type="title" hasCustomPrompt="1"/>
          </p:nvPr>
        </p:nvSpPr>
        <p:spPr bwMode="gray">
          <a:xfrm>
            <a:off x="1296000" y="4860000"/>
            <a:ext cx="9828000" cy="1440000"/>
          </a:xfrm>
        </p:spPr>
        <p:txBody>
          <a:bodyPr lIns="180000" tIns="180000" rIns="180000" bIns="180000" anchor="ctr"/>
          <a:lstStyle>
            <a:lvl1pPr>
              <a:defRPr sz="3200">
                <a:solidFill>
                  <a:schemeClr val="accent1">
                    <a:lumMod val="50000"/>
                  </a:schemeClr>
                </a:solidFill>
              </a:defRPr>
            </a:lvl1pPr>
          </a:lstStyle>
          <a:p>
            <a:r>
              <a:rPr lang="de-DE" noProof="0"/>
              <a:t>Titelmasterformat bearbeiten</a:t>
            </a:r>
          </a:p>
        </p:txBody>
      </p:sp>
    </p:spTree>
    <p:extLst>
      <p:ext uri="{BB962C8B-B14F-4D97-AF65-F5344CB8AC3E}">
        <p14:creationId xmlns:p14="http://schemas.microsoft.com/office/powerpoint/2010/main" val="23026944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6.xml><?xml version="1.0" encoding="utf-8"?>
<p:sldLayout xmlns:a="http://schemas.openxmlformats.org/drawingml/2006/main" xmlns:r="http://schemas.openxmlformats.org/officeDocument/2006/relationships" xmlns:p="http://schemas.openxmlformats.org/presentationml/2006/main" preserve="1" userDrawn="1">
  <p:cSld name="4_ZWISCHENFOLIE BILD">
    <p:spTree>
      <p:nvGrpSpPr>
        <p:cNvPr id="1" name=""/>
        <p:cNvGrpSpPr/>
        <p:nvPr/>
      </p:nvGrpSpPr>
      <p:grpSpPr>
        <a:xfrm>
          <a:off x="0" y="0"/>
          <a:ext cx="0" cy="0"/>
          <a:chOff x="0" y="0"/>
          <a:chExt cx="0" cy="0"/>
        </a:xfrm>
      </p:grpSpPr>
      <p:sp>
        <p:nvSpPr>
          <p:cNvPr id="6" name="Bild"/>
          <p:cNvSpPr>
            <a:spLocks noGrp="1" noChangeAspect="1"/>
          </p:cNvSpPr>
          <p:nvPr>
            <p:ph type="pic" sz="quarter" idx="15"/>
          </p:nvPr>
        </p:nvSpPr>
        <p:spPr bwMode="gray">
          <a:xfrm>
            <a:off x="0" y="0"/>
            <a:ext cx="12190413" cy="4320000"/>
          </a:xfrm>
          <a:custGeom>
            <a:avLst/>
            <a:gdLst>
              <a:gd name="connsiteX0" fmla="*/ 0 w 12190413"/>
              <a:gd name="connsiteY0" fmla="*/ 0 h 4572000"/>
              <a:gd name="connsiteX1" fmla="*/ 12190413 w 12190413"/>
              <a:gd name="connsiteY1" fmla="*/ 0 h 4572000"/>
              <a:gd name="connsiteX2" fmla="*/ 12190413 w 12190413"/>
              <a:gd name="connsiteY2" fmla="*/ 4572000 h 4572000"/>
              <a:gd name="connsiteX3" fmla="*/ 0 w 12190413"/>
              <a:gd name="connsiteY3" fmla="*/ 4572000 h 4572000"/>
              <a:gd name="connsiteX4" fmla="*/ 0 w 12190413"/>
              <a:gd name="connsiteY4" fmla="*/ 0 h 4572000"/>
              <a:gd name="connsiteX0" fmla="*/ 0 w 12190413"/>
              <a:gd name="connsiteY0" fmla="*/ 0 h 4572000"/>
              <a:gd name="connsiteX1" fmla="*/ 12190413 w 12190413"/>
              <a:gd name="connsiteY1" fmla="*/ 0 h 4572000"/>
              <a:gd name="connsiteX2" fmla="*/ 12190413 w 12190413"/>
              <a:gd name="connsiteY2" fmla="*/ 4572000 h 4572000"/>
              <a:gd name="connsiteX3" fmla="*/ 0 w 12190413"/>
              <a:gd name="connsiteY3" fmla="*/ 3857625 h 4572000"/>
              <a:gd name="connsiteX4" fmla="*/ 0 w 12190413"/>
              <a:gd name="connsiteY4" fmla="*/ 0 h 4572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90413" h="4572000">
                <a:moveTo>
                  <a:pt x="0" y="0"/>
                </a:moveTo>
                <a:lnTo>
                  <a:pt x="12190413" y="0"/>
                </a:lnTo>
                <a:lnTo>
                  <a:pt x="12190413" y="4572000"/>
                </a:lnTo>
                <a:lnTo>
                  <a:pt x="0" y="3857625"/>
                </a:lnTo>
                <a:lnTo>
                  <a:pt x="0" y="0"/>
                </a:lnTo>
                <a:close/>
              </a:path>
            </a:pathLst>
          </a:custGeo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7" name="Nummer"/>
          <p:cNvSpPr>
            <a:spLocks noGrp="1"/>
          </p:cNvSpPr>
          <p:nvPr>
            <p:ph type="body" sz="quarter" idx="16" hasCustomPrompt="1"/>
          </p:nvPr>
        </p:nvSpPr>
        <p:spPr bwMode="gray">
          <a:xfrm>
            <a:off x="540000" y="4860000"/>
            <a:ext cx="756000" cy="1440000"/>
          </a:xfrm>
          <a:noFill/>
        </p:spPr>
        <p:txBody>
          <a:bodyPr lIns="0" tIns="0" rIns="0" bIns="0" anchor="ctr"/>
          <a:lstStyle>
            <a:lvl1pPr marL="0" indent="0" algn="l">
              <a:buNone/>
              <a:defRPr sz="5400" b="0">
                <a:solidFill>
                  <a:schemeClr val="accent6"/>
                </a:solidFill>
                <a:latin typeface="+mn-lt"/>
              </a:defRPr>
            </a:lvl1pPr>
          </a:lstStyle>
          <a:p>
            <a:pPr lvl="0"/>
            <a:r>
              <a:rPr lang="de-DE" noProof="0"/>
              <a:t>Nr.</a:t>
            </a:r>
          </a:p>
        </p:txBody>
      </p:sp>
      <p:cxnSp>
        <p:nvCxnSpPr>
          <p:cNvPr id="8" name="Linie"/>
          <p:cNvCxnSpPr/>
          <p:nvPr userDrawn="1"/>
        </p:nvCxnSpPr>
        <p:spPr bwMode="gray">
          <a:xfrm>
            <a:off x="1296000" y="4860000"/>
            <a:ext cx="0" cy="1440000"/>
          </a:xfrm>
          <a:prstGeom prst="line">
            <a:avLst/>
          </a:prstGeom>
          <a:ln w="19050">
            <a:solidFill>
              <a:schemeClr val="accent1">
                <a:lumMod val="50000"/>
              </a:schemeClr>
            </a:solidFill>
            <a:tailEnd type="none"/>
          </a:ln>
        </p:spPr>
        <p:style>
          <a:lnRef idx="1">
            <a:schemeClr val="accent1"/>
          </a:lnRef>
          <a:fillRef idx="0">
            <a:schemeClr val="accent1"/>
          </a:fillRef>
          <a:effectRef idx="0">
            <a:schemeClr val="accent1"/>
          </a:effectRef>
          <a:fontRef idx="minor">
            <a:schemeClr val="tx1"/>
          </a:fontRef>
        </p:style>
      </p:cxnSp>
      <p:sp>
        <p:nvSpPr>
          <p:cNvPr id="9" name="Titel"/>
          <p:cNvSpPr>
            <a:spLocks noGrp="1"/>
          </p:cNvSpPr>
          <p:nvPr>
            <p:ph type="title" hasCustomPrompt="1"/>
          </p:nvPr>
        </p:nvSpPr>
        <p:spPr bwMode="gray">
          <a:xfrm>
            <a:off x="1296000" y="4860000"/>
            <a:ext cx="9828000" cy="1440000"/>
          </a:xfrm>
        </p:spPr>
        <p:txBody>
          <a:bodyPr lIns="180000" tIns="180000" rIns="180000" bIns="180000" anchor="ctr"/>
          <a:lstStyle>
            <a:lvl1pPr>
              <a:defRPr sz="3200">
                <a:solidFill>
                  <a:schemeClr val="accent1">
                    <a:lumMod val="50000"/>
                  </a:schemeClr>
                </a:solidFill>
              </a:defRPr>
            </a:lvl1pPr>
          </a:lstStyle>
          <a:p>
            <a:r>
              <a:rPr lang="de-DE" noProof="0"/>
              <a:t>Titelmasterformat bearbeiten</a:t>
            </a:r>
          </a:p>
        </p:txBody>
      </p:sp>
    </p:spTree>
    <p:extLst>
      <p:ext uri="{BB962C8B-B14F-4D97-AF65-F5344CB8AC3E}">
        <p14:creationId xmlns:p14="http://schemas.microsoft.com/office/powerpoint/2010/main" val="38664679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7.xml><?xml version="1.0" encoding="utf-8"?>
<p:sldLayout xmlns:a="http://schemas.openxmlformats.org/drawingml/2006/main" xmlns:r="http://schemas.openxmlformats.org/officeDocument/2006/relationships" xmlns:p="http://schemas.openxmlformats.org/presentationml/2006/main" preserve="1" userDrawn="1">
  <p:cSld name="5_HINTERGRUND">
    <p:spTree>
      <p:nvGrpSpPr>
        <p:cNvPr id="1" name=""/>
        <p:cNvGrpSpPr/>
        <p:nvPr/>
      </p:nvGrpSpPr>
      <p:grpSpPr>
        <a:xfrm>
          <a:off x="0" y="0"/>
          <a:ext cx="0" cy="0"/>
          <a:chOff x="0" y="0"/>
          <a:chExt cx="0" cy="0"/>
        </a:xfrm>
      </p:grpSpPr>
      <p:sp>
        <p:nvSpPr>
          <p:cNvPr id="3" name="Hintergrund"/>
          <p:cNvSpPr>
            <a:spLocks/>
          </p:cNvSpPr>
          <p:nvPr userDrawn="1"/>
        </p:nvSpPr>
        <p:spPr bwMode="gray">
          <a:xfrm>
            <a:off x="180406" y="180000"/>
            <a:ext cx="11829600" cy="6300000"/>
          </a:xfrm>
          <a:prstGeom prst="rect">
            <a:avLst/>
          </a:prstGeom>
          <a:solidFill>
            <a:schemeClr val="accent5">
              <a:lumMod val="20000"/>
              <a:lumOff val="80000"/>
            </a:schemeClr>
          </a:solidFill>
        </p:spPr>
        <p:txBody>
          <a:bodyPr vert="horz" lIns="0" tIns="0" rIns="0" bIns="0" rtlCol="0" anchor="ctr" anchorCtr="0">
            <a:noAutofit/>
          </a:bodyPr>
          <a:lstStyle/>
          <a:p>
            <a:pPr lvl="0" indent="0" algn="ctr">
              <a:lnSpc>
                <a:spcPct val="90000"/>
              </a:lnSpc>
              <a:spcBef>
                <a:spcPts val="0"/>
              </a:spcBef>
              <a:spcAft>
                <a:spcPts val="1000"/>
              </a:spcAft>
              <a:buFont typeface="Arial Narrow" panose="020B0606020202030204" pitchFamily="34" charset="0"/>
              <a:buNone/>
            </a:pPr>
            <a:endParaRPr lang="de-DE" sz="2200">
              <a:solidFill>
                <a:schemeClr val="bg1"/>
              </a:solidFill>
            </a:endParaRPr>
          </a:p>
        </p:txBody>
      </p:sp>
      <p:sp>
        <p:nvSpPr>
          <p:cNvPr id="2" name="Titel"/>
          <p:cNvSpPr>
            <a:spLocks noGrp="1"/>
          </p:cNvSpPr>
          <p:nvPr>
            <p:ph type="title"/>
          </p:nvPr>
        </p:nvSpPr>
        <p:spPr bwMode="gray"/>
        <p:txBody>
          <a:bodyPr/>
          <a:lstStyle>
            <a:lvl1pPr>
              <a:defRPr>
                <a:solidFill>
                  <a:schemeClr val="accent6"/>
                </a:solidFill>
              </a:defRPr>
            </a:lvl1pPr>
          </a:lstStyle>
          <a:p>
            <a:r>
              <a:rPr lang="de-DE" noProof="0"/>
              <a:t>Mastertitelformat bearbeiten</a:t>
            </a:r>
          </a:p>
        </p:txBody>
      </p:sp>
      <p:sp>
        <p:nvSpPr>
          <p:cNvPr id="7"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9" name="Fußzeile"/>
          <p:cNvSpPr>
            <a:spLocks noGrp="1"/>
          </p:cNvSpPr>
          <p:nvPr>
            <p:ph type="ftr" sz="quarter" idx="10"/>
          </p:nvPr>
        </p:nvSpPr>
        <p:spPr bwMode="gray">
          <a:xfrm>
            <a:off x="1260000" y="6580800"/>
            <a:ext cx="9370800" cy="216000"/>
          </a:xfrm>
          <a:prstGeom prst="rect">
            <a:avLst/>
          </a:prstGeom>
        </p:spPr>
        <p:txBody>
          <a:bodyPr/>
          <a:lstStyle/>
          <a:p>
            <a:r>
              <a:rPr lang="en-US"/>
              <a:t>DESIGN THINKING - BUSINESS MODEL INNOVATION - CPS</a:t>
            </a:r>
            <a:endParaRPr lang="de-DE"/>
          </a:p>
        </p:txBody>
      </p:sp>
      <p:sp>
        <p:nvSpPr>
          <p:cNvPr id="10" name="Foliennummer"/>
          <p:cNvSpPr>
            <a:spLocks noGrp="1"/>
          </p:cNvSpPr>
          <p:nvPr>
            <p:ph type="sldNum" sz="quarter" idx="11"/>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Tree>
    <p:extLst>
      <p:ext uri="{BB962C8B-B14F-4D97-AF65-F5344CB8AC3E}">
        <p14:creationId xmlns:p14="http://schemas.microsoft.com/office/powerpoint/2010/main" val="17240177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8.xml><?xml version="1.0" encoding="utf-8"?>
<p:sldLayout xmlns:a="http://schemas.openxmlformats.org/drawingml/2006/main" xmlns:r="http://schemas.openxmlformats.org/officeDocument/2006/relationships" xmlns:p="http://schemas.openxmlformats.org/presentationml/2006/main" preserve="1" userDrawn="1">
  <p:cSld name="6_LEER">
    <p:spTree>
      <p:nvGrpSpPr>
        <p:cNvPr id="1" name=""/>
        <p:cNvGrpSpPr/>
        <p:nvPr/>
      </p:nvGrpSpPr>
      <p:grpSpPr>
        <a:xfrm>
          <a:off x="0" y="0"/>
          <a:ext cx="0" cy="0"/>
          <a:chOff x="0" y="0"/>
          <a:chExt cx="0" cy="0"/>
        </a:xfrm>
      </p:grpSpPr>
      <p:sp>
        <p:nvSpPr>
          <p:cNvPr id="3" name="Fußzeile"/>
          <p:cNvSpPr>
            <a:spLocks noGrp="1"/>
          </p:cNvSpPr>
          <p:nvPr>
            <p:ph type="ftr" sz="quarter" idx="10"/>
          </p:nvPr>
        </p:nvSpPr>
        <p:spPr bwMode="gray">
          <a:xfrm>
            <a:off x="1260000" y="6580800"/>
            <a:ext cx="9370800" cy="216000"/>
          </a:xfrm>
          <a:prstGeom prst="rect">
            <a:avLst/>
          </a:prstGeom>
        </p:spPr>
        <p:txBody>
          <a:bodyPr/>
          <a:lstStyle/>
          <a:p>
            <a:r>
              <a:rPr lang="en-US"/>
              <a:t>DESIGN THINKING - BUSINESS MODEL INNOVATION - CPS</a:t>
            </a:r>
            <a:endParaRPr lang="de-DE"/>
          </a:p>
        </p:txBody>
      </p:sp>
      <p:sp>
        <p:nvSpPr>
          <p:cNvPr id="4" name="Foliennummer"/>
          <p:cNvSpPr>
            <a:spLocks noGrp="1"/>
          </p:cNvSpPr>
          <p:nvPr>
            <p:ph type="sldNum" sz="quarter" idx="11"/>
          </p:nvPr>
        </p:nvSpPr>
        <p:spPr/>
        <p:txBody>
          <a:bodyPr/>
          <a:lstStyle>
            <a:lvl1pPr>
              <a:defRPr b="1"/>
            </a:lvl1pPr>
          </a:lstStyle>
          <a:p>
            <a:fld id="{02CEFE82-39F2-4F47-8A0C-D5AB3496FA5C}" type="slidenum">
              <a:rPr lang="de-DE" smtClean="0"/>
              <a:pPr/>
              <a:t>‹Nr.›</a:t>
            </a:fld>
            <a:r>
              <a:rPr lang="de-DE"/>
              <a:t> </a:t>
            </a:r>
          </a:p>
        </p:txBody>
      </p:sp>
    </p:spTree>
    <p:extLst>
      <p:ext uri="{BB962C8B-B14F-4D97-AF65-F5344CB8AC3E}">
        <p14:creationId xmlns:p14="http://schemas.microsoft.com/office/powerpoint/2010/main" val="11105259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9.xml><?xml version="1.0" encoding="utf-8"?>
<p:sldLayout xmlns:a="http://schemas.openxmlformats.org/drawingml/2006/main" xmlns:r="http://schemas.openxmlformats.org/officeDocument/2006/relationships" xmlns:p="http://schemas.openxmlformats.org/presentationml/2006/main" preserve="1" userDrawn="1">
  <p:cSld name="7_NUR TITEL">
    <p:spTree>
      <p:nvGrpSpPr>
        <p:cNvPr id="1" name=""/>
        <p:cNvGrpSpPr/>
        <p:nvPr/>
      </p:nvGrpSpPr>
      <p:grpSpPr>
        <a:xfrm>
          <a:off x="0" y="0"/>
          <a:ext cx="0" cy="0"/>
          <a:chOff x="0" y="0"/>
          <a:chExt cx="0" cy="0"/>
        </a:xfrm>
      </p:grpSpPr>
      <p:sp>
        <p:nvSpPr>
          <p:cNvPr id="2" name="Titel"/>
          <p:cNvSpPr>
            <a:spLocks noGrp="1"/>
          </p:cNvSpPr>
          <p:nvPr>
            <p:ph type="title"/>
          </p:nvPr>
        </p:nvSpPr>
        <p:spPr bwMode="gray"/>
        <p:txBody>
          <a:bodyPr/>
          <a:lstStyle/>
          <a:p>
            <a:r>
              <a:rPr lang="de-DE" noProof="0"/>
              <a:t>Mastertitelformat bearbeiten</a:t>
            </a:r>
          </a:p>
        </p:txBody>
      </p:sp>
      <p:sp>
        <p:nvSpPr>
          <p:cNvPr id="3" name="Fußzeile"/>
          <p:cNvSpPr>
            <a:spLocks noGrp="1"/>
          </p:cNvSpPr>
          <p:nvPr>
            <p:ph type="ftr" sz="quarter" idx="10"/>
          </p:nvPr>
        </p:nvSpPr>
        <p:spPr bwMode="gray">
          <a:xfrm>
            <a:off x="1260000" y="6580800"/>
            <a:ext cx="9370800" cy="216000"/>
          </a:xfrm>
          <a:prstGeom prst="rect">
            <a:avLst/>
          </a:prstGeom>
        </p:spPr>
        <p:txBody>
          <a:bodyPr/>
          <a:lstStyle/>
          <a:p>
            <a:r>
              <a:rPr lang="en-US"/>
              <a:t>DESIGN THINKING - BUSINESS MODEL INNOVATION - CPS</a:t>
            </a:r>
            <a:endParaRPr lang="de-DE"/>
          </a:p>
        </p:txBody>
      </p:sp>
      <p:sp>
        <p:nvSpPr>
          <p:cNvPr id="4" name="Foliennummer"/>
          <p:cNvSpPr>
            <a:spLocks noGrp="1"/>
          </p:cNvSpPr>
          <p:nvPr>
            <p:ph type="sldNum" sz="quarter" idx="11"/>
          </p:nvPr>
        </p:nvSpPr>
        <p:spPr/>
        <p:txBody>
          <a:bodyPr/>
          <a:lstStyle>
            <a:lvl1pPr>
              <a:defRPr b="1"/>
            </a:lvl1pPr>
          </a:lstStyle>
          <a:p>
            <a:fld id="{02CEFE82-39F2-4F47-8A0C-D5AB3496FA5C}" type="slidenum">
              <a:rPr lang="de-DE" smtClean="0"/>
              <a:pPr/>
              <a:t>‹Nr.›</a:t>
            </a:fld>
            <a:r>
              <a:rPr lang="de-DE"/>
              <a:t> </a:t>
            </a:r>
          </a:p>
        </p:txBody>
      </p:sp>
    </p:spTree>
    <p:extLst>
      <p:ext uri="{BB962C8B-B14F-4D97-AF65-F5344CB8AC3E}">
        <p14:creationId xmlns:p14="http://schemas.microsoft.com/office/powerpoint/2010/main" val="41256684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0.xml><?xml version="1.0" encoding="utf-8"?>
<p:sldLayout xmlns:a="http://schemas.openxmlformats.org/drawingml/2006/main" xmlns:r="http://schemas.openxmlformats.org/officeDocument/2006/relationships" xmlns:p="http://schemas.openxmlformats.org/presentationml/2006/main" preserve="1" userDrawn="1">
  <p:cSld name="8_TITEL &amp; UNTERTITEL">
    <p:spTree>
      <p:nvGrpSpPr>
        <p:cNvPr id="1" name=""/>
        <p:cNvGrpSpPr/>
        <p:nvPr/>
      </p:nvGrpSpPr>
      <p:grpSpPr>
        <a:xfrm>
          <a:off x="0" y="0"/>
          <a:ext cx="0" cy="0"/>
          <a:chOff x="0" y="0"/>
          <a:chExt cx="0" cy="0"/>
        </a:xfrm>
      </p:grpSpPr>
      <p:sp>
        <p:nvSpPr>
          <p:cNvPr id="77" name="Titel"/>
          <p:cNvSpPr>
            <a:spLocks noGrp="1"/>
          </p:cNvSpPr>
          <p:nvPr>
            <p:ph type="title"/>
          </p:nvPr>
        </p:nvSpPr>
        <p:spPr bwMode="gray">
          <a:xfrm>
            <a:off x="540000" y="432000"/>
            <a:ext cx="11109600" cy="1080000"/>
          </a:xfrm>
        </p:spPr>
        <p:txBody>
          <a:bodyPr/>
          <a:lstStyle/>
          <a:p>
            <a:r>
              <a:rPr lang="de-DE" noProof="0"/>
              <a:t>Mastertitelformat bearbeiten</a:t>
            </a:r>
          </a:p>
        </p:txBody>
      </p:sp>
      <p:sp>
        <p:nvSpPr>
          <p:cNvPr id="7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2" name="Fußzeile"/>
          <p:cNvSpPr>
            <a:spLocks noGrp="1"/>
          </p:cNvSpPr>
          <p:nvPr>
            <p:ph type="ftr" sz="quarter" idx="14"/>
          </p:nvPr>
        </p:nvSpPr>
        <p:spPr bwMode="gray">
          <a:xfrm>
            <a:off x="1260000" y="6580800"/>
            <a:ext cx="9370800" cy="216000"/>
          </a:xfrm>
          <a:prstGeom prst="rect">
            <a:avLst/>
          </a:prstGeom>
        </p:spPr>
        <p:txBody>
          <a:bodyPr/>
          <a:lstStyle/>
          <a:p>
            <a:r>
              <a:rPr lang="en-US"/>
              <a:t>DESIGN THINKING - BUSINESS MODEL INNOVATION - CPS</a:t>
            </a:r>
            <a:endParaRPr lang="de-DE"/>
          </a:p>
        </p:txBody>
      </p:sp>
      <p:sp>
        <p:nvSpPr>
          <p:cNvPr id="3" name="Foliennummer"/>
          <p:cNvSpPr>
            <a:spLocks noGrp="1"/>
          </p:cNvSpPr>
          <p:nvPr>
            <p:ph type="sldNum" sz="quarter" idx="15"/>
          </p:nvPr>
        </p:nvSpPr>
        <p:spPr/>
        <p:txBody>
          <a:bodyPr/>
          <a:lstStyle/>
          <a:p>
            <a:fld id="{02CEFE82-39F2-4F47-8A0C-D5AB3496FA5C}" type="slidenum">
              <a:rPr lang="de-DE" smtClean="0"/>
              <a:pPr/>
              <a:t>‹Nr.›</a:t>
            </a:fld>
            <a:r>
              <a:rPr lang="de-DE"/>
              <a:t> </a:t>
            </a:r>
          </a:p>
        </p:txBody>
      </p:sp>
      <p:sp>
        <p:nvSpPr>
          <p:cNvPr id="8" name="Textplatzhalter 8">
            <a:extLst>
              <a:ext uri="{FF2B5EF4-FFF2-40B4-BE49-F238E27FC236}">
                <a16:creationId xmlns:a16="http://schemas.microsoft.com/office/drawing/2014/main" id="{9EB5883E-E003-463B-BC04-4DE902768A2B}"/>
              </a:ext>
            </a:extLst>
          </p:cNvPr>
          <p:cNvSpPr>
            <a:spLocks noGrp="1"/>
          </p:cNvSpPr>
          <p:nvPr>
            <p:ph type="body" sz="quarter" idx="17"/>
          </p:nvPr>
        </p:nvSpPr>
        <p:spPr>
          <a:xfrm>
            <a:off x="1259999" y="6318959"/>
            <a:ext cx="9370800" cy="108000"/>
          </a:xfrm>
        </p:spPr>
        <p:txBody>
          <a:bodyPr/>
          <a:lstStyle>
            <a:lvl1pPr marL="0" indent="0">
              <a:lnSpc>
                <a:spcPct val="75000"/>
              </a:lnSpc>
              <a:spcAft>
                <a:spcPts val="0"/>
              </a:spcAft>
              <a:buFontTx/>
              <a:buNone/>
              <a:defRPr sz="900"/>
            </a:lvl1pPr>
          </a:lstStyle>
          <a:p>
            <a:pPr lvl="0"/>
            <a:r>
              <a:rPr lang="de-DE"/>
              <a:t>Mastertextformat bearbeiten</a:t>
            </a:r>
          </a:p>
        </p:txBody>
      </p:sp>
      <p:sp>
        <p:nvSpPr>
          <p:cNvPr id="9" name="Textplatzhalter 8">
            <a:extLst>
              <a:ext uri="{FF2B5EF4-FFF2-40B4-BE49-F238E27FC236}">
                <a16:creationId xmlns:a16="http://schemas.microsoft.com/office/drawing/2014/main" id="{F4AABC42-272A-47E2-A86E-0EBD5C5E5D03}"/>
              </a:ext>
            </a:extLst>
          </p:cNvPr>
          <p:cNvSpPr>
            <a:spLocks noGrp="1"/>
          </p:cNvSpPr>
          <p:nvPr>
            <p:ph type="body" sz="quarter" idx="18"/>
          </p:nvPr>
        </p:nvSpPr>
        <p:spPr>
          <a:xfrm>
            <a:off x="1259999" y="6432320"/>
            <a:ext cx="9370800" cy="180000"/>
          </a:xfrm>
        </p:spPr>
        <p:txBody>
          <a:bodyPr/>
          <a:lstStyle>
            <a:lvl1pPr marL="0" indent="0">
              <a:lnSpc>
                <a:spcPct val="75000"/>
              </a:lnSpc>
              <a:spcAft>
                <a:spcPts val="0"/>
              </a:spcAft>
              <a:buFontTx/>
              <a:buNone/>
              <a:defRPr sz="900"/>
            </a:lvl1pPr>
          </a:lstStyle>
          <a:p>
            <a:pPr lvl="0"/>
            <a:r>
              <a:rPr lang="de-DE"/>
              <a:t>Mastertextformat bearbeiten</a:t>
            </a:r>
          </a:p>
        </p:txBody>
      </p:sp>
    </p:spTree>
    <p:extLst>
      <p:ext uri="{BB962C8B-B14F-4D97-AF65-F5344CB8AC3E}">
        <p14:creationId xmlns:p14="http://schemas.microsoft.com/office/powerpoint/2010/main" val="28281061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1.xml><?xml version="1.0" encoding="utf-8"?>
<p:sldLayout xmlns:a="http://schemas.openxmlformats.org/drawingml/2006/main" xmlns:r="http://schemas.openxmlformats.org/officeDocument/2006/relationships" xmlns:p="http://schemas.openxmlformats.org/presentationml/2006/main" preserve="1" userDrawn="1">
  <p:cSld name="9_TITEL &amp; INHALT">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Mastertitelformat bearbeiten</a:t>
            </a:r>
          </a:p>
        </p:txBody>
      </p:sp>
      <p:sp>
        <p:nvSpPr>
          <p:cNvPr id="13"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 name="Inhalt"/>
          <p:cNvSpPr>
            <a:spLocks noGrp="1"/>
          </p:cNvSpPr>
          <p:nvPr>
            <p:ph idx="1"/>
          </p:nvPr>
        </p:nvSpPr>
        <p:spPr bwMode="gray">
          <a:xfrm>
            <a:off x="540000" y="1512000"/>
            <a:ext cx="11109600" cy="4298400"/>
          </a:xfrm>
        </p:spPr>
        <p:txBody>
          <a:bodyPr/>
          <a:lstStyle>
            <a:lvl1pPr marL="270000" indent="-270000">
              <a:buSzPct val="80000"/>
              <a:buFont typeface="Wingdings" panose="05000000000000000000" pitchFamily="2" charset="2"/>
              <a:buChar char="§"/>
              <a:defRPr/>
            </a:lvl1pPr>
            <a:lvl2pPr marL="720000" indent="-270000">
              <a:buSzPct val="80000"/>
              <a:buFont typeface="Wingdings" panose="05000000000000000000" pitchFamily="2" charset="2"/>
              <a:buChar char="§"/>
              <a:defRPr/>
            </a:lvl2pPr>
            <a:lvl3pPr marL="1080000" indent="-270000">
              <a:buSzPct val="80000"/>
              <a:buFont typeface="Wingdings" panose="05000000000000000000" pitchFamily="2" charset="2"/>
              <a:buChar char="§"/>
              <a:defRPr/>
            </a:lvl3pPr>
            <a:lvl4pPr marL="1440000" indent="-270000">
              <a:buSzPct val="80000"/>
              <a:buFont typeface="Wingdings" panose="05000000000000000000" pitchFamily="2" charset="2"/>
              <a:buChar char="§"/>
              <a:defRPr/>
            </a:lvl4pPr>
            <a:lvl5pPr marL="1800000" indent="-270000">
              <a:buSzPct val="80000"/>
              <a:buFont typeface="Wingdings" panose="05000000000000000000" pitchFamily="2" charset="2"/>
              <a:buChar char="§"/>
              <a:defRPr/>
            </a:lvl5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4" name="Fußzeile"/>
          <p:cNvSpPr>
            <a:spLocks noGrp="1"/>
          </p:cNvSpPr>
          <p:nvPr>
            <p:ph type="ftr" sz="quarter" idx="14"/>
          </p:nvPr>
        </p:nvSpPr>
        <p:spPr bwMode="gray"/>
        <p:txBody>
          <a:bodyPr/>
          <a:lstStyle/>
          <a:p>
            <a:r>
              <a:rPr lang="en-US"/>
              <a:t>DESIGN THINKING - BUSINESS MODEL INNOVATION - CPS</a:t>
            </a:r>
            <a:endParaRPr lang="de-DE"/>
          </a:p>
        </p:txBody>
      </p:sp>
      <p:sp>
        <p:nvSpPr>
          <p:cNvPr id="5" name="Foliennummer"/>
          <p:cNvSpPr>
            <a:spLocks noGrp="1"/>
          </p:cNvSpPr>
          <p:nvPr>
            <p:ph type="sldNum" sz="quarter" idx="15"/>
          </p:nvPr>
        </p:nvSpPr>
        <p:spPr/>
        <p:txBody>
          <a:bodyPr/>
          <a:lstStyle>
            <a:lvl1pPr>
              <a:defRPr b="1"/>
            </a:lvl1pPr>
          </a:lstStyle>
          <a:p>
            <a:fld id="{02CEFE82-39F2-4F47-8A0C-D5AB3496FA5C}" type="slidenum">
              <a:rPr lang="de-DE" smtClean="0"/>
              <a:pPr/>
              <a:t>‹Nr.›</a:t>
            </a:fld>
            <a:r>
              <a:rPr lang="de-DE"/>
              <a:t> </a:t>
            </a:r>
          </a:p>
        </p:txBody>
      </p:sp>
      <p:sp>
        <p:nvSpPr>
          <p:cNvPr id="7" name="Textplatzhalter 8">
            <a:extLst>
              <a:ext uri="{FF2B5EF4-FFF2-40B4-BE49-F238E27FC236}">
                <a16:creationId xmlns:a16="http://schemas.microsoft.com/office/drawing/2014/main" id="{BAD090E7-B3D0-49B8-BEAB-AEFB84A9A26F}"/>
              </a:ext>
            </a:extLst>
          </p:cNvPr>
          <p:cNvSpPr>
            <a:spLocks noGrp="1"/>
          </p:cNvSpPr>
          <p:nvPr>
            <p:ph type="body" sz="quarter" idx="17"/>
          </p:nvPr>
        </p:nvSpPr>
        <p:spPr>
          <a:xfrm>
            <a:off x="1259999" y="6318959"/>
            <a:ext cx="9370800" cy="108000"/>
          </a:xfrm>
        </p:spPr>
        <p:txBody>
          <a:bodyPr/>
          <a:lstStyle>
            <a:lvl1pPr marL="0" indent="0">
              <a:lnSpc>
                <a:spcPct val="75000"/>
              </a:lnSpc>
              <a:spcAft>
                <a:spcPts val="0"/>
              </a:spcAft>
              <a:buFontTx/>
              <a:buNone/>
              <a:defRPr sz="900"/>
            </a:lvl1pPr>
          </a:lstStyle>
          <a:p>
            <a:pPr lvl="0"/>
            <a:r>
              <a:rPr lang="de-DE"/>
              <a:t>Mastertextformat bearbeiten</a:t>
            </a:r>
          </a:p>
        </p:txBody>
      </p:sp>
      <p:sp>
        <p:nvSpPr>
          <p:cNvPr id="8" name="Textplatzhalter 8">
            <a:extLst>
              <a:ext uri="{FF2B5EF4-FFF2-40B4-BE49-F238E27FC236}">
                <a16:creationId xmlns:a16="http://schemas.microsoft.com/office/drawing/2014/main" id="{7DBD1FD9-2D4B-4386-B969-0FA96B8BB0E6}"/>
              </a:ext>
            </a:extLst>
          </p:cNvPr>
          <p:cNvSpPr>
            <a:spLocks noGrp="1"/>
          </p:cNvSpPr>
          <p:nvPr>
            <p:ph type="body" sz="quarter" idx="18"/>
          </p:nvPr>
        </p:nvSpPr>
        <p:spPr>
          <a:xfrm>
            <a:off x="1259999" y="6432320"/>
            <a:ext cx="9370800" cy="180000"/>
          </a:xfrm>
        </p:spPr>
        <p:txBody>
          <a:bodyPr/>
          <a:lstStyle>
            <a:lvl1pPr marL="0" indent="0">
              <a:lnSpc>
                <a:spcPct val="75000"/>
              </a:lnSpc>
              <a:spcAft>
                <a:spcPts val="0"/>
              </a:spcAft>
              <a:buFontTx/>
              <a:buNone/>
              <a:defRPr sz="900"/>
            </a:lvl1pPr>
          </a:lstStyle>
          <a:p>
            <a:pPr lvl="0"/>
            <a:r>
              <a:rPr lang="de-DE"/>
              <a:t>Mastertextformat bearbeiten</a:t>
            </a:r>
          </a:p>
        </p:txBody>
      </p:sp>
    </p:spTree>
    <p:extLst>
      <p:ext uri="{BB962C8B-B14F-4D97-AF65-F5344CB8AC3E}">
        <p14:creationId xmlns:p14="http://schemas.microsoft.com/office/powerpoint/2010/main" val="24701317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2.xml><?xml version="1.0" encoding="utf-8"?>
<p:sldLayout xmlns:a="http://schemas.openxmlformats.org/drawingml/2006/main" xmlns:r="http://schemas.openxmlformats.org/officeDocument/2006/relationships" xmlns:p="http://schemas.openxmlformats.org/presentationml/2006/main" preserve="1" userDrawn="1">
  <p:cSld name="10_TITEL &amp; KOSTEN">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Mastertitelformat bearbeiten</a:t>
            </a:r>
          </a:p>
        </p:txBody>
      </p:sp>
      <p:sp>
        <p:nvSpPr>
          <p:cNvPr id="13"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 name="Inhalt"/>
          <p:cNvSpPr>
            <a:spLocks noGrp="1"/>
          </p:cNvSpPr>
          <p:nvPr>
            <p:ph idx="1"/>
          </p:nvPr>
        </p:nvSpPr>
        <p:spPr bwMode="gray">
          <a:xfrm>
            <a:off x="540000" y="1512000"/>
            <a:ext cx="11109600" cy="3600000"/>
          </a:xfrm>
        </p:spPr>
        <p:txBody>
          <a:bodyPr/>
          <a:lstStyle>
            <a:lvl1pPr marL="270000" indent="-270000">
              <a:buSzPct val="80000"/>
              <a:buFont typeface="Wingdings" panose="05000000000000000000" pitchFamily="2" charset="2"/>
              <a:buChar char="§"/>
              <a:defRPr/>
            </a:lvl1pPr>
            <a:lvl2pPr marL="720000" indent="-270000">
              <a:buSzPct val="80000"/>
              <a:buFont typeface="Wingdings" panose="05000000000000000000" pitchFamily="2" charset="2"/>
              <a:buChar char="§"/>
              <a:defRPr/>
            </a:lvl2pPr>
            <a:lvl3pPr marL="1080000" indent="-270000">
              <a:buSzPct val="80000"/>
              <a:buFont typeface="Wingdings" panose="05000000000000000000" pitchFamily="2" charset="2"/>
              <a:buChar char="§"/>
              <a:defRPr/>
            </a:lvl3pPr>
            <a:lvl4pPr marL="1440000" indent="-270000">
              <a:buSzPct val="80000"/>
              <a:buFont typeface="Wingdings" panose="05000000000000000000" pitchFamily="2" charset="2"/>
              <a:buChar char="§"/>
              <a:defRPr/>
            </a:lvl4pPr>
            <a:lvl5pPr marL="1800000" indent="-270000">
              <a:buSzPct val="80000"/>
              <a:buFont typeface="Wingdings" panose="05000000000000000000" pitchFamily="2" charset="2"/>
              <a:buChar char="§"/>
              <a:defRPr/>
            </a:lvl5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7" name="Inhalt"/>
          <p:cNvSpPr>
            <a:spLocks noGrp="1"/>
          </p:cNvSpPr>
          <p:nvPr>
            <p:ph idx="16"/>
          </p:nvPr>
        </p:nvSpPr>
        <p:spPr bwMode="gray">
          <a:xfrm>
            <a:off x="540000" y="5252952"/>
            <a:ext cx="11109600" cy="557447"/>
          </a:xfrm>
        </p:spPr>
        <p:txBody>
          <a:bodyPr anchor="b" anchorCtr="0"/>
          <a:lstStyle>
            <a:lvl1pPr marL="0" indent="0">
              <a:buNone/>
              <a:defRPr sz="1200"/>
            </a:lvl1pPr>
          </a:lstStyle>
          <a:p>
            <a:pPr lvl="0"/>
            <a:r>
              <a:rPr lang="de-DE" noProof="0"/>
              <a:t>Mastertextformat bearbeiten</a:t>
            </a:r>
          </a:p>
        </p:txBody>
      </p:sp>
      <p:sp>
        <p:nvSpPr>
          <p:cNvPr id="4" name="Fußzeile"/>
          <p:cNvSpPr>
            <a:spLocks noGrp="1"/>
          </p:cNvSpPr>
          <p:nvPr>
            <p:ph type="ftr" sz="quarter" idx="14"/>
          </p:nvPr>
        </p:nvSpPr>
        <p:spPr bwMode="gray">
          <a:xfrm>
            <a:off x="1260000" y="6580800"/>
            <a:ext cx="9370800" cy="216000"/>
          </a:xfrm>
          <a:prstGeom prst="rect">
            <a:avLst/>
          </a:prstGeom>
        </p:spPr>
        <p:txBody>
          <a:bodyPr/>
          <a:lstStyle/>
          <a:p>
            <a:r>
              <a:rPr lang="en-US"/>
              <a:t>DESIGN THINKING - BUSINESS MODEL INNOVATION - CPS</a:t>
            </a:r>
            <a:endParaRPr lang="de-DE"/>
          </a:p>
        </p:txBody>
      </p:sp>
      <p:sp>
        <p:nvSpPr>
          <p:cNvPr id="5" name="Foliennummer"/>
          <p:cNvSpPr>
            <a:spLocks noGrp="1"/>
          </p:cNvSpPr>
          <p:nvPr>
            <p:ph type="sldNum" sz="quarter" idx="15"/>
          </p:nvPr>
        </p:nvSpPr>
        <p:spPr/>
        <p:txBody>
          <a:bodyPr/>
          <a:lstStyle>
            <a:lvl1pPr>
              <a:defRPr b="1"/>
            </a:lvl1pPr>
          </a:lstStyle>
          <a:p>
            <a:fld id="{02CEFE82-39F2-4F47-8A0C-D5AB3496FA5C}" type="slidenum">
              <a:rPr lang="de-DE" smtClean="0"/>
              <a:pPr/>
              <a:t>‹Nr.›</a:t>
            </a:fld>
            <a:r>
              <a:rPr lang="de-DE"/>
              <a:t> </a:t>
            </a:r>
          </a:p>
        </p:txBody>
      </p:sp>
    </p:spTree>
    <p:extLst>
      <p:ext uri="{BB962C8B-B14F-4D97-AF65-F5344CB8AC3E}">
        <p14:creationId xmlns:p14="http://schemas.microsoft.com/office/powerpoint/2010/main" val="15139130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3.xml><?xml version="1.0" encoding="utf-8"?>
<p:sldLayout xmlns:a="http://schemas.openxmlformats.org/drawingml/2006/main" xmlns:r="http://schemas.openxmlformats.org/officeDocument/2006/relationships" xmlns:p="http://schemas.openxmlformats.org/presentationml/2006/main" preserve="1" userDrawn="1">
  <p:cSld name="11_ TEXT &amp; BILD">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Mastertitelformat bearbeiten</a:t>
            </a:r>
          </a:p>
        </p:txBody>
      </p:sp>
      <p:sp>
        <p:nvSpPr>
          <p:cNvPr id="13"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 name="Inhalt"/>
          <p:cNvSpPr>
            <a:spLocks noGrp="1"/>
          </p:cNvSpPr>
          <p:nvPr>
            <p:ph idx="1"/>
          </p:nvPr>
        </p:nvSpPr>
        <p:spPr bwMode="gray">
          <a:xfrm>
            <a:off x="540000" y="1512000"/>
            <a:ext cx="11109600" cy="2818800"/>
          </a:xfrm>
        </p:spPr>
        <p:txBody>
          <a:bodyPr/>
          <a:lstStyle>
            <a:lvl1pPr marL="270000" indent="-270000">
              <a:buSzPct val="80000"/>
              <a:buFont typeface="Wingdings" panose="05000000000000000000" pitchFamily="2" charset="2"/>
              <a:buChar char="§"/>
              <a:defRPr/>
            </a:lvl1pPr>
            <a:lvl2pPr marL="720000" indent="-270000">
              <a:buSzPct val="80000"/>
              <a:buFont typeface="Wingdings" panose="05000000000000000000" pitchFamily="2" charset="2"/>
              <a:buChar char="§"/>
              <a:defRPr/>
            </a:lvl2pPr>
            <a:lvl3pPr marL="1080000" indent="-270000">
              <a:buSzPct val="80000"/>
              <a:buFont typeface="Wingdings" panose="05000000000000000000" pitchFamily="2" charset="2"/>
              <a:buChar char="§"/>
              <a:defRPr/>
            </a:lvl3pPr>
            <a:lvl4pPr marL="1440000" indent="-270000">
              <a:buSzPct val="80000"/>
              <a:buFont typeface="Wingdings" panose="05000000000000000000" pitchFamily="2" charset="2"/>
              <a:buChar char="§"/>
              <a:defRPr/>
            </a:lvl4pPr>
            <a:lvl5pPr marL="1800000" indent="-270000">
              <a:buSzPct val="80000"/>
              <a:buFont typeface="Wingdings" panose="05000000000000000000" pitchFamily="2" charset="2"/>
              <a:buChar char="§"/>
              <a:defRPr/>
            </a:lvl5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9" name="Bild"/>
          <p:cNvSpPr>
            <a:spLocks noGrp="1" noChangeAspect="1"/>
          </p:cNvSpPr>
          <p:nvPr>
            <p:ph type="pic" sz="quarter" idx="14"/>
          </p:nvPr>
        </p:nvSpPr>
        <p:spPr bwMode="gray">
          <a:xfrm>
            <a:off x="1200" y="4474800"/>
            <a:ext cx="12190413" cy="23832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0"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1" name="Fußzeile"/>
          <p:cNvSpPr>
            <a:spLocks noGrp="1"/>
          </p:cNvSpPr>
          <p:nvPr>
            <p:ph type="ftr" sz="quarter" idx="15"/>
          </p:nvPr>
        </p:nvSpPr>
        <p:spPr bwMode="gray">
          <a:xfrm>
            <a:off x="1260000" y="6580800"/>
            <a:ext cx="9370800" cy="216000"/>
          </a:xfrm>
          <a:prstGeom prst="rect">
            <a:avLst/>
          </a:prstGeom>
        </p:spPr>
        <p:txBody>
          <a:bodyPr/>
          <a:lstStyle/>
          <a:p>
            <a:r>
              <a:rPr lang="en-US" noProof="0"/>
              <a:t>DESIGN THINKING - BUSINESS MODEL INNOVATION - CPS</a:t>
            </a:r>
            <a:endParaRPr lang="de-DE" noProof="0"/>
          </a:p>
        </p:txBody>
      </p:sp>
    </p:spTree>
    <p:extLst>
      <p:ext uri="{BB962C8B-B14F-4D97-AF65-F5344CB8AC3E}">
        <p14:creationId xmlns:p14="http://schemas.microsoft.com/office/powerpoint/2010/main" val="37884301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4.xml><?xml version="1.0" encoding="utf-8"?>
<p:sldLayout xmlns:a="http://schemas.openxmlformats.org/drawingml/2006/main" xmlns:r="http://schemas.openxmlformats.org/officeDocument/2006/relationships" xmlns:p="http://schemas.openxmlformats.org/presentationml/2006/main" preserve="1" userDrawn="1">
  <p:cSld name="12_TEXT &amp; BILD">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Mastertitelformat bearbeiten</a:t>
            </a:r>
          </a:p>
        </p:txBody>
      </p:sp>
      <p:sp>
        <p:nvSpPr>
          <p:cNvPr id="13"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 name="Inhalt"/>
          <p:cNvSpPr>
            <a:spLocks noGrp="1"/>
          </p:cNvSpPr>
          <p:nvPr>
            <p:ph idx="1"/>
          </p:nvPr>
        </p:nvSpPr>
        <p:spPr bwMode="gray">
          <a:xfrm>
            <a:off x="540000" y="1512000"/>
            <a:ext cx="11109600" cy="2818800"/>
          </a:xfrm>
        </p:spPr>
        <p:txBody>
          <a:bodyPr/>
          <a:lstStyle>
            <a:lvl1pPr marL="270000" indent="-270000">
              <a:buSzPct val="80000"/>
              <a:buFont typeface="Wingdings" panose="05000000000000000000" pitchFamily="2" charset="2"/>
              <a:buChar char="§"/>
              <a:defRPr/>
            </a:lvl1pPr>
            <a:lvl2pPr marL="720000" indent="-270000">
              <a:buSzPct val="80000"/>
              <a:buFont typeface="Wingdings" panose="05000000000000000000" pitchFamily="2" charset="2"/>
              <a:buChar char="§"/>
              <a:defRPr/>
            </a:lvl2pPr>
            <a:lvl3pPr marL="1080000" indent="-270000">
              <a:buSzPct val="80000"/>
              <a:buFont typeface="Wingdings" panose="05000000000000000000" pitchFamily="2" charset="2"/>
              <a:buChar char="§"/>
              <a:defRPr/>
            </a:lvl3pPr>
            <a:lvl4pPr marL="1440000" indent="-270000">
              <a:buSzPct val="80000"/>
              <a:buFont typeface="Wingdings" panose="05000000000000000000" pitchFamily="2" charset="2"/>
              <a:buChar char="§"/>
              <a:defRPr/>
            </a:lvl4pPr>
            <a:lvl5pPr marL="1800000" indent="-270000">
              <a:buSzPct val="80000"/>
              <a:buFont typeface="Wingdings" panose="05000000000000000000" pitchFamily="2" charset="2"/>
              <a:buChar char="§"/>
              <a:defRPr/>
            </a:lvl5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9" name="Bild"/>
          <p:cNvSpPr>
            <a:spLocks noGrp="1" noChangeAspect="1"/>
          </p:cNvSpPr>
          <p:nvPr>
            <p:ph type="pic" sz="quarter" idx="14"/>
          </p:nvPr>
        </p:nvSpPr>
        <p:spPr bwMode="gray">
          <a:xfrm>
            <a:off x="1200" y="4474800"/>
            <a:ext cx="12190413" cy="20052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0"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1" name="Fußzeile"/>
          <p:cNvSpPr>
            <a:spLocks noGrp="1"/>
          </p:cNvSpPr>
          <p:nvPr>
            <p:ph type="ftr" sz="quarter" idx="15"/>
          </p:nvPr>
        </p:nvSpPr>
        <p:spPr bwMode="gray">
          <a:xfrm>
            <a:off x="1260000" y="6580800"/>
            <a:ext cx="9370800" cy="216000"/>
          </a:xfrm>
          <a:prstGeom prst="rect">
            <a:avLst/>
          </a:prstGeom>
        </p:spPr>
        <p:txBody>
          <a:bodyPr/>
          <a:lstStyle/>
          <a:p>
            <a:r>
              <a:rPr lang="en-US" noProof="0"/>
              <a:t>DESIGN THINKING - BUSINESS MODEL INNOVATION - CPS</a:t>
            </a:r>
            <a:endParaRPr lang="de-DE" noProof="0"/>
          </a:p>
        </p:txBody>
      </p:sp>
    </p:spTree>
    <p:extLst>
      <p:ext uri="{BB962C8B-B14F-4D97-AF65-F5344CB8AC3E}">
        <p14:creationId xmlns:p14="http://schemas.microsoft.com/office/powerpoint/2010/main" val="34250945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5.xml><?xml version="1.0" encoding="utf-8"?>
<p:sldLayout xmlns:a="http://schemas.openxmlformats.org/drawingml/2006/main" xmlns:r="http://schemas.openxmlformats.org/officeDocument/2006/relationships" xmlns:p="http://schemas.openxmlformats.org/presentationml/2006/main" preserve="1" userDrawn="1">
  <p:cSld name="13_TEXT &amp; BILD">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Mastertitelformat bearbeiten</a:t>
            </a:r>
          </a:p>
        </p:txBody>
      </p:sp>
      <p:sp>
        <p:nvSpPr>
          <p:cNvPr id="13"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 name="Inhalt"/>
          <p:cNvSpPr>
            <a:spLocks noGrp="1"/>
          </p:cNvSpPr>
          <p:nvPr>
            <p:ph idx="1"/>
          </p:nvPr>
        </p:nvSpPr>
        <p:spPr bwMode="gray">
          <a:xfrm>
            <a:off x="540000" y="1511999"/>
            <a:ext cx="11109600" cy="1576800"/>
          </a:xfrm>
        </p:spPr>
        <p:txBody>
          <a:bodyPr/>
          <a:lstStyle>
            <a:lvl1pPr marL="270000" indent="-270000">
              <a:buSzPct val="80000"/>
              <a:buFont typeface="Wingdings" panose="05000000000000000000" pitchFamily="2" charset="2"/>
              <a:buChar char="§"/>
              <a:defRPr/>
            </a:lvl1pPr>
            <a:lvl2pPr marL="720000" indent="-270000">
              <a:buSzPct val="80000"/>
              <a:buFont typeface="Wingdings" panose="05000000000000000000" pitchFamily="2" charset="2"/>
              <a:buChar char="§"/>
              <a:defRPr/>
            </a:lvl2pPr>
            <a:lvl3pPr marL="1080000" indent="-270000">
              <a:buSzPct val="80000"/>
              <a:buFont typeface="Wingdings" panose="05000000000000000000" pitchFamily="2" charset="2"/>
              <a:buChar char="§"/>
              <a:defRPr/>
            </a:lvl3pPr>
            <a:lvl4pPr marL="1440000" indent="-270000">
              <a:buSzPct val="80000"/>
              <a:buFont typeface="Wingdings" panose="05000000000000000000" pitchFamily="2" charset="2"/>
              <a:buChar char="§"/>
              <a:defRPr/>
            </a:lvl4pPr>
          </a:lstStyle>
          <a:p>
            <a:pPr lvl="0"/>
            <a:r>
              <a:rPr lang="de-DE" noProof="0"/>
              <a:t>Mastertextformat bearbeiten</a:t>
            </a:r>
          </a:p>
          <a:p>
            <a:pPr lvl="1"/>
            <a:r>
              <a:rPr lang="de-DE" noProof="0"/>
              <a:t>Zweite Ebene</a:t>
            </a:r>
          </a:p>
          <a:p>
            <a:pPr lvl="2"/>
            <a:r>
              <a:rPr lang="de-DE" noProof="0"/>
              <a:t>Dritte Ebene</a:t>
            </a:r>
          </a:p>
          <a:p>
            <a:pPr lvl="3"/>
            <a:r>
              <a:rPr lang="de-DE" noProof="0"/>
              <a:t>Vierte Ebene</a:t>
            </a:r>
          </a:p>
        </p:txBody>
      </p:sp>
      <p:sp>
        <p:nvSpPr>
          <p:cNvPr id="12" name="Bild 1"/>
          <p:cNvSpPr>
            <a:spLocks noGrp="1" noChangeAspect="1"/>
          </p:cNvSpPr>
          <p:nvPr>
            <p:ph type="pic" sz="quarter" idx="15"/>
          </p:nvPr>
        </p:nvSpPr>
        <p:spPr bwMode="gray">
          <a:xfrm>
            <a:off x="0" y="3445050"/>
            <a:ext cx="6087600" cy="23652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4" name="Bild 2"/>
          <p:cNvSpPr>
            <a:spLocks noGrp="1" noChangeAspect="1"/>
          </p:cNvSpPr>
          <p:nvPr>
            <p:ph type="pic" sz="quarter" idx="24"/>
          </p:nvPr>
        </p:nvSpPr>
        <p:spPr bwMode="gray">
          <a:xfrm>
            <a:off x="6102813" y="3445050"/>
            <a:ext cx="6087600" cy="23652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1" name="Text"/>
          <p:cNvSpPr>
            <a:spLocks noGrp="1" noChangeAspect="1"/>
          </p:cNvSpPr>
          <p:nvPr>
            <p:ph type="body" sz="quarter" idx="23" hasCustomPrompt="1"/>
          </p:nvPr>
        </p:nvSpPr>
        <p:spPr bwMode="gray">
          <a:xfrm>
            <a:off x="5302800" y="3835650"/>
            <a:ext cx="1584000" cy="1584000"/>
          </a:xfrm>
          <a:prstGeom prst="ellipse">
            <a:avLst/>
          </a:prstGeom>
          <a:solidFill>
            <a:schemeClr val="accent6">
              <a:alpha val="80000"/>
            </a:schemeClr>
          </a:solidFill>
        </p:spPr>
        <p:txBody>
          <a:bodyPr lIns="36000" tIns="36000" rIns="36000" bIns="36000" anchor="ctr" anchorCtr="0"/>
          <a:lstStyle>
            <a:lvl1pPr marL="0" indent="0" algn="ctr">
              <a:buNone/>
              <a:defRPr sz="1800">
                <a:solidFill>
                  <a:schemeClr val="bg1"/>
                </a:solidFill>
              </a:defRPr>
            </a:lvl1pPr>
          </a:lstStyle>
          <a:p>
            <a:pPr lvl="0"/>
            <a:r>
              <a:rPr lang="de-DE"/>
              <a:t>Textmaster</a:t>
            </a:r>
            <a:br>
              <a:rPr lang="de-DE"/>
            </a:br>
            <a:r>
              <a:rPr lang="de-DE"/>
              <a:t>durch Klicken bearbeiten</a:t>
            </a:r>
          </a:p>
        </p:txBody>
      </p:sp>
      <p:sp>
        <p:nvSpPr>
          <p:cNvPr id="10"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5" name="Fußzeile"/>
          <p:cNvSpPr>
            <a:spLocks noGrp="1"/>
          </p:cNvSpPr>
          <p:nvPr>
            <p:ph type="ftr" sz="quarter" idx="25"/>
          </p:nvPr>
        </p:nvSpPr>
        <p:spPr bwMode="gray">
          <a:xfrm>
            <a:off x="1260000" y="6580800"/>
            <a:ext cx="9370800" cy="216000"/>
          </a:xfrm>
          <a:prstGeom prst="rect">
            <a:avLst/>
          </a:prstGeom>
        </p:spPr>
        <p:txBody>
          <a:bodyPr/>
          <a:lstStyle/>
          <a:p>
            <a:r>
              <a:rPr lang="en-US"/>
              <a:t>DESIGN THINKING - BUSINESS MODEL INNOVATION - CPS</a:t>
            </a:r>
            <a:endParaRPr lang="de-DE"/>
          </a:p>
        </p:txBody>
      </p:sp>
    </p:spTree>
    <p:extLst>
      <p:ext uri="{BB962C8B-B14F-4D97-AF65-F5344CB8AC3E}">
        <p14:creationId xmlns:p14="http://schemas.microsoft.com/office/powerpoint/2010/main" val="19548855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6.xml><?xml version="1.0" encoding="utf-8"?>
<p:sldLayout xmlns:a="http://schemas.openxmlformats.org/drawingml/2006/main" xmlns:r="http://schemas.openxmlformats.org/officeDocument/2006/relationships" xmlns:p="http://schemas.openxmlformats.org/presentationml/2006/main" preserve="1" userDrawn="1">
  <p:cSld name="14_TITEL &amp; INHALT">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Mastertitelformat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 name="Inhalt 1"/>
          <p:cNvSpPr>
            <a:spLocks noGrp="1"/>
          </p:cNvSpPr>
          <p:nvPr>
            <p:ph sz="half" idx="1"/>
          </p:nvPr>
        </p:nvSpPr>
        <p:spPr bwMode="gray">
          <a:xfrm>
            <a:off x="540000" y="1512000"/>
            <a:ext cx="5338800" cy="4298400"/>
          </a:xfrm>
        </p:spPr>
        <p:txBody>
          <a:bodyPr/>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4" name="Inhalt 2"/>
          <p:cNvSpPr>
            <a:spLocks noGrp="1"/>
          </p:cNvSpPr>
          <p:nvPr>
            <p:ph sz="half" idx="2"/>
          </p:nvPr>
        </p:nvSpPr>
        <p:spPr bwMode="gray">
          <a:xfrm>
            <a:off x="6310800" y="1512000"/>
            <a:ext cx="5338800" cy="4298400"/>
          </a:xfrm>
        </p:spPr>
        <p:txBody>
          <a:bodyPr/>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5" name="Fußzeile"/>
          <p:cNvSpPr>
            <a:spLocks noGrp="1"/>
          </p:cNvSpPr>
          <p:nvPr>
            <p:ph type="ftr" sz="quarter" idx="14"/>
          </p:nvPr>
        </p:nvSpPr>
        <p:spPr bwMode="gray">
          <a:xfrm>
            <a:off x="1260000" y="6580800"/>
            <a:ext cx="9370800" cy="216000"/>
          </a:xfrm>
          <a:prstGeom prst="rect">
            <a:avLst/>
          </a:prstGeom>
        </p:spPr>
        <p:txBody>
          <a:bodyPr/>
          <a:lstStyle/>
          <a:p>
            <a:r>
              <a:rPr lang="en-US"/>
              <a:t>DESIGN THINKING - BUSINESS MODEL INNOVATION - CPS</a:t>
            </a:r>
            <a:endParaRPr lang="de-DE"/>
          </a:p>
        </p:txBody>
      </p:sp>
      <p:sp>
        <p:nvSpPr>
          <p:cNvPr id="6" name="Foliennummer"/>
          <p:cNvSpPr>
            <a:spLocks noGrp="1"/>
          </p:cNvSpPr>
          <p:nvPr>
            <p:ph type="sldNum" sz="quarter" idx="15"/>
          </p:nvPr>
        </p:nvSpPr>
        <p:spPr/>
        <p:txBody>
          <a:bodyPr/>
          <a:lstStyle>
            <a:lvl1pPr>
              <a:defRPr b="1"/>
            </a:lvl1pPr>
          </a:lstStyle>
          <a:p>
            <a:fld id="{02CEFE82-39F2-4F47-8A0C-D5AB3496FA5C}" type="slidenum">
              <a:rPr lang="de-DE" smtClean="0"/>
              <a:pPr/>
              <a:t>‹Nr.›</a:t>
            </a:fld>
            <a:r>
              <a:rPr lang="de-DE"/>
              <a:t> </a:t>
            </a:r>
          </a:p>
        </p:txBody>
      </p:sp>
    </p:spTree>
    <p:extLst>
      <p:ext uri="{BB962C8B-B14F-4D97-AF65-F5344CB8AC3E}">
        <p14:creationId xmlns:p14="http://schemas.microsoft.com/office/powerpoint/2010/main" val="33611243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7.xml><?xml version="1.0" encoding="utf-8"?>
<p:sldLayout xmlns:a="http://schemas.openxmlformats.org/drawingml/2006/main" xmlns:r="http://schemas.openxmlformats.org/officeDocument/2006/relationships" xmlns:p="http://schemas.openxmlformats.org/presentationml/2006/main" preserve="1" userDrawn="1">
  <p:cSld name="15_TEXT &amp; BILD">
    <p:spTree>
      <p:nvGrpSpPr>
        <p:cNvPr id="1" name=""/>
        <p:cNvGrpSpPr/>
        <p:nvPr/>
      </p:nvGrpSpPr>
      <p:grpSpPr>
        <a:xfrm>
          <a:off x="0" y="0"/>
          <a:ext cx="0" cy="0"/>
          <a:chOff x="0" y="0"/>
          <a:chExt cx="0" cy="0"/>
        </a:xfrm>
      </p:grpSpPr>
      <p:sp>
        <p:nvSpPr>
          <p:cNvPr id="2" name="Titel"/>
          <p:cNvSpPr>
            <a:spLocks noGrp="1"/>
          </p:cNvSpPr>
          <p:nvPr>
            <p:ph type="title"/>
          </p:nvPr>
        </p:nvSpPr>
        <p:spPr bwMode="gray"/>
        <p:txBody>
          <a:bodyPr/>
          <a:lstStyle/>
          <a:p>
            <a:r>
              <a:rPr lang="de-DE" noProof="0"/>
              <a:t>Mastertitelformat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 name="Inhalt"/>
          <p:cNvSpPr>
            <a:spLocks noGrp="1"/>
          </p:cNvSpPr>
          <p:nvPr>
            <p:ph sz="half" idx="1"/>
          </p:nvPr>
        </p:nvSpPr>
        <p:spPr bwMode="gray">
          <a:xfrm>
            <a:off x="540000" y="1512000"/>
            <a:ext cx="5338800" cy="4298400"/>
          </a:xfrm>
        </p:spPr>
        <p:txBody>
          <a:bodyPr/>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12" name="Bild"/>
          <p:cNvSpPr>
            <a:spLocks noGrp="1" noChangeAspect="1"/>
          </p:cNvSpPr>
          <p:nvPr>
            <p:ph type="pic" sz="quarter" idx="14"/>
          </p:nvPr>
        </p:nvSpPr>
        <p:spPr bwMode="gray">
          <a:xfrm>
            <a:off x="6310800" y="1512000"/>
            <a:ext cx="5879613"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5" name="Fußzeile"/>
          <p:cNvSpPr>
            <a:spLocks noGrp="1"/>
          </p:cNvSpPr>
          <p:nvPr>
            <p:ph type="ftr" sz="quarter" idx="15"/>
          </p:nvPr>
        </p:nvSpPr>
        <p:spPr bwMode="gray">
          <a:xfrm>
            <a:off x="1260000" y="6580800"/>
            <a:ext cx="9370800" cy="216000"/>
          </a:xfrm>
          <a:prstGeom prst="rect">
            <a:avLst/>
          </a:prstGeom>
        </p:spPr>
        <p:txBody>
          <a:bodyPr/>
          <a:lstStyle/>
          <a:p>
            <a:r>
              <a:rPr lang="en-US"/>
              <a:t>DESIGN THINKING - BUSINESS MODEL INNOVATION - CPS</a:t>
            </a:r>
            <a:endParaRPr lang="de-DE"/>
          </a:p>
        </p:txBody>
      </p:sp>
      <p:sp>
        <p:nvSpPr>
          <p:cNvPr id="6" name="Foliennummer"/>
          <p:cNvSpPr>
            <a:spLocks noGrp="1"/>
          </p:cNvSpPr>
          <p:nvPr>
            <p:ph type="sldNum" sz="quarter" idx="16"/>
          </p:nvPr>
        </p:nvSpPr>
        <p:spPr/>
        <p:txBody>
          <a:bodyPr/>
          <a:lstStyle>
            <a:lvl1pPr>
              <a:defRPr b="1"/>
            </a:lvl1pPr>
          </a:lstStyle>
          <a:p>
            <a:fld id="{02CEFE82-39F2-4F47-8A0C-D5AB3496FA5C}" type="slidenum">
              <a:rPr lang="de-DE" smtClean="0"/>
              <a:pPr/>
              <a:t>‹Nr.›</a:t>
            </a:fld>
            <a:r>
              <a:rPr lang="de-DE"/>
              <a:t> </a:t>
            </a:r>
          </a:p>
        </p:txBody>
      </p:sp>
    </p:spTree>
    <p:extLst>
      <p:ext uri="{BB962C8B-B14F-4D97-AF65-F5344CB8AC3E}">
        <p14:creationId xmlns:p14="http://schemas.microsoft.com/office/powerpoint/2010/main" val="34459555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8.xml><?xml version="1.0" encoding="utf-8"?>
<p:sldLayout xmlns:a="http://schemas.openxmlformats.org/drawingml/2006/main" xmlns:r="http://schemas.openxmlformats.org/officeDocument/2006/relationships" xmlns:p="http://schemas.openxmlformats.org/presentationml/2006/main" preserve="1" userDrawn="1">
  <p:cSld name="16_TEXT &amp; BILD">
    <p:spTree>
      <p:nvGrpSpPr>
        <p:cNvPr id="1" name=""/>
        <p:cNvGrpSpPr/>
        <p:nvPr/>
      </p:nvGrpSpPr>
      <p:grpSpPr>
        <a:xfrm>
          <a:off x="0" y="0"/>
          <a:ext cx="0" cy="0"/>
          <a:chOff x="0" y="0"/>
          <a:chExt cx="0" cy="0"/>
        </a:xfrm>
      </p:grpSpPr>
      <p:sp>
        <p:nvSpPr>
          <p:cNvPr id="12" name="Bild"/>
          <p:cNvSpPr>
            <a:spLocks noGrp="1" noChangeAspect="1"/>
          </p:cNvSpPr>
          <p:nvPr>
            <p:ph type="pic" sz="quarter" idx="14"/>
          </p:nvPr>
        </p:nvSpPr>
        <p:spPr bwMode="gray">
          <a:xfrm>
            <a:off x="0" y="1512000"/>
            <a:ext cx="5879613"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3" name="Inhalt"/>
          <p:cNvSpPr>
            <a:spLocks noGrp="1"/>
          </p:cNvSpPr>
          <p:nvPr>
            <p:ph sz="half" idx="1"/>
          </p:nvPr>
        </p:nvSpPr>
        <p:spPr bwMode="gray">
          <a:xfrm>
            <a:off x="6310800" y="1512000"/>
            <a:ext cx="5338800" cy="4298400"/>
          </a:xfrm>
        </p:spPr>
        <p:txBody>
          <a:bodyPr/>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2" name="Titel"/>
          <p:cNvSpPr>
            <a:spLocks noGrp="1"/>
          </p:cNvSpPr>
          <p:nvPr>
            <p:ph type="title"/>
          </p:nvPr>
        </p:nvSpPr>
        <p:spPr bwMode="gray"/>
        <p:txBody>
          <a:bodyPr/>
          <a:lstStyle/>
          <a:p>
            <a:r>
              <a:rPr lang="de-DE" noProof="0"/>
              <a:t>Mastertitelformat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5" name="Fußzeile"/>
          <p:cNvSpPr>
            <a:spLocks noGrp="1"/>
          </p:cNvSpPr>
          <p:nvPr>
            <p:ph type="ftr" sz="quarter" idx="15"/>
          </p:nvPr>
        </p:nvSpPr>
        <p:spPr bwMode="gray">
          <a:xfrm>
            <a:off x="1260000" y="6580800"/>
            <a:ext cx="9370800" cy="216000"/>
          </a:xfrm>
          <a:prstGeom prst="rect">
            <a:avLst/>
          </a:prstGeom>
        </p:spPr>
        <p:txBody>
          <a:bodyPr/>
          <a:lstStyle/>
          <a:p>
            <a:r>
              <a:rPr lang="en-US"/>
              <a:t>DESIGN THINKING - BUSINESS MODEL INNOVATION - CPS</a:t>
            </a:r>
            <a:endParaRPr lang="de-DE"/>
          </a:p>
        </p:txBody>
      </p:sp>
      <p:sp>
        <p:nvSpPr>
          <p:cNvPr id="6" name="Foliennummer"/>
          <p:cNvSpPr>
            <a:spLocks noGrp="1"/>
          </p:cNvSpPr>
          <p:nvPr>
            <p:ph type="sldNum" sz="quarter" idx="16"/>
          </p:nvPr>
        </p:nvSpPr>
        <p:spPr/>
        <p:txBody>
          <a:bodyPr/>
          <a:lstStyle>
            <a:lvl1pPr>
              <a:defRPr b="1"/>
            </a:lvl1pPr>
          </a:lstStyle>
          <a:p>
            <a:fld id="{02CEFE82-39F2-4F47-8A0C-D5AB3496FA5C}" type="slidenum">
              <a:rPr lang="de-DE" smtClean="0"/>
              <a:pPr/>
              <a:t>‹Nr.›</a:t>
            </a:fld>
            <a:r>
              <a:rPr lang="de-DE"/>
              <a:t> </a:t>
            </a:r>
          </a:p>
        </p:txBody>
      </p:sp>
    </p:spTree>
    <p:extLst>
      <p:ext uri="{BB962C8B-B14F-4D97-AF65-F5344CB8AC3E}">
        <p14:creationId xmlns:p14="http://schemas.microsoft.com/office/powerpoint/2010/main" val="3550675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9.xml><?xml version="1.0" encoding="utf-8"?>
<p:sldLayout xmlns:a="http://schemas.openxmlformats.org/drawingml/2006/main" xmlns:r="http://schemas.openxmlformats.org/officeDocument/2006/relationships" xmlns:p="http://schemas.openxmlformats.org/presentationml/2006/main" preserve="1" userDrawn="1">
  <p:cSld name="17_TITEL &amp; INHALT">
    <p:spTree>
      <p:nvGrpSpPr>
        <p:cNvPr id="1" name=""/>
        <p:cNvGrpSpPr/>
        <p:nvPr/>
      </p:nvGrpSpPr>
      <p:grpSpPr>
        <a:xfrm>
          <a:off x="0" y="0"/>
          <a:ext cx="0" cy="0"/>
          <a:chOff x="0" y="0"/>
          <a:chExt cx="0" cy="0"/>
        </a:xfrm>
      </p:grpSpPr>
      <p:sp>
        <p:nvSpPr>
          <p:cNvPr id="10"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2" name="Titel"/>
          <p:cNvSpPr>
            <a:spLocks noGrp="1"/>
          </p:cNvSpPr>
          <p:nvPr>
            <p:ph type="title"/>
          </p:nvPr>
        </p:nvSpPr>
        <p:spPr bwMode="gray">
          <a:xfrm>
            <a:off x="540000" y="432000"/>
            <a:ext cx="11109600" cy="1080000"/>
          </a:xfrm>
        </p:spPr>
        <p:txBody>
          <a:bodyPr/>
          <a:lstStyle>
            <a:lvl1pPr>
              <a:defRPr/>
            </a:lvl1pPr>
          </a:lstStyle>
          <a:p>
            <a:r>
              <a:rPr lang="de-DE" noProof="0"/>
              <a:t>Mastertitelformat bearbeiten</a:t>
            </a:r>
          </a:p>
        </p:txBody>
      </p:sp>
      <p:sp>
        <p:nvSpPr>
          <p:cNvPr id="15" name="Inhalt 1"/>
          <p:cNvSpPr>
            <a:spLocks noGrp="1"/>
          </p:cNvSpPr>
          <p:nvPr>
            <p:ph sz="half" idx="24"/>
          </p:nvPr>
        </p:nvSpPr>
        <p:spPr bwMode="gray">
          <a:xfrm>
            <a:off x="540000" y="1512000"/>
            <a:ext cx="5338800" cy="1933200"/>
          </a:xfrm>
          <a:solidFill>
            <a:schemeClr val="bg1"/>
          </a:solidFill>
          <a:ln>
            <a:solidFill>
              <a:schemeClr val="accent5"/>
            </a:solidFill>
            <a:miter lim="800000"/>
          </a:ln>
        </p:spPr>
        <p:txBody>
          <a:bodyPr lIns="252000" tIns="252000" rIns="252000" bIns="252000"/>
          <a:lstStyle>
            <a:lvl1pPr marL="285750" indent="-28575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16" name="Inhalt 2"/>
          <p:cNvSpPr>
            <a:spLocks noGrp="1"/>
          </p:cNvSpPr>
          <p:nvPr>
            <p:ph sz="half" idx="25"/>
          </p:nvPr>
        </p:nvSpPr>
        <p:spPr bwMode="gray">
          <a:xfrm>
            <a:off x="6310800" y="1512000"/>
            <a:ext cx="5338800" cy="1933200"/>
          </a:xfrm>
          <a:solidFill>
            <a:schemeClr val="bg1"/>
          </a:solidFill>
          <a:ln>
            <a:solidFill>
              <a:schemeClr val="accent5"/>
            </a:solidFill>
            <a:miter lim="800000"/>
          </a:ln>
        </p:spPr>
        <p:txBody>
          <a:bodyPr lIns="252000" tIns="252000" rIns="252000" bIns="252000"/>
          <a:lstStyle>
            <a:lvl1pPr marL="285750" indent="-28575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18" name="Inhalt 3"/>
          <p:cNvSpPr>
            <a:spLocks noGrp="1"/>
          </p:cNvSpPr>
          <p:nvPr>
            <p:ph sz="half" idx="1"/>
          </p:nvPr>
        </p:nvSpPr>
        <p:spPr bwMode="gray">
          <a:xfrm>
            <a:off x="540000" y="3877200"/>
            <a:ext cx="5338800" cy="1933200"/>
          </a:xfrm>
          <a:solidFill>
            <a:schemeClr val="bg1"/>
          </a:solidFill>
          <a:ln>
            <a:solidFill>
              <a:schemeClr val="accent5"/>
            </a:solidFill>
            <a:miter lim="800000"/>
          </a:ln>
        </p:spPr>
        <p:txBody>
          <a:bodyPr lIns="252000" tIns="252000" rIns="252000" bIns="252000"/>
          <a:lstStyle>
            <a:lvl1pPr marL="285750" indent="-28575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17" name="Inhalt 4"/>
          <p:cNvSpPr>
            <a:spLocks noGrp="1"/>
          </p:cNvSpPr>
          <p:nvPr>
            <p:ph sz="half" idx="2"/>
          </p:nvPr>
        </p:nvSpPr>
        <p:spPr bwMode="gray">
          <a:xfrm>
            <a:off x="6310800" y="3877200"/>
            <a:ext cx="5338800" cy="1933200"/>
          </a:xfrm>
          <a:solidFill>
            <a:schemeClr val="bg1"/>
          </a:solidFill>
          <a:ln>
            <a:solidFill>
              <a:schemeClr val="accent5"/>
            </a:solidFill>
            <a:miter lim="800000"/>
          </a:ln>
        </p:spPr>
        <p:txBody>
          <a:bodyPr lIns="252000" tIns="252000" rIns="252000" bIns="252000"/>
          <a:lstStyle>
            <a:lvl1pPr marL="285750" indent="-28575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23" name="Text"/>
          <p:cNvSpPr>
            <a:spLocks noGrp="1" noChangeAspect="1"/>
          </p:cNvSpPr>
          <p:nvPr>
            <p:ph type="body" sz="quarter" idx="22" hasCustomPrompt="1"/>
          </p:nvPr>
        </p:nvSpPr>
        <p:spPr bwMode="gray">
          <a:xfrm>
            <a:off x="5302800" y="2869200"/>
            <a:ext cx="1584000" cy="1584000"/>
          </a:xfrm>
          <a:prstGeom prst="ellipse">
            <a:avLst/>
          </a:prstGeom>
          <a:solidFill>
            <a:schemeClr val="accent6">
              <a:alpha val="80000"/>
            </a:schemeClr>
          </a:solidFill>
        </p:spPr>
        <p:txBody>
          <a:bodyPr lIns="36000" tIns="36000" rIns="36000" bIns="36000" anchor="ctr" anchorCtr="0"/>
          <a:lstStyle>
            <a:lvl1pPr marL="0" indent="0" algn="ctr">
              <a:buNone/>
              <a:defRPr sz="1800">
                <a:solidFill>
                  <a:schemeClr val="bg1"/>
                </a:solidFill>
              </a:defRPr>
            </a:lvl1pPr>
          </a:lstStyle>
          <a:p>
            <a:pPr lvl="0"/>
            <a:r>
              <a:rPr lang="de-DE"/>
              <a:t>Textmaster</a:t>
            </a:r>
            <a:br>
              <a:rPr lang="de-DE"/>
            </a:br>
            <a:r>
              <a:rPr lang="de-DE"/>
              <a:t>durch Klicken bearbeiten</a:t>
            </a:r>
          </a:p>
        </p:txBody>
      </p:sp>
      <p:sp>
        <p:nvSpPr>
          <p:cNvPr id="11"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2" name="Fußzeile"/>
          <p:cNvSpPr>
            <a:spLocks noGrp="1"/>
          </p:cNvSpPr>
          <p:nvPr>
            <p:ph type="ftr" sz="quarter" idx="23"/>
          </p:nvPr>
        </p:nvSpPr>
        <p:spPr bwMode="gray">
          <a:xfrm>
            <a:off x="1260000" y="6580800"/>
            <a:ext cx="9370800" cy="216000"/>
          </a:xfrm>
          <a:prstGeom prst="rect">
            <a:avLst/>
          </a:prstGeom>
        </p:spPr>
        <p:txBody>
          <a:bodyPr/>
          <a:lstStyle/>
          <a:p>
            <a:r>
              <a:rPr lang="en-US"/>
              <a:t>DESIGN THINKING - BUSINESS MODEL INNOVATION - CPS</a:t>
            </a:r>
            <a:endParaRPr lang="de-DE"/>
          </a:p>
        </p:txBody>
      </p:sp>
      <p:sp>
        <p:nvSpPr>
          <p:cNvPr id="14" name="Textplatzhalter 8">
            <a:extLst>
              <a:ext uri="{FF2B5EF4-FFF2-40B4-BE49-F238E27FC236}">
                <a16:creationId xmlns:a16="http://schemas.microsoft.com/office/drawing/2014/main" id="{8F7D924C-23E1-4429-9F12-DBAC52E7EE15}"/>
              </a:ext>
            </a:extLst>
          </p:cNvPr>
          <p:cNvSpPr>
            <a:spLocks noGrp="1"/>
          </p:cNvSpPr>
          <p:nvPr>
            <p:ph type="body" sz="quarter" idx="17"/>
          </p:nvPr>
        </p:nvSpPr>
        <p:spPr>
          <a:xfrm>
            <a:off x="1259999" y="6318959"/>
            <a:ext cx="9370800" cy="108000"/>
          </a:xfrm>
        </p:spPr>
        <p:txBody>
          <a:bodyPr/>
          <a:lstStyle>
            <a:lvl1pPr marL="0" indent="0">
              <a:lnSpc>
                <a:spcPct val="75000"/>
              </a:lnSpc>
              <a:spcAft>
                <a:spcPts val="0"/>
              </a:spcAft>
              <a:buFontTx/>
              <a:buNone/>
              <a:defRPr sz="900"/>
            </a:lvl1pPr>
          </a:lstStyle>
          <a:p>
            <a:pPr lvl="0"/>
            <a:r>
              <a:rPr lang="de-DE"/>
              <a:t>Mastertextformat bearbeiten</a:t>
            </a:r>
          </a:p>
        </p:txBody>
      </p:sp>
      <p:sp>
        <p:nvSpPr>
          <p:cNvPr id="19" name="Textplatzhalter 8">
            <a:extLst>
              <a:ext uri="{FF2B5EF4-FFF2-40B4-BE49-F238E27FC236}">
                <a16:creationId xmlns:a16="http://schemas.microsoft.com/office/drawing/2014/main" id="{A12078C9-B364-4A8D-8CE2-165C882B5561}"/>
              </a:ext>
            </a:extLst>
          </p:cNvPr>
          <p:cNvSpPr>
            <a:spLocks noGrp="1"/>
          </p:cNvSpPr>
          <p:nvPr>
            <p:ph type="body" sz="quarter" idx="18"/>
          </p:nvPr>
        </p:nvSpPr>
        <p:spPr>
          <a:xfrm>
            <a:off x="1259999" y="6432320"/>
            <a:ext cx="9370800" cy="180000"/>
          </a:xfrm>
        </p:spPr>
        <p:txBody>
          <a:bodyPr/>
          <a:lstStyle>
            <a:lvl1pPr marL="0" indent="0">
              <a:lnSpc>
                <a:spcPct val="75000"/>
              </a:lnSpc>
              <a:spcAft>
                <a:spcPts val="0"/>
              </a:spcAft>
              <a:buFontTx/>
              <a:buNone/>
              <a:defRPr sz="900"/>
            </a:lvl1pPr>
          </a:lstStyle>
          <a:p>
            <a:pPr lvl="0"/>
            <a:r>
              <a:rPr lang="de-DE"/>
              <a:t>Mastertextformat bearbeiten</a:t>
            </a:r>
          </a:p>
        </p:txBody>
      </p:sp>
    </p:spTree>
    <p:extLst>
      <p:ext uri="{BB962C8B-B14F-4D97-AF65-F5344CB8AC3E}">
        <p14:creationId xmlns:p14="http://schemas.microsoft.com/office/powerpoint/2010/main" val="28055988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0.xml><?xml version="1.0" encoding="utf-8"?>
<p:sldLayout xmlns:a="http://schemas.openxmlformats.org/drawingml/2006/main" xmlns:r="http://schemas.openxmlformats.org/officeDocument/2006/relationships" xmlns:p="http://schemas.openxmlformats.org/presentationml/2006/main" preserve="1" userDrawn="1">
  <p:cSld name="18_TEXT &amp; BILD">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lvl1pPr>
              <a:defRPr/>
            </a:lvl1pPr>
          </a:lstStyle>
          <a:p>
            <a:r>
              <a:rPr lang="de-DE" noProof="0"/>
              <a:t>Mastertitelformat bearbeiten</a:t>
            </a:r>
          </a:p>
        </p:txBody>
      </p:sp>
      <p:sp>
        <p:nvSpPr>
          <p:cNvPr id="10"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9" name="Bild 1"/>
          <p:cNvSpPr>
            <a:spLocks noGrp="1" noChangeAspect="1"/>
          </p:cNvSpPr>
          <p:nvPr>
            <p:ph type="pic" sz="quarter" idx="15"/>
          </p:nvPr>
        </p:nvSpPr>
        <p:spPr bwMode="gray">
          <a:xfrm>
            <a:off x="540000" y="1512000"/>
            <a:ext cx="5338800" cy="19332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8" name="Inhalt 1"/>
          <p:cNvSpPr>
            <a:spLocks noGrp="1"/>
          </p:cNvSpPr>
          <p:nvPr>
            <p:ph sz="half" idx="1"/>
          </p:nvPr>
        </p:nvSpPr>
        <p:spPr bwMode="gray">
          <a:xfrm>
            <a:off x="540000" y="3877200"/>
            <a:ext cx="5338800" cy="1933200"/>
          </a:xfrm>
        </p:spPr>
        <p:txBody>
          <a:bodyPr/>
          <a:lstStyle>
            <a:lvl1pPr marL="285750" indent="-28575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20" name="Bild 2"/>
          <p:cNvSpPr>
            <a:spLocks noGrp="1" noChangeAspect="1"/>
          </p:cNvSpPr>
          <p:nvPr>
            <p:ph type="pic" sz="quarter" idx="20"/>
          </p:nvPr>
        </p:nvSpPr>
        <p:spPr bwMode="gray">
          <a:xfrm>
            <a:off x="6310800" y="1512000"/>
            <a:ext cx="5338800" cy="19332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7" name="Inhalt 2"/>
          <p:cNvSpPr>
            <a:spLocks noGrp="1"/>
          </p:cNvSpPr>
          <p:nvPr>
            <p:ph sz="half" idx="2"/>
          </p:nvPr>
        </p:nvSpPr>
        <p:spPr bwMode="gray">
          <a:xfrm>
            <a:off x="6310800" y="3877200"/>
            <a:ext cx="5338800" cy="1933200"/>
          </a:xfrm>
        </p:spPr>
        <p:txBody>
          <a:bodyPr/>
          <a:lstStyle>
            <a:lvl1pPr marL="285750" indent="-28575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23" name="Text"/>
          <p:cNvSpPr>
            <a:spLocks noGrp="1" noChangeAspect="1"/>
          </p:cNvSpPr>
          <p:nvPr>
            <p:ph type="body" sz="quarter" idx="22" hasCustomPrompt="1"/>
          </p:nvPr>
        </p:nvSpPr>
        <p:spPr bwMode="gray">
          <a:xfrm>
            <a:off x="5302800" y="1686600"/>
            <a:ext cx="1584000" cy="1584000"/>
          </a:xfrm>
          <a:prstGeom prst="ellipse">
            <a:avLst/>
          </a:prstGeom>
          <a:solidFill>
            <a:schemeClr val="accent6">
              <a:alpha val="80000"/>
            </a:schemeClr>
          </a:solidFill>
        </p:spPr>
        <p:txBody>
          <a:bodyPr lIns="36000" tIns="36000" rIns="36000" bIns="36000" anchor="ctr" anchorCtr="0"/>
          <a:lstStyle>
            <a:lvl1pPr marL="0" indent="0" algn="ctr">
              <a:buNone/>
              <a:defRPr sz="1800">
                <a:solidFill>
                  <a:schemeClr val="bg1"/>
                </a:solidFill>
              </a:defRPr>
            </a:lvl1pPr>
          </a:lstStyle>
          <a:p>
            <a:pPr lvl="0"/>
            <a:r>
              <a:rPr lang="de-DE"/>
              <a:t>Textmaster</a:t>
            </a:r>
            <a:br>
              <a:rPr lang="de-DE"/>
            </a:br>
            <a:r>
              <a:rPr lang="de-DE"/>
              <a:t>durch Klicken bearbeiten</a:t>
            </a:r>
          </a:p>
        </p:txBody>
      </p:sp>
      <p:sp>
        <p:nvSpPr>
          <p:cNvPr id="11"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2" name="Fußzeile"/>
          <p:cNvSpPr>
            <a:spLocks noGrp="1"/>
          </p:cNvSpPr>
          <p:nvPr>
            <p:ph type="ftr" sz="quarter" idx="23"/>
          </p:nvPr>
        </p:nvSpPr>
        <p:spPr bwMode="gray">
          <a:xfrm>
            <a:off x="1260000" y="6580800"/>
            <a:ext cx="9370800" cy="216000"/>
          </a:xfrm>
          <a:prstGeom prst="rect">
            <a:avLst/>
          </a:prstGeom>
        </p:spPr>
        <p:txBody>
          <a:bodyPr/>
          <a:lstStyle/>
          <a:p>
            <a:r>
              <a:rPr lang="en-US"/>
              <a:t>DESIGN THINKING - BUSINESS MODEL INNOVATION - CPS</a:t>
            </a:r>
            <a:endParaRPr lang="de-DE"/>
          </a:p>
        </p:txBody>
      </p:sp>
    </p:spTree>
    <p:extLst>
      <p:ext uri="{BB962C8B-B14F-4D97-AF65-F5344CB8AC3E}">
        <p14:creationId xmlns:p14="http://schemas.microsoft.com/office/powerpoint/2010/main" val="34964701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1.xml><?xml version="1.0" encoding="utf-8"?>
<p:sldLayout xmlns:a="http://schemas.openxmlformats.org/drawingml/2006/main" xmlns:r="http://schemas.openxmlformats.org/officeDocument/2006/relationships" xmlns:p="http://schemas.openxmlformats.org/presentationml/2006/main" preserve="1" userDrawn="1">
  <p:cSld name="19_TEXT &amp; BILD">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lvl1pPr>
              <a:defRPr/>
            </a:lvl1pPr>
          </a:lstStyle>
          <a:p>
            <a:r>
              <a:rPr lang="de-DE" noProof="0"/>
              <a:t>Mastertitelformat bearbeiten</a:t>
            </a:r>
          </a:p>
        </p:txBody>
      </p:sp>
      <p:sp>
        <p:nvSpPr>
          <p:cNvPr id="10"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3" name="Bild 1"/>
          <p:cNvSpPr>
            <a:spLocks noGrp="1" noChangeAspect="1"/>
          </p:cNvSpPr>
          <p:nvPr>
            <p:ph type="pic" sz="quarter" idx="15"/>
          </p:nvPr>
        </p:nvSpPr>
        <p:spPr bwMode="gray">
          <a:xfrm>
            <a:off x="540000" y="1512000"/>
            <a:ext cx="5338800" cy="19332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4" name="Bild 2"/>
          <p:cNvSpPr>
            <a:spLocks noGrp="1" noChangeAspect="1"/>
          </p:cNvSpPr>
          <p:nvPr>
            <p:ph type="pic" sz="quarter" idx="20"/>
          </p:nvPr>
        </p:nvSpPr>
        <p:spPr bwMode="gray">
          <a:xfrm>
            <a:off x="540000" y="3877200"/>
            <a:ext cx="5338800" cy="19332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23" name="Text"/>
          <p:cNvSpPr>
            <a:spLocks noGrp="1" noChangeAspect="1"/>
          </p:cNvSpPr>
          <p:nvPr>
            <p:ph type="body" sz="quarter" idx="22" hasCustomPrompt="1"/>
          </p:nvPr>
        </p:nvSpPr>
        <p:spPr bwMode="gray">
          <a:xfrm>
            <a:off x="5302800" y="2869200"/>
            <a:ext cx="1584000" cy="1584000"/>
          </a:xfrm>
          <a:prstGeom prst="ellipse">
            <a:avLst/>
          </a:prstGeom>
          <a:solidFill>
            <a:schemeClr val="accent6">
              <a:alpha val="80000"/>
            </a:schemeClr>
          </a:solidFill>
        </p:spPr>
        <p:txBody>
          <a:bodyPr lIns="36000" tIns="36000" rIns="36000" bIns="36000" anchor="ctr" anchorCtr="0"/>
          <a:lstStyle>
            <a:lvl1pPr marL="0" indent="0" algn="ctr">
              <a:buNone/>
              <a:defRPr sz="1800">
                <a:solidFill>
                  <a:schemeClr val="bg1"/>
                </a:solidFill>
              </a:defRPr>
            </a:lvl1pPr>
          </a:lstStyle>
          <a:p>
            <a:pPr lvl="0"/>
            <a:r>
              <a:rPr lang="de-DE"/>
              <a:t>Textmaster</a:t>
            </a:r>
            <a:br>
              <a:rPr lang="de-DE"/>
            </a:br>
            <a:r>
              <a:rPr lang="de-DE"/>
              <a:t>durch Klicken bearbeiten</a:t>
            </a:r>
          </a:p>
        </p:txBody>
      </p:sp>
      <p:sp>
        <p:nvSpPr>
          <p:cNvPr id="16" name="Inhalt 1"/>
          <p:cNvSpPr>
            <a:spLocks noGrp="1"/>
          </p:cNvSpPr>
          <p:nvPr>
            <p:ph sz="half" idx="25"/>
          </p:nvPr>
        </p:nvSpPr>
        <p:spPr bwMode="gray">
          <a:xfrm>
            <a:off x="6310800" y="1512000"/>
            <a:ext cx="5338800" cy="1933200"/>
          </a:xfrm>
        </p:spPr>
        <p:txBody>
          <a:bodyPr/>
          <a:lstStyle>
            <a:lvl1pPr marL="285750" indent="-28575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17" name="Inhalt 2"/>
          <p:cNvSpPr>
            <a:spLocks noGrp="1"/>
          </p:cNvSpPr>
          <p:nvPr>
            <p:ph sz="half" idx="2"/>
          </p:nvPr>
        </p:nvSpPr>
        <p:spPr bwMode="gray">
          <a:xfrm>
            <a:off x="6310800" y="3877200"/>
            <a:ext cx="5338800" cy="1933200"/>
          </a:xfrm>
        </p:spPr>
        <p:txBody>
          <a:bodyPr/>
          <a:lstStyle>
            <a:lvl1pPr marL="285750" indent="-28575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11"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2" name="Fußzeile"/>
          <p:cNvSpPr>
            <a:spLocks noGrp="1"/>
          </p:cNvSpPr>
          <p:nvPr>
            <p:ph type="ftr" sz="quarter" idx="23"/>
          </p:nvPr>
        </p:nvSpPr>
        <p:spPr bwMode="gray">
          <a:xfrm>
            <a:off x="1260000" y="6580800"/>
            <a:ext cx="9370800" cy="216000"/>
          </a:xfrm>
          <a:prstGeom prst="rect">
            <a:avLst/>
          </a:prstGeom>
        </p:spPr>
        <p:txBody>
          <a:bodyPr/>
          <a:lstStyle/>
          <a:p>
            <a:r>
              <a:rPr lang="en-US"/>
              <a:t>DESIGN THINKING - BUSINESS MODEL INNOVATION - CPS</a:t>
            </a:r>
            <a:endParaRPr lang="de-DE"/>
          </a:p>
        </p:txBody>
      </p:sp>
    </p:spTree>
    <p:extLst>
      <p:ext uri="{BB962C8B-B14F-4D97-AF65-F5344CB8AC3E}">
        <p14:creationId xmlns:p14="http://schemas.microsoft.com/office/powerpoint/2010/main" val="5593807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2.xml><?xml version="1.0" encoding="utf-8"?>
<p:sldLayout xmlns:a="http://schemas.openxmlformats.org/drawingml/2006/main" xmlns:r="http://schemas.openxmlformats.org/officeDocument/2006/relationships" xmlns:p="http://schemas.openxmlformats.org/presentationml/2006/main" preserve="1" userDrawn="1">
  <p:cSld name="20_TEXT &amp; BILD">
    <p:spTree>
      <p:nvGrpSpPr>
        <p:cNvPr id="1" name=""/>
        <p:cNvGrpSpPr/>
        <p:nvPr/>
      </p:nvGrpSpPr>
      <p:grpSpPr>
        <a:xfrm>
          <a:off x="0" y="0"/>
          <a:ext cx="0" cy="0"/>
          <a:chOff x="0" y="0"/>
          <a:chExt cx="0" cy="0"/>
        </a:xfrm>
      </p:grpSpPr>
      <p:sp>
        <p:nvSpPr>
          <p:cNvPr id="2" name="Titel"/>
          <p:cNvSpPr>
            <a:spLocks noGrp="1"/>
          </p:cNvSpPr>
          <p:nvPr>
            <p:ph type="title" hasCustomPrompt="1"/>
          </p:nvPr>
        </p:nvSpPr>
        <p:spPr bwMode="gray">
          <a:xfrm>
            <a:off x="6310800" y="432000"/>
            <a:ext cx="5338800" cy="1080000"/>
          </a:xfrm>
        </p:spPr>
        <p:txBody>
          <a:bodyPr/>
          <a:lstStyle/>
          <a:p>
            <a:r>
              <a:rPr lang="de-DE" noProof="0"/>
              <a:t>Titelformat bearbeiten</a:t>
            </a:r>
          </a:p>
        </p:txBody>
      </p:sp>
      <p:sp>
        <p:nvSpPr>
          <p:cNvPr id="8" name="Untertitel"/>
          <p:cNvSpPr>
            <a:spLocks noGrp="1"/>
          </p:cNvSpPr>
          <p:nvPr>
            <p:ph type="body" sz="quarter" idx="13" hasCustomPrompt="1"/>
          </p:nvPr>
        </p:nvSpPr>
        <p:spPr bwMode="gray">
          <a:xfrm>
            <a:off x="6310800" y="972000"/>
            <a:ext cx="53388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9" name="Bild"/>
          <p:cNvSpPr>
            <a:spLocks noGrp="1" noChangeAspect="1"/>
          </p:cNvSpPr>
          <p:nvPr>
            <p:ph type="pic" sz="quarter" idx="14"/>
          </p:nvPr>
        </p:nvSpPr>
        <p:spPr bwMode="gray">
          <a:xfrm>
            <a:off x="0" y="0"/>
            <a:ext cx="5878800" cy="64800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4" name="Inhalt"/>
          <p:cNvSpPr>
            <a:spLocks noGrp="1"/>
          </p:cNvSpPr>
          <p:nvPr>
            <p:ph sz="half" idx="2"/>
          </p:nvPr>
        </p:nvSpPr>
        <p:spPr bwMode="gray">
          <a:xfrm>
            <a:off x="6310800" y="1512000"/>
            <a:ext cx="5338800" cy="4298400"/>
          </a:xfrm>
        </p:spPr>
        <p:txBody>
          <a:bodyPr/>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11"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2" name="Fußzeile"/>
          <p:cNvSpPr>
            <a:spLocks noGrp="1"/>
          </p:cNvSpPr>
          <p:nvPr>
            <p:ph type="ftr" sz="quarter" idx="15"/>
          </p:nvPr>
        </p:nvSpPr>
        <p:spPr bwMode="gray">
          <a:xfrm>
            <a:off x="1260000" y="6580800"/>
            <a:ext cx="9370800" cy="216000"/>
          </a:xfrm>
          <a:prstGeom prst="rect">
            <a:avLst/>
          </a:prstGeom>
        </p:spPr>
        <p:txBody>
          <a:bodyPr/>
          <a:lstStyle/>
          <a:p>
            <a:r>
              <a:rPr lang="en-US"/>
              <a:t>DESIGN THINKING - BUSINESS MODEL INNOVATION - CPS</a:t>
            </a:r>
            <a:endParaRPr lang="de-DE"/>
          </a:p>
        </p:txBody>
      </p:sp>
    </p:spTree>
    <p:extLst>
      <p:ext uri="{BB962C8B-B14F-4D97-AF65-F5344CB8AC3E}">
        <p14:creationId xmlns:p14="http://schemas.microsoft.com/office/powerpoint/2010/main" val="28262427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3.xml><?xml version="1.0" encoding="utf-8"?>
<p:sldLayout xmlns:a="http://schemas.openxmlformats.org/drawingml/2006/main" xmlns:r="http://schemas.openxmlformats.org/officeDocument/2006/relationships" xmlns:p="http://schemas.openxmlformats.org/presentationml/2006/main" preserve="1" userDrawn="1">
  <p:cSld name="21_TITEL &amp; INHALT">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Mastertitelformat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 name="Inhalt 1"/>
          <p:cNvSpPr>
            <a:spLocks noGrp="1"/>
          </p:cNvSpPr>
          <p:nvPr>
            <p:ph sz="half" idx="1"/>
          </p:nvPr>
        </p:nvSpPr>
        <p:spPr bwMode="gray">
          <a:xfrm>
            <a:off x="540000" y="1512000"/>
            <a:ext cx="3416400" cy="4298400"/>
          </a:xfrm>
        </p:spPr>
        <p:txBody>
          <a:bodyPr/>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37" name="Inhalt 2"/>
          <p:cNvSpPr>
            <a:spLocks noGrp="1"/>
          </p:cNvSpPr>
          <p:nvPr>
            <p:ph sz="half" idx="14"/>
          </p:nvPr>
        </p:nvSpPr>
        <p:spPr bwMode="gray">
          <a:xfrm>
            <a:off x="4386600" y="1512000"/>
            <a:ext cx="3416400" cy="4298400"/>
          </a:xfrm>
        </p:spPr>
        <p:txBody>
          <a:bodyPr/>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4" name="Inhalt 3"/>
          <p:cNvSpPr>
            <a:spLocks noGrp="1"/>
          </p:cNvSpPr>
          <p:nvPr>
            <p:ph sz="half" idx="2"/>
          </p:nvPr>
        </p:nvSpPr>
        <p:spPr bwMode="gray">
          <a:xfrm>
            <a:off x="8233200" y="1512000"/>
            <a:ext cx="3416400" cy="4298400"/>
          </a:xfrm>
        </p:spPr>
        <p:txBody>
          <a:bodyPr/>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6" name="Foliennummer"/>
          <p:cNvSpPr>
            <a:spLocks noGrp="1"/>
          </p:cNvSpPr>
          <p:nvPr>
            <p:ph type="sldNum" sz="quarter" idx="16"/>
          </p:nvPr>
        </p:nvSpPr>
        <p:spPr/>
        <p:txBody>
          <a:bodyPr/>
          <a:lstStyle>
            <a:lvl1pPr>
              <a:defRPr b="1"/>
            </a:lvl1pPr>
          </a:lstStyle>
          <a:p>
            <a:fld id="{02CEFE82-39F2-4F47-8A0C-D5AB3496FA5C}" type="slidenum">
              <a:rPr lang="de-DE" smtClean="0"/>
              <a:pPr/>
              <a:t>‹Nr.›</a:t>
            </a:fld>
            <a:r>
              <a:rPr lang="de-DE"/>
              <a:t> </a:t>
            </a:r>
          </a:p>
        </p:txBody>
      </p:sp>
      <p:sp>
        <p:nvSpPr>
          <p:cNvPr id="5" name="Fußzeile"/>
          <p:cNvSpPr>
            <a:spLocks noGrp="1"/>
          </p:cNvSpPr>
          <p:nvPr>
            <p:ph type="ftr" sz="quarter" idx="15"/>
          </p:nvPr>
        </p:nvSpPr>
        <p:spPr bwMode="gray">
          <a:xfrm>
            <a:off x="1260000" y="6580800"/>
            <a:ext cx="9370800" cy="216000"/>
          </a:xfrm>
          <a:prstGeom prst="rect">
            <a:avLst/>
          </a:prstGeom>
        </p:spPr>
        <p:txBody>
          <a:bodyPr/>
          <a:lstStyle/>
          <a:p>
            <a:r>
              <a:rPr lang="en-US"/>
              <a:t>DESIGN THINKING - BUSINESS MODEL INNOVATION - CPS</a:t>
            </a:r>
            <a:endParaRPr lang="de-DE"/>
          </a:p>
        </p:txBody>
      </p:sp>
    </p:spTree>
    <p:extLst>
      <p:ext uri="{BB962C8B-B14F-4D97-AF65-F5344CB8AC3E}">
        <p14:creationId xmlns:p14="http://schemas.microsoft.com/office/powerpoint/2010/main" val="16890450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4.xml><?xml version="1.0" encoding="utf-8"?>
<p:sldLayout xmlns:a="http://schemas.openxmlformats.org/drawingml/2006/main" xmlns:r="http://schemas.openxmlformats.org/officeDocument/2006/relationships" xmlns:p="http://schemas.openxmlformats.org/presentationml/2006/main" preserve="1" userDrawn="1">
  <p:cSld name="22_TEXT &amp; BILD">
    <p:spTree>
      <p:nvGrpSpPr>
        <p:cNvPr id="1" name=""/>
        <p:cNvGrpSpPr/>
        <p:nvPr/>
      </p:nvGrpSpPr>
      <p:grpSpPr>
        <a:xfrm>
          <a:off x="0" y="0"/>
          <a:ext cx="0" cy="0"/>
          <a:chOff x="0" y="0"/>
          <a:chExt cx="0" cy="0"/>
        </a:xfrm>
      </p:grpSpPr>
      <p:sp>
        <p:nvSpPr>
          <p:cNvPr id="10" name="Bild"/>
          <p:cNvSpPr>
            <a:spLocks noGrp="1" noChangeAspect="1"/>
          </p:cNvSpPr>
          <p:nvPr>
            <p:ph type="pic" sz="quarter" idx="23"/>
          </p:nvPr>
        </p:nvSpPr>
        <p:spPr bwMode="gray">
          <a:xfrm>
            <a:off x="0" y="1512000"/>
            <a:ext cx="3956399"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2" name="Titel"/>
          <p:cNvSpPr>
            <a:spLocks noGrp="1"/>
          </p:cNvSpPr>
          <p:nvPr>
            <p:ph type="title"/>
          </p:nvPr>
        </p:nvSpPr>
        <p:spPr bwMode="gray">
          <a:xfrm>
            <a:off x="540000" y="432000"/>
            <a:ext cx="11109600" cy="1080000"/>
          </a:xfrm>
        </p:spPr>
        <p:txBody>
          <a:bodyPr/>
          <a:lstStyle/>
          <a:p>
            <a:r>
              <a:rPr lang="de-DE" noProof="0"/>
              <a:t>Mastertitelformat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7" name="Inhalt 1"/>
          <p:cNvSpPr>
            <a:spLocks noGrp="1"/>
          </p:cNvSpPr>
          <p:nvPr>
            <p:ph sz="half" idx="14"/>
          </p:nvPr>
        </p:nvSpPr>
        <p:spPr bwMode="gray">
          <a:xfrm>
            <a:off x="4386600" y="1512000"/>
            <a:ext cx="3416400" cy="4298400"/>
          </a:xfrm>
          <a:solidFill>
            <a:srgbClr val="FDFDFD"/>
          </a:solidFill>
          <a:ln>
            <a:solidFill>
              <a:schemeClr val="accent1"/>
            </a:solidFill>
          </a:ln>
        </p:spPr>
        <p:txBody>
          <a:bodyPr lIns="252000" tIns="252000" rIns="252000" bIns="252000"/>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4" name="Inhalt 2"/>
          <p:cNvSpPr>
            <a:spLocks noGrp="1"/>
          </p:cNvSpPr>
          <p:nvPr>
            <p:ph sz="half" idx="2"/>
          </p:nvPr>
        </p:nvSpPr>
        <p:spPr bwMode="gray">
          <a:xfrm>
            <a:off x="8233200" y="1512000"/>
            <a:ext cx="3416400" cy="4298400"/>
          </a:xfrm>
          <a:solidFill>
            <a:srgbClr val="FDFDFD"/>
          </a:solidFill>
          <a:ln>
            <a:solidFill>
              <a:schemeClr val="accent1"/>
            </a:solidFill>
          </a:ln>
        </p:spPr>
        <p:txBody>
          <a:bodyPr lIns="252000" tIns="252000" rIns="252000" bIns="252000"/>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6" name="Foliennummer"/>
          <p:cNvSpPr>
            <a:spLocks noGrp="1"/>
          </p:cNvSpPr>
          <p:nvPr>
            <p:ph type="sldNum" sz="quarter" idx="16"/>
          </p:nvPr>
        </p:nvSpPr>
        <p:spPr/>
        <p:txBody>
          <a:bodyPr/>
          <a:lstStyle>
            <a:lvl1pPr>
              <a:defRPr b="1"/>
            </a:lvl1pPr>
          </a:lstStyle>
          <a:p>
            <a:fld id="{02CEFE82-39F2-4F47-8A0C-D5AB3496FA5C}" type="slidenum">
              <a:rPr lang="de-DE" smtClean="0"/>
              <a:pPr/>
              <a:t>‹Nr.›</a:t>
            </a:fld>
            <a:r>
              <a:rPr lang="de-DE"/>
              <a:t> </a:t>
            </a:r>
          </a:p>
        </p:txBody>
      </p:sp>
      <p:sp>
        <p:nvSpPr>
          <p:cNvPr id="5" name="Fußzeile"/>
          <p:cNvSpPr>
            <a:spLocks noGrp="1"/>
          </p:cNvSpPr>
          <p:nvPr>
            <p:ph type="ftr" sz="quarter" idx="15"/>
          </p:nvPr>
        </p:nvSpPr>
        <p:spPr bwMode="gray">
          <a:xfrm>
            <a:off x="1260000" y="6580800"/>
            <a:ext cx="9370800" cy="216000"/>
          </a:xfrm>
          <a:prstGeom prst="rect">
            <a:avLst/>
          </a:prstGeom>
        </p:spPr>
        <p:txBody>
          <a:bodyPr/>
          <a:lstStyle/>
          <a:p>
            <a:r>
              <a:rPr lang="en-US"/>
              <a:t>DESIGN THINKING - BUSINESS MODEL INNOVATION - CPS</a:t>
            </a:r>
            <a:endParaRPr lang="de-DE"/>
          </a:p>
        </p:txBody>
      </p:sp>
    </p:spTree>
    <p:extLst>
      <p:ext uri="{BB962C8B-B14F-4D97-AF65-F5344CB8AC3E}">
        <p14:creationId xmlns:p14="http://schemas.microsoft.com/office/powerpoint/2010/main" val="36390649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5.xml><?xml version="1.0" encoding="utf-8"?>
<p:sldLayout xmlns:a="http://schemas.openxmlformats.org/drawingml/2006/main" xmlns:r="http://schemas.openxmlformats.org/officeDocument/2006/relationships" xmlns:p="http://schemas.openxmlformats.org/presentationml/2006/main" preserve="1" userDrawn="1">
  <p:cSld name="23_TITEL &amp; INHALT">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Mastertitelformat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 name="Inhalt 1"/>
          <p:cNvSpPr>
            <a:spLocks noGrp="1"/>
          </p:cNvSpPr>
          <p:nvPr>
            <p:ph sz="half" idx="1"/>
          </p:nvPr>
        </p:nvSpPr>
        <p:spPr bwMode="gray">
          <a:xfrm>
            <a:off x="540000" y="1512000"/>
            <a:ext cx="3416400" cy="4298400"/>
          </a:xfrm>
          <a:solidFill>
            <a:srgbClr val="FDFDFD"/>
          </a:solidFill>
          <a:ln cap="flat">
            <a:solidFill>
              <a:schemeClr val="accent5"/>
            </a:solidFill>
            <a:miter lim="800000"/>
          </a:ln>
        </p:spPr>
        <p:txBody>
          <a:bodyPr lIns="252000" tIns="252000" rIns="252000" bIns="252000"/>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37" name="Inhalt 2"/>
          <p:cNvSpPr>
            <a:spLocks noGrp="1"/>
          </p:cNvSpPr>
          <p:nvPr>
            <p:ph sz="half" idx="14"/>
          </p:nvPr>
        </p:nvSpPr>
        <p:spPr bwMode="gray">
          <a:xfrm>
            <a:off x="4386600" y="1512000"/>
            <a:ext cx="3416400" cy="4298400"/>
          </a:xfrm>
          <a:solidFill>
            <a:srgbClr val="FDFDFD"/>
          </a:solidFill>
          <a:ln cap="flat">
            <a:solidFill>
              <a:schemeClr val="accent5"/>
            </a:solidFill>
            <a:miter lim="800000"/>
          </a:ln>
        </p:spPr>
        <p:txBody>
          <a:bodyPr lIns="252000" tIns="252000" rIns="252000" bIns="252000"/>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4" name="Inhalt 3"/>
          <p:cNvSpPr>
            <a:spLocks noGrp="1"/>
          </p:cNvSpPr>
          <p:nvPr>
            <p:ph sz="half" idx="2"/>
          </p:nvPr>
        </p:nvSpPr>
        <p:spPr bwMode="gray">
          <a:xfrm>
            <a:off x="8233200" y="1512000"/>
            <a:ext cx="3416400" cy="4298400"/>
          </a:xfrm>
          <a:solidFill>
            <a:srgbClr val="FDFDFD"/>
          </a:solidFill>
          <a:ln cap="flat">
            <a:solidFill>
              <a:schemeClr val="accent5"/>
            </a:solidFill>
            <a:miter lim="800000"/>
          </a:ln>
        </p:spPr>
        <p:txBody>
          <a:bodyPr lIns="252000" tIns="252000" rIns="252000" bIns="252000"/>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6" name="Foliennummer"/>
          <p:cNvSpPr>
            <a:spLocks noGrp="1"/>
          </p:cNvSpPr>
          <p:nvPr>
            <p:ph type="sldNum" sz="quarter" idx="16"/>
          </p:nvPr>
        </p:nvSpPr>
        <p:spPr/>
        <p:txBody>
          <a:bodyPr/>
          <a:lstStyle>
            <a:lvl1pPr>
              <a:defRPr b="1"/>
            </a:lvl1pPr>
          </a:lstStyle>
          <a:p>
            <a:fld id="{02CEFE82-39F2-4F47-8A0C-D5AB3496FA5C}" type="slidenum">
              <a:rPr lang="de-DE" smtClean="0"/>
              <a:pPr/>
              <a:t>‹Nr.›</a:t>
            </a:fld>
            <a:r>
              <a:rPr lang="de-DE"/>
              <a:t> </a:t>
            </a:r>
          </a:p>
        </p:txBody>
      </p:sp>
      <p:sp>
        <p:nvSpPr>
          <p:cNvPr id="5" name="Fußzeile"/>
          <p:cNvSpPr>
            <a:spLocks noGrp="1"/>
          </p:cNvSpPr>
          <p:nvPr>
            <p:ph type="ftr" sz="quarter" idx="15"/>
          </p:nvPr>
        </p:nvSpPr>
        <p:spPr bwMode="gray">
          <a:xfrm>
            <a:off x="1260000" y="6580800"/>
            <a:ext cx="9370800" cy="216000"/>
          </a:xfrm>
          <a:prstGeom prst="rect">
            <a:avLst/>
          </a:prstGeom>
        </p:spPr>
        <p:txBody>
          <a:bodyPr/>
          <a:lstStyle/>
          <a:p>
            <a:r>
              <a:rPr lang="en-US"/>
              <a:t>DESIGN THINKING - BUSINESS MODEL INNOVATION - CPS</a:t>
            </a:r>
            <a:endParaRPr lang="de-DE"/>
          </a:p>
        </p:txBody>
      </p:sp>
      <p:sp>
        <p:nvSpPr>
          <p:cNvPr id="10" name="Textplatzhalter 8">
            <a:extLst>
              <a:ext uri="{FF2B5EF4-FFF2-40B4-BE49-F238E27FC236}">
                <a16:creationId xmlns:a16="http://schemas.microsoft.com/office/drawing/2014/main" id="{4734978B-05B6-4B42-B7E8-59C90F28D6C2}"/>
              </a:ext>
            </a:extLst>
          </p:cNvPr>
          <p:cNvSpPr>
            <a:spLocks noGrp="1"/>
          </p:cNvSpPr>
          <p:nvPr>
            <p:ph type="body" sz="quarter" idx="17"/>
          </p:nvPr>
        </p:nvSpPr>
        <p:spPr>
          <a:xfrm>
            <a:off x="1259999" y="6318959"/>
            <a:ext cx="9370800" cy="108000"/>
          </a:xfrm>
        </p:spPr>
        <p:txBody>
          <a:bodyPr/>
          <a:lstStyle>
            <a:lvl1pPr marL="0" indent="0">
              <a:lnSpc>
                <a:spcPct val="75000"/>
              </a:lnSpc>
              <a:spcAft>
                <a:spcPts val="0"/>
              </a:spcAft>
              <a:buFontTx/>
              <a:buNone/>
              <a:defRPr sz="900"/>
            </a:lvl1pPr>
          </a:lstStyle>
          <a:p>
            <a:pPr lvl="0"/>
            <a:r>
              <a:rPr lang="de-DE"/>
              <a:t>Mastertextformat bearbeiten</a:t>
            </a:r>
          </a:p>
        </p:txBody>
      </p:sp>
      <p:sp>
        <p:nvSpPr>
          <p:cNvPr id="11" name="Textplatzhalter 8">
            <a:extLst>
              <a:ext uri="{FF2B5EF4-FFF2-40B4-BE49-F238E27FC236}">
                <a16:creationId xmlns:a16="http://schemas.microsoft.com/office/drawing/2014/main" id="{7F7AA2FC-A1FB-4943-8E1A-12FA46BB6146}"/>
              </a:ext>
            </a:extLst>
          </p:cNvPr>
          <p:cNvSpPr>
            <a:spLocks noGrp="1"/>
          </p:cNvSpPr>
          <p:nvPr>
            <p:ph type="body" sz="quarter" idx="18"/>
          </p:nvPr>
        </p:nvSpPr>
        <p:spPr>
          <a:xfrm>
            <a:off x="1259999" y="6432320"/>
            <a:ext cx="9370800" cy="180000"/>
          </a:xfrm>
        </p:spPr>
        <p:txBody>
          <a:bodyPr/>
          <a:lstStyle>
            <a:lvl1pPr marL="0" indent="0">
              <a:lnSpc>
                <a:spcPct val="75000"/>
              </a:lnSpc>
              <a:spcAft>
                <a:spcPts val="0"/>
              </a:spcAft>
              <a:buFontTx/>
              <a:buNone/>
              <a:defRPr sz="900"/>
            </a:lvl1pPr>
          </a:lstStyle>
          <a:p>
            <a:pPr lvl="0"/>
            <a:r>
              <a:rPr lang="de-DE"/>
              <a:t>Mastertextformat bearbeiten</a:t>
            </a:r>
          </a:p>
        </p:txBody>
      </p:sp>
    </p:spTree>
    <p:extLst>
      <p:ext uri="{BB962C8B-B14F-4D97-AF65-F5344CB8AC3E}">
        <p14:creationId xmlns:p14="http://schemas.microsoft.com/office/powerpoint/2010/main" val="492361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6.xml><?xml version="1.0" encoding="utf-8"?>
<p:sldLayout xmlns:a="http://schemas.openxmlformats.org/drawingml/2006/main" xmlns:r="http://schemas.openxmlformats.org/officeDocument/2006/relationships" xmlns:p="http://schemas.openxmlformats.org/presentationml/2006/main" preserve="1" userDrawn="1">
  <p:cSld name="24_TEXT &amp; BILD">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Mastertitelformat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1" name="Bild 1"/>
          <p:cNvSpPr>
            <a:spLocks noGrp="1" noChangeAspect="1"/>
          </p:cNvSpPr>
          <p:nvPr>
            <p:ph type="pic" sz="quarter" idx="15"/>
          </p:nvPr>
        </p:nvSpPr>
        <p:spPr bwMode="gray">
          <a:xfrm>
            <a:off x="540000" y="1512000"/>
            <a:ext cx="3607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4" name="Text 1"/>
          <p:cNvSpPr>
            <a:spLocks noGrp="1"/>
          </p:cNvSpPr>
          <p:nvPr>
            <p:ph type="body" sz="quarter" idx="27"/>
          </p:nvPr>
        </p:nvSpPr>
        <p:spPr bwMode="gray">
          <a:xfrm>
            <a:off x="540000" y="3733200"/>
            <a:ext cx="3607200" cy="2077200"/>
          </a:xfrm>
          <a:solidFill>
            <a:srgbClr val="FDFDFD">
              <a:alpha val="80000"/>
            </a:srgbClr>
          </a:solidFill>
        </p:spPr>
        <p:txBody>
          <a:bodyPr vert="horz" lIns="180000" tIns="180000" rIns="180000" bIns="180000" rtlCol="0" anchor="t" anchorCtr="0">
            <a:noAutofit/>
          </a:bodyPr>
          <a:lstStyle>
            <a:lvl1pPr marL="0" indent="0" algn="l">
              <a:buNone/>
              <a:defRPr lang="en-US" sz="1600" dirty="0">
                <a:solidFill>
                  <a:schemeClr val="tx1"/>
                </a:solidFill>
                <a:latin typeface="+mn-lt"/>
              </a:defRPr>
            </a:lvl1pPr>
          </a:lstStyle>
          <a:p>
            <a:pPr lvl="0"/>
            <a:r>
              <a:rPr lang="de-DE" noProof="0"/>
              <a:t>Mastertextformat bearbeiten</a:t>
            </a:r>
          </a:p>
        </p:txBody>
      </p:sp>
      <p:sp>
        <p:nvSpPr>
          <p:cNvPr id="51" name="Bild 2"/>
          <p:cNvSpPr>
            <a:spLocks noGrp="1" noChangeAspect="1"/>
          </p:cNvSpPr>
          <p:nvPr>
            <p:ph type="pic" sz="quarter" idx="20"/>
          </p:nvPr>
        </p:nvSpPr>
        <p:spPr bwMode="gray">
          <a:xfrm>
            <a:off x="4291200" y="1512000"/>
            <a:ext cx="3607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4" name="Text 2"/>
          <p:cNvSpPr>
            <a:spLocks noGrp="1"/>
          </p:cNvSpPr>
          <p:nvPr>
            <p:ph type="body" sz="quarter" idx="28"/>
          </p:nvPr>
        </p:nvSpPr>
        <p:spPr bwMode="gray">
          <a:xfrm>
            <a:off x="4291200" y="3733200"/>
            <a:ext cx="3607200" cy="2077200"/>
          </a:xfrm>
          <a:solidFill>
            <a:srgbClr val="FDFDFD">
              <a:alpha val="80000"/>
            </a:srgbClr>
          </a:solidFill>
        </p:spPr>
        <p:txBody>
          <a:bodyPr vert="horz" lIns="180000" tIns="180000" rIns="180000" bIns="180000" rtlCol="0" anchor="t" anchorCtr="0">
            <a:noAutofit/>
          </a:bodyPr>
          <a:lstStyle>
            <a:lvl1pPr marL="0" indent="0" algn="l">
              <a:buNone/>
              <a:defRPr lang="en-US" sz="1600" dirty="0">
                <a:solidFill>
                  <a:schemeClr val="tx1"/>
                </a:solidFill>
                <a:latin typeface="+mn-lt"/>
              </a:defRPr>
            </a:lvl1pPr>
          </a:lstStyle>
          <a:p>
            <a:pPr lvl="0"/>
            <a:r>
              <a:rPr lang="de-DE" noProof="0"/>
              <a:t>Mastertextformat bearbeiten</a:t>
            </a:r>
          </a:p>
        </p:txBody>
      </p:sp>
      <p:sp>
        <p:nvSpPr>
          <p:cNvPr id="58" name="Bild 3"/>
          <p:cNvSpPr>
            <a:spLocks noGrp="1" noChangeAspect="1"/>
          </p:cNvSpPr>
          <p:nvPr>
            <p:ph type="pic" sz="quarter" idx="22"/>
          </p:nvPr>
        </p:nvSpPr>
        <p:spPr bwMode="gray">
          <a:xfrm>
            <a:off x="8042400" y="1512000"/>
            <a:ext cx="3607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5" name="Text 3"/>
          <p:cNvSpPr>
            <a:spLocks noGrp="1"/>
          </p:cNvSpPr>
          <p:nvPr>
            <p:ph type="body" sz="quarter" idx="29"/>
          </p:nvPr>
        </p:nvSpPr>
        <p:spPr bwMode="gray">
          <a:xfrm>
            <a:off x="8042400" y="3733200"/>
            <a:ext cx="3607200" cy="2077200"/>
          </a:xfrm>
          <a:solidFill>
            <a:srgbClr val="FDFDFD">
              <a:alpha val="80000"/>
            </a:srgbClr>
          </a:solidFill>
        </p:spPr>
        <p:txBody>
          <a:bodyPr vert="horz" lIns="180000" tIns="180000" rIns="180000" bIns="180000" rtlCol="0" anchor="t" anchorCtr="0">
            <a:noAutofit/>
          </a:bodyPr>
          <a:lstStyle>
            <a:lvl1pPr marL="0" indent="0" algn="l">
              <a:buNone/>
              <a:defRPr lang="en-US" sz="1600" dirty="0">
                <a:solidFill>
                  <a:schemeClr val="tx1"/>
                </a:solidFill>
                <a:latin typeface="+mn-lt"/>
              </a:defRPr>
            </a:lvl1pPr>
          </a:lstStyle>
          <a:p>
            <a:pPr lvl="0"/>
            <a:r>
              <a:rPr lang="de-DE" noProof="0"/>
              <a:t>Mastertextformat bearbeiten</a:t>
            </a:r>
          </a:p>
        </p:txBody>
      </p:sp>
      <p:sp>
        <p:nvSpPr>
          <p:cNvPr id="12"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3" name="Fußzeile"/>
          <p:cNvSpPr>
            <a:spLocks noGrp="1"/>
          </p:cNvSpPr>
          <p:nvPr>
            <p:ph type="ftr" sz="quarter" idx="30"/>
          </p:nvPr>
        </p:nvSpPr>
        <p:spPr bwMode="gray">
          <a:xfrm>
            <a:off x="1260000" y="6580800"/>
            <a:ext cx="9370800" cy="216000"/>
          </a:xfrm>
          <a:prstGeom prst="rect">
            <a:avLst/>
          </a:prstGeom>
        </p:spPr>
        <p:txBody>
          <a:bodyPr/>
          <a:lstStyle/>
          <a:p>
            <a:r>
              <a:rPr lang="en-US"/>
              <a:t>DESIGN THINKING - BUSINESS MODEL INNOVATION - CPS</a:t>
            </a:r>
            <a:endParaRPr lang="de-DE"/>
          </a:p>
        </p:txBody>
      </p:sp>
    </p:spTree>
    <p:extLst>
      <p:ext uri="{BB962C8B-B14F-4D97-AF65-F5344CB8AC3E}">
        <p14:creationId xmlns:p14="http://schemas.microsoft.com/office/powerpoint/2010/main" val="30823167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7.xml><?xml version="1.0" encoding="utf-8"?>
<p:sldLayout xmlns:a="http://schemas.openxmlformats.org/drawingml/2006/main" xmlns:r="http://schemas.openxmlformats.org/officeDocument/2006/relationships" xmlns:p="http://schemas.openxmlformats.org/presentationml/2006/main" preserve="1" userDrawn="1">
  <p:cSld name="25_TEXT &amp; BILD">
    <p:spTree>
      <p:nvGrpSpPr>
        <p:cNvPr id="1" name=""/>
        <p:cNvGrpSpPr/>
        <p:nvPr/>
      </p:nvGrpSpPr>
      <p:grpSpPr>
        <a:xfrm>
          <a:off x="0" y="0"/>
          <a:ext cx="0" cy="0"/>
          <a:chOff x="0" y="0"/>
          <a:chExt cx="0" cy="0"/>
        </a:xfrm>
      </p:grpSpPr>
      <p:sp>
        <p:nvSpPr>
          <p:cNvPr id="12" name="Bild"/>
          <p:cNvSpPr>
            <a:spLocks noGrp="1" noChangeAspect="1"/>
          </p:cNvSpPr>
          <p:nvPr>
            <p:ph type="pic" sz="quarter" idx="15"/>
          </p:nvPr>
        </p:nvSpPr>
        <p:spPr bwMode="gray">
          <a:xfrm>
            <a:off x="540000" y="1511850"/>
            <a:ext cx="3607200" cy="1335600"/>
          </a:xfrm>
          <a:solidFill>
            <a:schemeClr val="accent5">
              <a:lumMod val="20000"/>
              <a:lumOff val="80000"/>
            </a:schemeClr>
          </a:solidFill>
        </p:spPr>
        <p:txBody>
          <a:bodyPr lIns="144000" tIns="144000" rIns="144000" bIns="144000"/>
          <a:lstStyle>
            <a:lvl1pPr marL="0" marR="0" indent="0" algn="l" defTabSz="914400" rtl="0" eaLnBrk="1" fontAlgn="auto" latinLnBrk="0" hangingPunct="1">
              <a:lnSpc>
                <a:spcPct val="90000"/>
              </a:lnSpc>
              <a:spcBef>
                <a:spcPts val="0"/>
              </a:spcBef>
              <a:spcAft>
                <a:spcPts val="1000"/>
              </a:spcAft>
              <a:buClrTx/>
              <a:buSzTx/>
              <a:buFont typeface="Wingdings" panose="05000000000000000000" pitchFamily="2" charset="2"/>
              <a:buNone/>
              <a:tabLst/>
              <a:defRPr>
                <a:solidFill>
                  <a:schemeClr val="tx1"/>
                </a:solidFill>
              </a:defRPr>
            </a:lvl1pPr>
          </a:lstStyle>
          <a:p>
            <a:r>
              <a:rPr lang="de-DE" noProof="0"/>
              <a:t>Bild durch Klicken auf Symbol hinzufügen</a:t>
            </a:r>
          </a:p>
        </p:txBody>
      </p:sp>
      <p:sp>
        <p:nvSpPr>
          <p:cNvPr id="2" name="Titel"/>
          <p:cNvSpPr>
            <a:spLocks noGrp="1"/>
          </p:cNvSpPr>
          <p:nvPr>
            <p:ph type="title"/>
          </p:nvPr>
        </p:nvSpPr>
        <p:spPr bwMode="gray">
          <a:xfrm>
            <a:off x="540000" y="432000"/>
            <a:ext cx="11109600" cy="1080000"/>
          </a:xfrm>
        </p:spPr>
        <p:txBody>
          <a:bodyPr/>
          <a:lstStyle>
            <a:lvl1pPr>
              <a:defRPr/>
            </a:lvl1pPr>
          </a:lstStyle>
          <a:p>
            <a:r>
              <a:rPr lang="de-DE" noProof="0"/>
              <a:t>Mastertitelformat bearbeiten</a:t>
            </a:r>
          </a:p>
        </p:txBody>
      </p:sp>
      <p:sp>
        <p:nvSpPr>
          <p:cNvPr id="10"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44" name="Inhalt 1"/>
          <p:cNvSpPr>
            <a:spLocks noGrp="1"/>
          </p:cNvSpPr>
          <p:nvPr>
            <p:ph sz="quarter" idx="25"/>
          </p:nvPr>
        </p:nvSpPr>
        <p:spPr bwMode="gray">
          <a:xfrm>
            <a:off x="4291200" y="1512000"/>
            <a:ext cx="7358399" cy="1335600"/>
          </a:xfrm>
          <a:solidFill>
            <a:srgbClr val="FDFDFD"/>
          </a:solidFill>
          <a:ln cap="flat">
            <a:solidFill>
              <a:schemeClr val="accent5"/>
            </a:solidFill>
            <a:miter lim="800000"/>
          </a:ln>
        </p:spPr>
        <p:txBody>
          <a:bodyPr lIns="252000" tIns="252000" rIns="252000" bIns="252000"/>
          <a:lstStyle>
            <a:lvl1pPr marL="0" indent="0">
              <a:buNone/>
              <a:defRPr sz="1600"/>
            </a:lvl1pPr>
            <a:lvl2pPr>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42" name="Inhalt 2"/>
          <p:cNvSpPr>
            <a:spLocks noGrp="1"/>
          </p:cNvSpPr>
          <p:nvPr>
            <p:ph sz="quarter" idx="23"/>
          </p:nvPr>
        </p:nvSpPr>
        <p:spPr bwMode="gray">
          <a:xfrm>
            <a:off x="4291200" y="2993325"/>
            <a:ext cx="7358399" cy="1335600"/>
          </a:xfrm>
          <a:solidFill>
            <a:srgbClr val="FDFDFD"/>
          </a:solidFill>
          <a:ln cap="flat">
            <a:solidFill>
              <a:schemeClr val="accent5"/>
            </a:solidFill>
            <a:miter lim="800000"/>
          </a:ln>
        </p:spPr>
        <p:txBody>
          <a:bodyPr lIns="252000" tIns="252000" rIns="252000" bIns="252000"/>
          <a:lstStyle>
            <a:lvl1pPr marL="0" indent="0">
              <a:buNone/>
              <a:defRPr sz="1600"/>
            </a:lvl1pPr>
            <a:lvl2pPr>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18" name="Inhalt 3"/>
          <p:cNvSpPr>
            <a:spLocks noGrp="1"/>
          </p:cNvSpPr>
          <p:nvPr>
            <p:ph sz="quarter" idx="21"/>
          </p:nvPr>
        </p:nvSpPr>
        <p:spPr bwMode="gray">
          <a:xfrm>
            <a:off x="4291200" y="4474650"/>
            <a:ext cx="7358399" cy="1335600"/>
          </a:xfrm>
          <a:solidFill>
            <a:srgbClr val="FDFDFD"/>
          </a:solidFill>
          <a:ln cap="flat">
            <a:solidFill>
              <a:schemeClr val="accent5"/>
            </a:solidFill>
            <a:miter lim="800000"/>
          </a:ln>
        </p:spPr>
        <p:txBody>
          <a:bodyPr lIns="252000" tIns="252000" rIns="252000" bIns="252000"/>
          <a:lstStyle>
            <a:lvl1pPr marL="0" indent="0">
              <a:buNone/>
              <a:defRPr sz="1600"/>
            </a:lvl1pPr>
            <a:lvl2pPr>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14" name="Bild"/>
          <p:cNvSpPr>
            <a:spLocks noGrp="1" noChangeAspect="1"/>
          </p:cNvSpPr>
          <p:nvPr>
            <p:ph type="pic" sz="quarter" idx="28"/>
          </p:nvPr>
        </p:nvSpPr>
        <p:spPr bwMode="gray">
          <a:xfrm>
            <a:off x="540000" y="2993325"/>
            <a:ext cx="3607200" cy="1335600"/>
          </a:xfrm>
          <a:solidFill>
            <a:schemeClr val="accent5">
              <a:lumMod val="20000"/>
              <a:lumOff val="80000"/>
            </a:schemeClr>
          </a:solidFill>
        </p:spPr>
        <p:txBody>
          <a:bodyPr lIns="144000" tIns="144000" rIns="144000" bIns="144000"/>
          <a:lstStyle>
            <a:lvl1pPr marL="0" marR="0" indent="0" algn="l" defTabSz="914400" rtl="0" eaLnBrk="1" fontAlgn="auto" latinLnBrk="0" hangingPunct="1">
              <a:lnSpc>
                <a:spcPct val="90000"/>
              </a:lnSpc>
              <a:spcBef>
                <a:spcPts val="0"/>
              </a:spcBef>
              <a:spcAft>
                <a:spcPts val="1000"/>
              </a:spcAft>
              <a:buClrTx/>
              <a:buSzTx/>
              <a:buFont typeface="Wingdings" panose="05000000000000000000" pitchFamily="2" charset="2"/>
              <a:buNone/>
              <a:tabLst/>
              <a:defRPr>
                <a:solidFill>
                  <a:schemeClr val="tx1"/>
                </a:solidFill>
              </a:defRPr>
            </a:lvl1pPr>
          </a:lstStyle>
          <a:p>
            <a:r>
              <a:rPr lang="de-DE" noProof="0"/>
              <a:t>Bild durch Klicken auf Symbol hinzufügen</a:t>
            </a:r>
          </a:p>
        </p:txBody>
      </p:sp>
      <p:sp>
        <p:nvSpPr>
          <p:cNvPr id="16" name="Bild"/>
          <p:cNvSpPr>
            <a:spLocks noGrp="1" noChangeAspect="1"/>
          </p:cNvSpPr>
          <p:nvPr>
            <p:ph type="pic" sz="quarter" idx="29"/>
          </p:nvPr>
        </p:nvSpPr>
        <p:spPr bwMode="gray">
          <a:xfrm>
            <a:off x="540000" y="4474650"/>
            <a:ext cx="3607200" cy="1335600"/>
          </a:xfrm>
          <a:solidFill>
            <a:schemeClr val="accent5">
              <a:lumMod val="20000"/>
              <a:lumOff val="80000"/>
            </a:schemeClr>
          </a:solidFill>
        </p:spPr>
        <p:txBody>
          <a:bodyPr lIns="144000" tIns="144000" rIns="144000" bIns="144000"/>
          <a:lstStyle>
            <a:lvl1pPr marL="0" marR="0" indent="0" algn="l" defTabSz="914400" rtl="0" eaLnBrk="1" fontAlgn="auto" latinLnBrk="0" hangingPunct="1">
              <a:lnSpc>
                <a:spcPct val="90000"/>
              </a:lnSpc>
              <a:spcBef>
                <a:spcPts val="0"/>
              </a:spcBef>
              <a:spcAft>
                <a:spcPts val="1000"/>
              </a:spcAft>
              <a:buClrTx/>
              <a:buSzTx/>
              <a:buFont typeface="Wingdings" panose="05000000000000000000" pitchFamily="2" charset="2"/>
              <a:buNone/>
              <a:tabLst/>
              <a:defRPr>
                <a:solidFill>
                  <a:schemeClr val="tx1"/>
                </a:solidFill>
              </a:defRPr>
            </a:lvl1pPr>
          </a:lstStyle>
          <a:p>
            <a:r>
              <a:rPr lang="de-DE" noProof="0"/>
              <a:t>Bild durch Klicken auf Symbol hinzufügen</a:t>
            </a:r>
          </a:p>
        </p:txBody>
      </p:sp>
      <p:sp>
        <p:nvSpPr>
          <p:cNvPr id="13"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5" name="Fußzeile"/>
          <p:cNvSpPr>
            <a:spLocks noGrp="1"/>
          </p:cNvSpPr>
          <p:nvPr>
            <p:ph type="ftr" sz="quarter" idx="30"/>
          </p:nvPr>
        </p:nvSpPr>
        <p:spPr bwMode="gray">
          <a:xfrm>
            <a:off x="1260000" y="6580800"/>
            <a:ext cx="9370800" cy="216000"/>
          </a:xfrm>
          <a:prstGeom prst="rect">
            <a:avLst/>
          </a:prstGeom>
        </p:spPr>
        <p:txBody>
          <a:bodyPr/>
          <a:lstStyle/>
          <a:p>
            <a:r>
              <a:rPr lang="en-US"/>
              <a:t>DESIGN THINKING - BUSINESS MODEL INNOVATION - CPS</a:t>
            </a:r>
            <a:endParaRPr lang="de-DE"/>
          </a:p>
        </p:txBody>
      </p:sp>
    </p:spTree>
    <p:extLst>
      <p:ext uri="{BB962C8B-B14F-4D97-AF65-F5344CB8AC3E}">
        <p14:creationId xmlns:p14="http://schemas.microsoft.com/office/powerpoint/2010/main" val="35211993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8.xml><?xml version="1.0" encoding="utf-8"?>
<p:sldLayout xmlns:a="http://schemas.openxmlformats.org/drawingml/2006/main" xmlns:r="http://schemas.openxmlformats.org/officeDocument/2006/relationships" xmlns:p="http://schemas.openxmlformats.org/presentationml/2006/main" preserve="1" userDrawn="1">
  <p:cSld name="26_TEXT &amp; BILD">
    <p:spTree>
      <p:nvGrpSpPr>
        <p:cNvPr id="1" name=""/>
        <p:cNvGrpSpPr/>
        <p:nvPr/>
      </p:nvGrpSpPr>
      <p:grpSpPr>
        <a:xfrm>
          <a:off x="0" y="0"/>
          <a:ext cx="0" cy="0"/>
          <a:chOff x="0" y="0"/>
          <a:chExt cx="0" cy="0"/>
        </a:xfrm>
      </p:grpSpPr>
      <p:sp>
        <p:nvSpPr>
          <p:cNvPr id="11" name="Bild"/>
          <p:cNvSpPr>
            <a:spLocks noGrp="1" noChangeAspect="1"/>
          </p:cNvSpPr>
          <p:nvPr>
            <p:ph type="pic" sz="quarter" idx="15"/>
          </p:nvPr>
        </p:nvSpPr>
        <p:spPr bwMode="gray">
          <a:xfrm>
            <a:off x="7292700" y="0"/>
            <a:ext cx="4897713" cy="6480000"/>
          </a:xfrm>
          <a:solidFill>
            <a:schemeClr val="accent5">
              <a:lumMod val="20000"/>
              <a:lumOff val="80000"/>
            </a:schemeClr>
          </a:solidFill>
        </p:spPr>
        <p:txBody>
          <a:bodyPr lIns="144000" tIns="144000" rIns="144000" bIns="144000"/>
          <a:lstStyle>
            <a:lvl1pPr marL="0" marR="0" indent="0" algn="l" defTabSz="914400" rtl="0" eaLnBrk="1" fontAlgn="auto" latinLnBrk="0" hangingPunct="1">
              <a:lnSpc>
                <a:spcPct val="90000"/>
              </a:lnSpc>
              <a:spcBef>
                <a:spcPts val="0"/>
              </a:spcBef>
              <a:spcAft>
                <a:spcPts val="1000"/>
              </a:spcAft>
              <a:buClrTx/>
              <a:buSzTx/>
              <a:buFont typeface="Wingdings" panose="05000000000000000000" pitchFamily="2" charset="2"/>
              <a:buNone/>
              <a:tabLst/>
              <a:defRPr>
                <a:solidFill>
                  <a:schemeClr val="tx1"/>
                </a:solidFill>
              </a:defRPr>
            </a:lvl1pPr>
          </a:lstStyle>
          <a:p>
            <a:r>
              <a:rPr lang="de-DE" noProof="0"/>
              <a:t>Bild durch Klicken auf Symbol hinzufügen</a:t>
            </a:r>
          </a:p>
        </p:txBody>
      </p:sp>
      <p:sp>
        <p:nvSpPr>
          <p:cNvPr id="2" name="Titel"/>
          <p:cNvSpPr>
            <a:spLocks noGrp="1"/>
          </p:cNvSpPr>
          <p:nvPr>
            <p:ph type="title" hasCustomPrompt="1"/>
          </p:nvPr>
        </p:nvSpPr>
        <p:spPr bwMode="gray">
          <a:xfrm>
            <a:off x="540000" y="432000"/>
            <a:ext cx="7358400" cy="1080000"/>
          </a:xfrm>
        </p:spPr>
        <p:txBody>
          <a:bodyPr/>
          <a:lstStyle/>
          <a:p>
            <a:r>
              <a:rPr lang="de-DE" noProof="0"/>
              <a:t>Titelmasterformat bearbeiten</a:t>
            </a:r>
          </a:p>
        </p:txBody>
      </p:sp>
      <p:sp>
        <p:nvSpPr>
          <p:cNvPr id="8" name="Untertitel"/>
          <p:cNvSpPr>
            <a:spLocks noGrp="1"/>
          </p:cNvSpPr>
          <p:nvPr>
            <p:ph type="body" sz="quarter" idx="13" hasCustomPrompt="1"/>
          </p:nvPr>
        </p:nvSpPr>
        <p:spPr bwMode="gray">
          <a:xfrm>
            <a:off x="540000" y="972000"/>
            <a:ext cx="73584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8" name="Inhalt 1"/>
          <p:cNvSpPr>
            <a:spLocks noGrp="1"/>
          </p:cNvSpPr>
          <p:nvPr>
            <p:ph sz="half" idx="29"/>
          </p:nvPr>
        </p:nvSpPr>
        <p:spPr bwMode="gray">
          <a:xfrm>
            <a:off x="540000" y="1511999"/>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19" name="Inhalt 2"/>
          <p:cNvSpPr>
            <a:spLocks noGrp="1"/>
          </p:cNvSpPr>
          <p:nvPr>
            <p:ph sz="half" idx="30"/>
          </p:nvPr>
        </p:nvSpPr>
        <p:spPr bwMode="gray">
          <a:xfrm>
            <a:off x="4291201" y="1511999"/>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20" name="Inhalt 3"/>
          <p:cNvSpPr>
            <a:spLocks noGrp="1"/>
          </p:cNvSpPr>
          <p:nvPr>
            <p:ph sz="half" idx="31"/>
          </p:nvPr>
        </p:nvSpPr>
        <p:spPr bwMode="gray">
          <a:xfrm>
            <a:off x="540000" y="2621949"/>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21" name="Inhalt 4"/>
          <p:cNvSpPr>
            <a:spLocks noGrp="1"/>
          </p:cNvSpPr>
          <p:nvPr>
            <p:ph sz="half" idx="32"/>
          </p:nvPr>
        </p:nvSpPr>
        <p:spPr bwMode="gray">
          <a:xfrm>
            <a:off x="4291201" y="2621949"/>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22" name="Inhalt 5"/>
          <p:cNvSpPr>
            <a:spLocks noGrp="1"/>
          </p:cNvSpPr>
          <p:nvPr>
            <p:ph sz="half" idx="33"/>
          </p:nvPr>
        </p:nvSpPr>
        <p:spPr bwMode="gray">
          <a:xfrm>
            <a:off x="540000" y="3731899"/>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23" name="Inhalt 6"/>
          <p:cNvSpPr>
            <a:spLocks noGrp="1"/>
          </p:cNvSpPr>
          <p:nvPr>
            <p:ph sz="half" idx="34"/>
          </p:nvPr>
        </p:nvSpPr>
        <p:spPr bwMode="gray">
          <a:xfrm>
            <a:off x="4291201" y="3731899"/>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24" name="Inhalt 7"/>
          <p:cNvSpPr>
            <a:spLocks noGrp="1"/>
          </p:cNvSpPr>
          <p:nvPr>
            <p:ph sz="half" idx="35"/>
          </p:nvPr>
        </p:nvSpPr>
        <p:spPr bwMode="gray">
          <a:xfrm>
            <a:off x="540000" y="4841850"/>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25" name="Inhalt 8"/>
          <p:cNvSpPr>
            <a:spLocks noGrp="1"/>
          </p:cNvSpPr>
          <p:nvPr>
            <p:ph sz="half" idx="36"/>
          </p:nvPr>
        </p:nvSpPr>
        <p:spPr bwMode="gray">
          <a:xfrm>
            <a:off x="4291201" y="4841850"/>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15"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6" name="Fußzeile"/>
          <p:cNvSpPr>
            <a:spLocks noGrp="1"/>
          </p:cNvSpPr>
          <p:nvPr>
            <p:ph type="ftr" sz="quarter" idx="37"/>
          </p:nvPr>
        </p:nvSpPr>
        <p:spPr bwMode="gray">
          <a:xfrm>
            <a:off x="1260000" y="6580800"/>
            <a:ext cx="9370800" cy="216000"/>
          </a:xfrm>
          <a:prstGeom prst="rect">
            <a:avLst/>
          </a:prstGeom>
        </p:spPr>
        <p:txBody>
          <a:bodyPr/>
          <a:lstStyle/>
          <a:p>
            <a:r>
              <a:rPr lang="en-US"/>
              <a:t>DESIGN THINKING - BUSINESS MODEL INNOVATION - CPS</a:t>
            </a:r>
            <a:endParaRPr lang="de-DE"/>
          </a:p>
        </p:txBody>
      </p:sp>
    </p:spTree>
    <p:extLst>
      <p:ext uri="{BB962C8B-B14F-4D97-AF65-F5344CB8AC3E}">
        <p14:creationId xmlns:p14="http://schemas.microsoft.com/office/powerpoint/2010/main" val="1786448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9.xml><?xml version="1.0" encoding="utf-8"?>
<p:sldLayout xmlns:a="http://schemas.openxmlformats.org/drawingml/2006/main" xmlns:r="http://schemas.openxmlformats.org/officeDocument/2006/relationships" xmlns:p="http://schemas.openxmlformats.org/presentationml/2006/main" preserve="1" userDrawn="1">
  <p:cSld name="27_TEXT &amp; BILD">
    <p:spTree>
      <p:nvGrpSpPr>
        <p:cNvPr id="1" name=""/>
        <p:cNvGrpSpPr/>
        <p:nvPr/>
      </p:nvGrpSpPr>
      <p:grpSpPr>
        <a:xfrm>
          <a:off x="0" y="0"/>
          <a:ext cx="0" cy="0"/>
          <a:chOff x="0" y="0"/>
          <a:chExt cx="0" cy="0"/>
        </a:xfrm>
      </p:grpSpPr>
      <p:sp>
        <p:nvSpPr>
          <p:cNvPr id="11" name="Bild"/>
          <p:cNvSpPr>
            <a:spLocks noGrp="1" noChangeAspect="1"/>
          </p:cNvSpPr>
          <p:nvPr>
            <p:ph type="pic" sz="quarter" idx="15"/>
          </p:nvPr>
        </p:nvSpPr>
        <p:spPr bwMode="gray">
          <a:xfrm>
            <a:off x="7292700" y="0"/>
            <a:ext cx="4897713" cy="6480000"/>
          </a:xfrm>
          <a:solidFill>
            <a:schemeClr val="accent5">
              <a:lumMod val="20000"/>
              <a:lumOff val="80000"/>
            </a:schemeClr>
          </a:solidFill>
        </p:spPr>
        <p:txBody>
          <a:bodyPr lIns="144000" tIns="144000" rIns="144000" bIns="144000"/>
          <a:lstStyle>
            <a:lvl1pPr marL="0" marR="0" indent="0" algn="l" defTabSz="914400" rtl="0" eaLnBrk="1" fontAlgn="auto" latinLnBrk="0" hangingPunct="1">
              <a:lnSpc>
                <a:spcPct val="90000"/>
              </a:lnSpc>
              <a:spcBef>
                <a:spcPts val="0"/>
              </a:spcBef>
              <a:spcAft>
                <a:spcPts val="1000"/>
              </a:spcAft>
              <a:buClrTx/>
              <a:buSzTx/>
              <a:buFont typeface="Wingdings" panose="05000000000000000000" pitchFamily="2" charset="2"/>
              <a:buNone/>
              <a:tabLst/>
              <a:defRPr>
                <a:solidFill>
                  <a:schemeClr val="tx1"/>
                </a:solidFill>
              </a:defRPr>
            </a:lvl1pPr>
          </a:lstStyle>
          <a:p>
            <a:r>
              <a:rPr lang="de-DE" noProof="0"/>
              <a:t>Bild durch Klicken auf Symbol hinzufügen</a:t>
            </a:r>
          </a:p>
        </p:txBody>
      </p:sp>
      <p:sp>
        <p:nvSpPr>
          <p:cNvPr id="2" name="Titel"/>
          <p:cNvSpPr>
            <a:spLocks noGrp="1"/>
          </p:cNvSpPr>
          <p:nvPr>
            <p:ph type="title" hasCustomPrompt="1"/>
          </p:nvPr>
        </p:nvSpPr>
        <p:spPr bwMode="gray">
          <a:xfrm>
            <a:off x="540000" y="432000"/>
            <a:ext cx="7358400" cy="1080000"/>
          </a:xfrm>
        </p:spPr>
        <p:txBody>
          <a:bodyPr/>
          <a:lstStyle/>
          <a:p>
            <a:r>
              <a:rPr lang="de-DE" noProof="0"/>
              <a:t>Titelmasterformat bearbeiten</a:t>
            </a:r>
          </a:p>
        </p:txBody>
      </p:sp>
      <p:sp>
        <p:nvSpPr>
          <p:cNvPr id="8" name="Untertitel"/>
          <p:cNvSpPr>
            <a:spLocks noGrp="1"/>
          </p:cNvSpPr>
          <p:nvPr>
            <p:ph type="body" sz="quarter" idx="13" hasCustomPrompt="1"/>
          </p:nvPr>
        </p:nvSpPr>
        <p:spPr bwMode="gray">
          <a:xfrm>
            <a:off x="540000" y="972000"/>
            <a:ext cx="73584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8" name="Inhalt 1"/>
          <p:cNvSpPr>
            <a:spLocks noGrp="1"/>
          </p:cNvSpPr>
          <p:nvPr>
            <p:ph sz="half" idx="29"/>
          </p:nvPr>
        </p:nvSpPr>
        <p:spPr bwMode="gray">
          <a:xfrm>
            <a:off x="540000" y="1511999"/>
            <a:ext cx="3607200" cy="2078350"/>
          </a:xfrm>
          <a:solidFill>
            <a:schemeClr val="bg1">
              <a:alpha val="80000"/>
            </a:schemeClr>
          </a:solidFill>
          <a:ln cap="flat">
            <a:solidFill>
              <a:schemeClr val="accent5"/>
            </a:solidFill>
            <a:miter lim="800000"/>
          </a:ln>
        </p:spPr>
        <p:txBody>
          <a:bodyPr lIns="252000" tIns="252000" rIns="252000" bIns="252000"/>
          <a:lstStyle>
            <a:lvl1pPr marL="0" indent="0">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19" name="Inhalt 2"/>
          <p:cNvSpPr>
            <a:spLocks noGrp="1"/>
          </p:cNvSpPr>
          <p:nvPr>
            <p:ph sz="half" idx="30"/>
          </p:nvPr>
        </p:nvSpPr>
        <p:spPr bwMode="gray">
          <a:xfrm>
            <a:off x="4291201" y="1511999"/>
            <a:ext cx="3607200" cy="2077200"/>
          </a:xfrm>
          <a:solidFill>
            <a:schemeClr val="bg1">
              <a:alpha val="80000"/>
            </a:schemeClr>
          </a:solidFill>
          <a:ln cap="flat">
            <a:solidFill>
              <a:schemeClr val="accent5"/>
            </a:solidFill>
            <a:miter lim="800000"/>
          </a:ln>
        </p:spPr>
        <p:txBody>
          <a:bodyPr lIns="252000" tIns="252000" rIns="252000" bIns="252000"/>
          <a:lstStyle>
            <a:lvl1pPr marL="0" indent="0">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22" name="Inhalt 3"/>
          <p:cNvSpPr>
            <a:spLocks noGrp="1"/>
          </p:cNvSpPr>
          <p:nvPr>
            <p:ph sz="half" idx="33"/>
          </p:nvPr>
        </p:nvSpPr>
        <p:spPr bwMode="gray">
          <a:xfrm>
            <a:off x="540000" y="3731899"/>
            <a:ext cx="3607200" cy="2077200"/>
          </a:xfrm>
          <a:solidFill>
            <a:schemeClr val="bg1">
              <a:alpha val="80000"/>
            </a:schemeClr>
          </a:solidFill>
          <a:ln cap="flat">
            <a:solidFill>
              <a:schemeClr val="accent5"/>
            </a:solidFill>
            <a:miter lim="800000"/>
          </a:ln>
        </p:spPr>
        <p:txBody>
          <a:bodyPr lIns="252000" tIns="252000" rIns="252000" bIns="252000"/>
          <a:lstStyle>
            <a:lvl1pPr marL="0" indent="0">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23" name="Inhalt 4"/>
          <p:cNvSpPr>
            <a:spLocks noGrp="1"/>
          </p:cNvSpPr>
          <p:nvPr>
            <p:ph sz="half" idx="34"/>
          </p:nvPr>
        </p:nvSpPr>
        <p:spPr bwMode="gray">
          <a:xfrm>
            <a:off x="4291201" y="3731899"/>
            <a:ext cx="3607200" cy="2077200"/>
          </a:xfrm>
          <a:solidFill>
            <a:schemeClr val="bg1">
              <a:alpha val="80000"/>
            </a:schemeClr>
          </a:solidFill>
          <a:ln cap="flat">
            <a:solidFill>
              <a:schemeClr val="accent5"/>
            </a:solidFill>
            <a:miter lim="800000"/>
          </a:ln>
        </p:spPr>
        <p:txBody>
          <a:bodyPr lIns="252000" tIns="252000" rIns="252000" bIns="252000"/>
          <a:lstStyle>
            <a:lvl1pPr marL="0" indent="0">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26" name="Text"/>
          <p:cNvSpPr>
            <a:spLocks noGrp="1" noChangeAspect="1"/>
          </p:cNvSpPr>
          <p:nvPr>
            <p:ph type="body" sz="quarter" idx="22" hasCustomPrompt="1"/>
          </p:nvPr>
        </p:nvSpPr>
        <p:spPr bwMode="gray">
          <a:xfrm>
            <a:off x="3427201" y="2869200"/>
            <a:ext cx="1584000" cy="1584000"/>
          </a:xfrm>
          <a:prstGeom prst="ellipse">
            <a:avLst/>
          </a:prstGeom>
          <a:solidFill>
            <a:schemeClr val="accent6">
              <a:alpha val="80000"/>
            </a:schemeClr>
          </a:solidFill>
        </p:spPr>
        <p:txBody>
          <a:bodyPr lIns="36000" tIns="36000" rIns="36000" bIns="36000" anchor="ctr" anchorCtr="0"/>
          <a:lstStyle>
            <a:lvl1pPr marL="0" indent="0" algn="ctr">
              <a:buNone/>
              <a:defRPr sz="1800">
                <a:solidFill>
                  <a:schemeClr val="bg1"/>
                </a:solidFill>
              </a:defRPr>
            </a:lvl1pPr>
          </a:lstStyle>
          <a:p>
            <a:pPr lvl="0"/>
            <a:r>
              <a:rPr lang="de-DE"/>
              <a:t>Textmaster</a:t>
            </a:r>
            <a:br>
              <a:rPr lang="de-DE"/>
            </a:br>
            <a:r>
              <a:rPr lang="de-DE"/>
              <a:t>durch Klicken bearbeiten</a:t>
            </a:r>
          </a:p>
        </p:txBody>
      </p:sp>
      <p:sp>
        <p:nvSpPr>
          <p:cNvPr id="15"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6" name="Fußzeile"/>
          <p:cNvSpPr>
            <a:spLocks noGrp="1"/>
          </p:cNvSpPr>
          <p:nvPr>
            <p:ph type="ftr" sz="quarter" idx="37"/>
          </p:nvPr>
        </p:nvSpPr>
        <p:spPr bwMode="gray">
          <a:xfrm>
            <a:off x="1260000" y="6580800"/>
            <a:ext cx="9370800" cy="216000"/>
          </a:xfrm>
          <a:prstGeom prst="rect">
            <a:avLst/>
          </a:prstGeom>
        </p:spPr>
        <p:txBody>
          <a:bodyPr/>
          <a:lstStyle/>
          <a:p>
            <a:r>
              <a:rPr lang="en-US"/>
              <a:t>DESIGN THINKING - BUSINESS MODEL INNOVATION - CPS</a:t>
            </a:r>
            <a:endParaRPr lang="de-DE"/>
          </a:p>
        </p:txBody>
      </p:sp>
    </p:spTree>
    <p:extLst>
      <p:ext uri="{BB962C8B-B14F-4D97-AF65-F5344CB8AC3E}">
        <p14:creationId xmlns:p14="http://schemas.microsoft.com/office/powerpoint/2010/main" val="39182456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0.xml><?xml version="1.0" encoding="utf-8"?>
<p:sldLayout xmlns:a="http://schemas.openxmlformats.org/drawingml/2006/main" xmlns:r="http://schemas.openxmlformats.org/officeDocument/2006/relationships" xmlns:p="http://schemas.openxmlformats.org/presentationml/2006/main" preserve="1" userDrawn="1">
  <p:cSld name="28_TEXT &amp; BILD">
    <p:spTree>
      <p:nvGrpSpPr>
        <p:cNvPr id="1" name=""/>
        <p:cNvGrpSpPr/>
        <p:nvPr/>
      </p:nvGrpSpPr>
      <p:grpSpPr>
        <a:xfrm>
          <a:off x="0" y="0"/>
          <a:ext cx="0" cy="0"/>
          <a:chOff x="0" y="0"/>
          <a:chExt cx="0" cy="0"/>
        </a:xfrm>
      </p:grpSpPr>
      <p:sp>
        <p:nvSpPr>
          <p:cNvPr id="2" name="Titel"/>
          <p:cNvSpPr>
            <a:spLocks noGrp="1"/>
          </p:cNvSpPr>
          <p:nvPr>
            <p:ph type="title" hasCustomPrompt="1"/>
          </p:nvPr>
        </p:nvSpPr>
        <p:spPr bwMode="gray">
          <a:xfrm>
            <a:off x="540000" y="432000"/>
            <a:ext cx="11109600" cy="1080000"/>
          </a:xfrm>
        </p:spPr>
        <p:txBody>
          <a:bodyPr/>
          <a:lstStyle/>
          <a:p>
            <a:r>
              <a:rPr lang="de-DE" noProof="0"/>
              <a:t>Titelmasterformat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7" name="Inhalt 1"/>
          <p:cNvSpPr>
            <a:spLocks noGrp="1"/>
          </p:cNvSpPr>
          <p:nvPr>
            <p:ph sz="half" idx="29"/>
          </p:nvPr>
        </p:nvSpPr>
        <p:spPr bwMode="gray">
          <a:xfrm>
            <a:off x="540000" y="1511999"/>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26" name="Inhalt 2"/>
          <p:cNvSpPr>
            <a:spLocks noGrp="1"/>
          </p:cNvSpPr>
          <p:nvPr>
            <p:ph sz="half" idx="30"/>
          </p:nvPr>
        </p:nvSpPr>
        <p:spPr bwMode="gray">
          <a:xfrm>
            <a:off x="4291201" y="1511999"/>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27" name="Inhalt 3"/>
          <p:cNvSpPr>
            <a:spLocks noGrp="1"/>
          </p:cNvSpPr>
          <p:nvPr>
            <p:ph sz="half" idx="31"/>
          </p:nvPr>
        </p:nvSpPr>
        <p:spPr bwMode="gray">
          <a:xfrm>
            <a:off x="540000" y="2621949"/>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28" name="Inhalt 4"/>
          <p:cNvSpPr>
            <a:spLocks noGrp="1"/>
          </p:cNvSpPr>
          <p:nvPr>
            <p:ph sz="half" idx="32"/>
          </p:nvPr>
        </p:nvSpPr>
        <p:spPr bwMode="gray">
          <a:xfrm>
            <a:off x="4291201" y="2621949"/>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29" name="Inhalt 5"/>
          <p:cNvSpPr>
            <a:spLocks noGrp="1"/>
          </p:cNvSpPr>
          <p:nvPr>
            <p:ph sz="half" idx="33"/>
          </p:nvPr>
        </p:nvSpPr>
        <p:spPr bwMode="gray">
          <a:xfrm>
            <a:off x="540000" y="3731899"/>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30" name="Inhalt 6"/>
          <p:cNvSpPr>
            <a:spLocks noGrp="1"/>
          </p:cNvSpPr>
          <p:nvPr>
            <p:ph sz="half" idx="34"/>
          </p:nvPr>
        </p:nvSpPr>
        <p:spPr bwMode="gray">
          <a:xfrm>
            <a:off x="4291201" y="3731899"/>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31" name="Inhalt 7"/>
          <p:cNvSpPr>
            <a:spLocks noGrp="1"/>
          </p:cNvSpPr>
          <p:nvPr>
            <p:ph sz="half" idx="35"/>
          </p:nvPr>
        </p:nvSpPr>
        <p:spPr bwMode="gray">
          <a:xfrm>
            <a:off x="540000" y="4841850"/>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32" name="Inhalt 8"/>
          <p:cNvSpPr>
            <a:spLocks noGrp="1"/>
          </p:cNvSpPr>
          <p:nvPr>
            <p:ph sz="half" idx="36"/>
          </p:nvPr>
        </p:nvSpPr>
        <p:spPr bwMode="gray">
          <a:xfrm>
            <a:off x="4291201" y="4841850"/>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11" name="Bild"/>
          <p:cNvSpPr>
            <a:spLocks noGrp="1" noChangeAspect="1"/>
          </p:cNvSpPr>
          <p:nvPr>
            <p:ph type="pic" sz="quarter" idx="15"/>
          </p:nvPr>
        </p:nvSpPr>
        <p:spPr bwMode="gray">
          <a:xfrm>
            <a:off x="8042399" y="1511850"/>
            <a:ext cx="4148013" cy="4298400"/>
          </a:xfrm>
          <a:solidFill>
            <a:schemeClr val="accent5">
              <a:lumMod val="20000"/>
              <a:lumOff val="80000"/>
            </a:schemeClr>
          </a:solidFill>
        </p:spPr>
        <p:txBody>
          <a:bodyPr lIns="144000" tIns="144000" rIns="144000" bIns="144000"/>
          <a:lstStyle>
            <a:lvl1pPr marL="0" marR="0" indent="0" algn="l" defTabSz="914400" rtl="0" eaLnBrk="1" fontAlgn="auto" latinLnBrk="0" hangingPunct="1">
              <a:lnSpc>
                <a:spcPct val="90000"/>
              </a:lnSpc>
              <a:spcBef>
                <a:spcPts val="0"/>
              </a:spcBef>
              <a:spcAft>
                <a:spcPts val="1000"/>
              </a:spcAft>
              <a:buClrTx/>
              <a:buSzTx/>
              <a:buFont typeface="Wingdings" panose="05000000000000000000" pitchFamily="2" charset="2"/>
              <a:buNone/>
              <a:tabLst/>
              <a:defRPr>
                <a:solidFill>
                  <a:schemeClr val="tx1"/>
                </a:solidFill>
              </a:defRPr>
            </a:lvl1pPr>
          </a:lstStyle>
          <a:p>
            <a:r>
              <a:rPr lang="de-DE" noProof="0"/>
              <a:t>Bild durch Klicken auf Symbol hinzufügen</a:t>
            </a:r>
          </a:p>
        </p:txBody>
      </p:sp>
      <p:sp>
        <p:nvSpPr>
          <p:cNvPr id="15"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6" name="Fußzeile"/>
          <p:cNvSpPr>
            <a:spLocks noGrp="1"/>
          </p:cNvSpPr>
          <p:nvPr>
            <p:ph type="ftr" sz="quarter" idx="37"/>
          </p:nvPr>
        </p:nvSpPr>
        <p:spPr bwMode="gray">
          <a:xfrm>
            <a:off x="1260000" y="6580800"/>
            <a:ext cx="9370800" cy="216000"/>
          </a:xfrm>
          <a:prstGeom prst="rect">
            <a:avLst/>
          </a:prstGeom>
        </p:spPr>
        <p:txBody>
          <a:bodyPr/>
          <a:lstStyle/>
          <a:p>
            <a:r>
              <a:rPr lang="en-US"/>
              <a:t>DESIGN THINKING - BUSINESS MODEL INNOVATION - CPS</a:t>
            </a:r>
            <a:endParaRPr lang="de-DE"/>
          </a:p>
        </p:txBody>
      </p:sp>
    </p:spTree>
    <p:extLst>
      <p:ext uri="{BB962C8B-B14F-4D97-AF65-F5344CB8AC3E}">
        <p14:creationId xmlns:p14="http://schemas.microsoft.com/office/powerpoint/2010/main" val="33437311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1.xml><?xml version="1.0" encoding="utf-8"?>
<p:sldLayout xmlns:a="http://schemas.openxmlformats.org/drawingml/2006/main" xmlns:r="http://schemas.openxmlformats.org/officeDocument/2006/relationships" xmlns:p="http://schemas.openxmlformats.org/presentationml/2006/main" preserve="1" userDrawn="1">
  <p:cSld name="29_TEXT &amp; BILD">
    <p:spTree>
      <p:nvGrpSpPr>
        <p:cNvPr id="1" name=""/>
        <p:cNvGrpSpPr/>
        <p:nvPr/>
      </p:nvGrpSpPr>
      <p:grpSpPr>
        <a:xfrm>
          <a:off x="0" y="0"/>
          <a:ext cx="0" cy="0"/>
          <a:chOff x="0" y="0"/>
          <a:chExt cx="0" cy="0"/>
        </a:xfrm>
      </p:grpSpPr>
      <p:sp>
        <p:nvSpPr>
          <p:cNvPr id="2" name="Titel"/>
          <p:cNvSpPr>
            <a:spLocks noGrp="1"/>
          </p:cNvSpPr>
          <p:nvPr>
            <p:ph type="title" hasCustomPrompt="1"/>
          </p:nvPr>
        </p:nvSpPr>
        <p:spPr bwMode="gray">
          <a:xfrm>
            <a:off x="540000" y="432000"/>
            <a:ext cx="11109600" cy="1080000"/>
          </a:xfrm>
        </p:spPr>
        <p:txBody>
          <a:bodyPr/>
          <a:lstStyle/>
          <a:p>
            <a:r>
              <a:rPr lang="de-DE" noProof="0"/>
              <a:t>Titelmasterformat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1" name="Bild"/>
          <p:cNvSpPr>
            <a:spLocks noGrp="1" noChangeAspect="1"/>
          </p:cNvSpPr>
          <p:nvPr>
            <p:ph type="pic" sz="quarter" idx="15"/>
          </p:nvPr>
        </p:nvSpPr>
        <p:spPr bwMode="gray">
          <a:xfrm>
            <a:off x="0" y="1511850"/>
            <a:ext cx="4148013" cy="4298400"/>
          </a:xfrm>
          <a:solidFill>
            <a:schemeClr val="accent5">
              <a:lumMod val="20000"/>
              <a:lumOff val="80000"/>
            </a:schemeClr>
          </a:solidFill>
        </p:spPr>
        <p:txBody>
          <a:bodyPr lIns="144000" tIns="144000" rIns="144000" bIns="144000"/>
          <a:lstStyle>
            <a:lvl1pPr marL="0" marR="0" indent="0" algn="l" defTabSz="914400" rtl="0" eaLnBrk="1" fontAlgn="auto" latinLnBrk="0" hangingPunct="1">
              <a:lnSpc>
                <a:spcPct val="90000"/>
              </a:lnSpc>
              <a:spcBef>
                <a:spcPts val="0"/>
              </a:spcBef>
              <a:spcAft>
                <a:spcPts val="1000"/>
              </a:spcAft>
              <a:buClrTx/>
              <a:buSzTx/>
              <a:buFont typeface="Wingdings" panose="05000000000000000000" pitchFamily="2" charset="2"/>
              <a:buNone/>
              <a:tabLst/>
              <a:defRPr>
                <a:solidFill>
                  <a:schemeClr val="tx1"/>
                </a:solidFill>
              </a:defRPr>
            </a:lvl1pPr>
          </a:lstStyle>
          <a:p>
            <a:r>
              <a:rPr lang="de-DE" noProof="0"/>
              <a:t>Bild durch Klicken auf Symbol hinzufügen</a:t>
            </a:r>
          </a:p>
        </p:txBody>
      </p:sp>
      <p:sp>
        <p:nvSpPr>
          <p:cNvPr id="17" name="Inhalt 1"/>
          <p:cNvSpPr>
            <a:spLocks noGrp="1"/>
          </p:cNvSpPr>
          <p:nvPr>
            <p:ph sz="half" idx="29"/>
          </p:nvPr>
        </p:nvSpPr>
        <p:spPr bwMode="gray">
          <a:xfrm>
            <a:off x="4291201" y="1511999"/>
            <a:ext cx="3607200" cy="968400"/>
          </a:xfrm>
          <a:solidFill>
            <a:schemeClr val="bg1"/>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26" name="Inhalt 2"/>
          <p:cNvSpPr>
            <a:spLocks noGrp="1"/>
          </p:cNvSpPr>
          <p:nvPr>
            <p:ph sz="half" idx="30"/>
          </p:nvPr>
        </p:nvSpPr>
        <p:spPr bwMode="gray">
          <a:xfrm>
            <a:off x="8042400" y="1511999"/>
            <a:ext cx="3607200" cy="968400"/>
          </a:xfrm>
          <a:solidFill>
            <a:schemeClr val="bg1"/>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27" name="Inhalt 3"/>
          <p:cNvSpPr>
            <a:spLocks noGrp="1"/>
          </p:cNvSpPr>
          <p:nvPr>
            <p:ph sz="half" idx="31"/>
          </p:nvPr>
        </p:nvSpPr>
        <p:spPr bwMode="gray">
          <a:xfrm>
            <a:off x="4291201" y="2621949"/>
            <a:ext cx="3607200" cy="968400"/>
          </a:xfrm>
          <a:solidFill>
            <a:schemeClr val="bg1"/>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28" name="Inhalt 4"/>
          <p:cNvSpPr>
            <a:spLocks noGrp="1"/>
          </p:cNvSpPr>
          <p:nvPr>
            <p:ph sz="half" idx="32"/>
          </p:nvPr>
        </p:nvSpPr>
        <p:spPr bwMode="gray">
          <a:xfrm>
            <a:off x="8042400" y="2621949"/>
            <a:ext cx="3607200" cy="968400"/>
          </a:xfrm>
          <a:solidFill>
            <a:schemeClr val="bg1"/>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29" name="Inhalt 5"/>
          <p:cNvSpPr>
            <a:spLocks noGrp="1"/>
          </p:cNvSpPr>
          <p:nvPr>
            <p:ph sz="half" idx="33"/>
          </p:nvPr>
        </p:nvSpPr>
        <p:spPr bwMode="gray">
          <a:xfrm>
            <a:off x="4291201" y="3731899"/>
            <a:ext cx="3607200" cy="968400"/>
          </a:xfrm>
          <a:solidFill>
            <a:schemeClr val="bg1"/>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30" name="Inhalt 6"/>
          <p:cNvSpPr>
            <a:spLocks noGrp="1"/>
          </p:cNvSpPr>
          <p:nvPr>
            <p:ph sz="half" idx="34"/>
          </p:nvPr>
        </p:nvSpPr>
        <p:spPr bwMode="gray">
          <a:xfrm>
            <a:off x="8042400" y="3731899"/>
            <a:ext cx="3607200" cy="968400"/>
          </a:xfrm>
          <a:solidFill>
            <a:schemeClr val="bg1"/>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31" name="Inhalt 7"/>
          <p:cNvSpPr>
            <a:spLocks noGrp="1"/>
          </p:cNvSpPr>
          <p:nvPr>
            <p:ph sz="half" idx="35"/>
          </p:nvPr>
        </p:nvSpPr>
        <p:spPr bwMode="gray">
          <a:xfrm>
            <a:off x="4291201" y="4841850"/>
            <a:ext cx="3607200" cy="968400"/>
          </a:xfrm>
          <a:solidFill>
            <a:schemeClr val="bg1"/>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32" name="Inhalt 8"/>
          <p:cNvSpPr>
            <a:spLocks noGrp="1"/>
          </p:cNvSpPr>
          <p:nvPr>
            <p:ph sz="half" idx="36"/>
          </p:nvPr>
        </p:nvSpPr>
        <p:spPr bwMode="gray">
          <a:xfrm>
            <a:off x="8042400" y="4841850"/>
            <a:ext cx="3607200" cy="968400"/>
          </a:xfrm>
          <a:solidFill>
            <a:schemeClr val="bg1"/>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15"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6" name="Fußzeile"/>
          <p:cNvSpPr>
            <a:spLocks noGrp="1"/>
          </p:cNvSpPr>
          <p:nvPr>
            <p:ph type="ftr" sz="quarter" idx="37"/>
          </p:nvPr>
        </p:nvSpPr>
        <p:spPr bwMode="gray">
          <a:xfrm>
            <a:off x="1260000" y="6580800"/>
            <a:ext cx="9370800" cy="216000"/>
          </a:xfrm>
          <a:prstGeom prst="rect">
            <a:avLst/>
          </a:prstGeom>
        </p:spPr>
        <p:txBody>
          <a:bodyPr/>
          <a:lstStyle/>
          <a:p>
            <a:r>
              <a:rPr lang="en-US"/>
              <a:t>DESIGN THINKING - BUSINESS MODEL INNOVATION - CPS</a:t>
            </a:r>
            <a:endParaRPr lang="de-DE"/>
          </a:p>
        </p:txBody>
      </p:sp>
    </p:spTree>
    <p:extLst>
      <p:ext uri="{BB962C8B-B14F-4D97-AF65-F5344CB8AC3E}">
        <p14:creationId xmlns:p14="http://schemas.microsoft.com/office/powerpoint/2010/main" val="1306241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2.xml><?xml version="1.0" encoding="utf-8"?>
<p:sldLayout xmlns:a="http://schemas.openxmlformats.org/drawingml/2006/main" xmlns:r="http://schemas.openxmlformats.org/officeDocument/2006/relationships" xmlns:p="http://schemas.openxmlformats.org/presentationml/2006/main" preserve="1" userDrawn="1">
  <p:cSld name="30_TEXT &amp; BILD">
    <p:spTree>
      <p:nvGrpSpPr>
        <p:cNvPr id="1" name=""/>
        <p:cNvGrpSpPr/>
        <p:nvPr/>
      </p:nvGrpSpPr>
      <p:grpSpPr>
        <a:xfrm>
          <a:off x="0" y="0"/>
          <a:ext cx="0" cy="0"/>
          <a:chOff x="0" y="0"/>
          <a:chExt cx="0" cy="0"/>
        </a:xfrm>
      </p:grpSpPr>
      <p:sp>
        <p:nvSpPr>
          <p:cNvPr id="12" name="Inhalt 1"/>
          <p:cNvSpPr>
            <a:spLocks noGrp="1"/>
          </p:cNvSpPr>
          <p:nvPr>
            <p:ph sz="half" idx="21"/>
          </p:nvPr>
        </p:nvSpPr>
        <p:spPr bwMode="gray">
          <a:xfrm>
            <a:off x="540000" y="1511300"/>
            <a:ext cx="2671200" cy="4298400"/>
          </a:xfrm>
        </p:spPr>
        <p:txBody>
          <a:bodyPr tIns="936000"/>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10" name="Bild"/>
          <p:cNvSpPr>
            <a:spLocks noGrp="1" noChangeAspect="1"/>
          </p:cNvSpPr>
          <p:nvPr>
            <p:ph type="pic" sz="quarter" idx="28"/>
          </p:nvPr>
        </p:nvSpPr>
        <p:spPr bwMode="gray">
          <a:xfrm>
            <a:off x="3352800" y="0"/>
            <a:ext cx="2671200" cy="64800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4" name="Inhalt 2"/>
          <p:cNvSpPr>
            <a:spLocks noGrp="1"/>
          </p:cNvSpPr>
          <p:nvPr>
            <p:ph sz="half" idx="29"/>
          </p:nvPr>
        </p:nvSpPr>
        <p:spPr bwMode="gray">
          <a:xfrm>
            <a:off x="6165599" y="1512000"/>
            <a:ext cx="5483475" cy="4298400"/>
          </a:xfrm>
        </p:spPr>
        <p:txBody>
          <a:bodyPr tIns="936000"/>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16" name="Text"/>
          <p:cNvSpPr>
            <a:spLocks noGrp="1" noChangeAspect="1"/>
          </p:cNvSpPr>
          <p:nvPr>
            <p:ph type="body" sz="quarter" idx="46"/>
          </p:nvPr>
        </p:nvSpPr>
        <p:spPr bwMode="gray">
          <a:xfrm>
            <a:off x="5706000" y="1224000"/>
            <a:ext cx="792000" cy="792000"/>
          </a:xfrm>
          <a:prstGeom prst="ellipse">
            <a:avLst/>
          </a:prstGeom>
          <a:solidFill>
            <a:schemeClr val="accent6">
              <a:alpha val="80000"/>
            </a:schemeClr>
          </a:solidFill>
        </p:spPr>
        <p:txBody>
          <a:bodyPr lIns="36000" tIns="36000" rIns="36000" bIns="36000" anchor="ctr" anchorCtr="0"/>
          <a:lstStyle>
            <a:lvl1pPr marL="0" indent="0" algn="ctr">
              <a:buNone/>
              <a:defRPr sz="1800">
                <a:solidFill>
                  <a:schemeClr val="bg1"/>
                </a:solidFill>
              </a:defRPr>
            </a:lvl1pPr>
          </a:lstStyle>
          <a:p>
            <a:pPr lvl="0"/>
            <a:r>
              <a:rPr lang="de-DE"/>
              <a:t>Mastertextformat bearbeiten</a:t>
            </a:r>
          </a:p>
        </p:txBody>
      </p:sp>
      <p:sp>
        <p:nvSpPr>
          <p:cNvPr id="8"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9" name="Fußzeile"/>
          <p:cNvSpPr>
            <a:spLocks noGrp="1"/>
          </p:cNvSpPr>
          <p:nvPr>
            <p:ph type="ftr" sz="quarter" idx="15"/>
          </p:nvPr>
        </p:nvSpPr>
        <p:spPr bwMode="gray">
          <a:xfrm>
            <a:off x="1260000" y="6580800"/>
            <a:ext cx="9370800" cy="216000"/>
          </a:xfrm>
          <a:prstGeom prst="rect">
            <a:avLst/>
          </a:prstGeom>
        </p:spPr>
        <p:txBody>
          <a:bodyPr/>
          <a:lstStyle/>
          <a:p>
            <a:r>
              <a:rPr lang="en-US"/>
              <a:t>DESIGN THINKING - BUSINESS MODEL INNOVATION - CPS</a:t>
            </a:r>
            <a:endParaRPr lang="de-DE"/>
          </a:p>
        </p:txBody>
      </p:sp>
    </p:spTree>
    <p:extLst>
      <p:ext uri="{BB962C8B-B14F-4D97-AF65-F5344CB8AC3E}">
        <p14:creationId xmlns:p14="http://schemas.microsoft.com/office/powerpoint/2010/main" val="38649190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3.xml><?xml version="1.0" encoding="utf-8"?>
<p:sldLayout xmlns:a="http://schemas.openxmlformats.org/drawingml/2006/main" xmlns:r="http://schemas.openxmlformats.org/officeDocument/2006/relationships" xmlns:p="http://schemas.openxmlformats.org/presentationml/2006/main" preserve="1" userDrawn="1">
  <p:cSld name="31_TITEL &amp; INHALT">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Mastertitelformat bearbeiten</a:t>
            </a:r>
          </a:p>
        </p:txBody>
      </p:sp>
      <p:sp>
        <p:nvSpPr>
          <p:cNvPr id="13"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23" name="Inhalt 1"/>
          <p:cNvSpPr>
            <a:spLocks noGrp="1"/>
          </p:cNvSpPr>
          <p:nvPr>
            <p:ph sz="half" idx="1"/>
          </p:nvPr>
        </p:nvSpPr>
        <p:spPr bwMode="gray">
          <a:xfrm>
            <a:off x="540000" y="1512000"/>
            <a:ext cx="8298000" cy="4298400"/>
          </a:xfrm>
        </p:spPr>
        <p:txBody>
          <a:bodyPr/>
          <a:lstStyle>
            <a:lvl1pPr marL="270000" indent="-270000">
              <a:buSzPct val="80000"/>
              <a:buFont typeface="Wingdings" panose="05000000000000000000" pitchFamily="2" charset="2"/>
              <a:buChar char="§"/>
              <a:defRPr sz="18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14" name="Inhalt 2"/>
          <p:cNvSpPr>
            <a:spLocks noGrp="1"/>
          </p:cNvSpPr>
          <p:nvPr>
            <p:ph idx="17"/>
          </p:nvPr>
        </p:nvSpPr>
        <p:spPr bwMode="gray">
          <a:xfrm>
            <a:off x="8978400" y="1512000"/>
            <a:ext cx="2671200" cy="4298400"/>
          </a:xfrm>
          <a:noFill/>
        </p:spPr>
        <p:txBody>
          <a:bodyPr lIns="0" tIns="0" rIns="0" bIns="0" anchor="t" anchorCtr="0"/>
          <a:lstStyle>
            <a:lvl1pPr marL="0" indent="0">
              <a:buNone/>
              <a:defRPr sz="18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Mastertextformat bearbeiten</a:t>
            </a:r>
          </a:p>
        </p:txBody>
      </p:sp>
      <p:sp>
        <p:nvSpPr>
          <p:cNvPr id="8"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0" name="Fußzeile"/>
          <p:cNvSpPr>
            <a:spLocks noGrp="1"/>
          </p:cNvSpPr>
          <p:nvPr>
            <p:ph type="ftr" sz="quarter" idx="15"/>
          </p:nvPr>
        </p:nvSpPr>
        <p:spPr bwMode="gray">
          <a:xfrm>
            <a:off x="1260000" y="6580800"/>
            <a:ext cx="9370800" cy="216000"/>
          </a:xfrm>
          <a:prstGeom prst="rect">
            <a:avLst/>
          </a:prstGeom>
        </p:spPr>
        <p:txBody>
          <a:bodyPr/>
          <a:lstStyle/>
          <a:p>
            <a:r>
              <a:rPr lang="en-US" noProof="0"/>
              <a:t>DESIGN THINKING - BUSINESS MODEL INNOVATION - CPS</a:t>
            </a:r>
            <a:endParaRPr lang="de-DE" noProof="0"/>
          </a:p>
        </p:txBody>
      </p:sp>
      <p:sp>
        <p:nvSpPr>
          <p:cNvPr id="11" name="Textplatzhalter 8">
            <a:extLst>
              <a:ext uri="{FF2B5EF4-FFF2-40B4-BE49-F238E27FC236}">
                <a16:creationId xmlns:a16="http://schemas.microsoft.com/office/drawing/2014/main" id="{39979736-171B-4DF5-AEDD-24CD408ADA02}"/>
              </a:ext>
            </a:extLst>
          </p:cNvPr>
          <p:cNvSpPr>
            <a:spLocks noGrp="1"/>
          </p:cNvSpPr>
          <p:nvPr>
            <p:ph type="body" sz="quarter" idx="18"/>
          </p:nvPr>
        </p:nvSpPr>
        <p:spPr>
          <a:xfrm>
            <a:off x="1259999" y="6318959"/>
            <a:ext cx="9370800" cy="108000"/>
          </a:xfrm>
        </p:spPr>
        <p:txBody>
          <a:bodyPr/>
          <a:lstStyle>
            <a:lvl1pPr marL="0" indent="0">
              <a:lnSpc>
                <a:spcPct val="75000"/>
              </a:lnSpc>
              <a:spcAft>
                <a:spcPts val="0"/>
              </a:spcAft>
              <a:buFontTx/>
              <a:buNone/>
              <a:defRPr sz="900"/>
            </a:lvl1pPr>
          </a:lstStyle>
          <a:p>
            <a:pPr lvl="0"/>
            <a:r>
              <a:rPr lang="de-DE"/>
              <a:t>Mastertextformat bearbeiten</a:t>
            </a:r>
          </a:p>
        </p:txBody>
      </p:sp>
      <p:sp>
        <p:nvSpPr>
          <p:cNvPr id="12" name="Textplatzhalter 8">
            <a:extLst>
              <a:ext uri="{FF2B5EF4-FFF2-40B4-BE49-F238E27FC236}">
                <a16:creationId xmlns:a16="http://schemas.microsoft.com/office/drawing/2014/main" id="{D5DDB771-F496-4BEA-A553-68EE8A92BE2E}"/>
              </a:ext>
            </a:extLst>
          </p:cNvPr>
          <p:cNvSpPr>
            <a:spLocks noGrp="1"/>
          </p:cNvSpPr>
          <p:nvPr>
            <p:ph type="body" sz="quarter" idx="19"/>
          </p:nvPr>
        </p:nvSpPr>
        <p:spPr>
          <a:xfrm>
            <a:off x="1259999" y="6432320"/>
            <a:ext cx="9370800" cy="180000"/>
          </a:xfrm>
        </p:spPr>
        <p:txBody>
          <a:bodyPr/>
          <a:lstStyle>
            <a:lvl1pPr marL="0" indent="0">
              <a:lnSpc>
                <a:spcPct val="75000"/>
              </a:lnSpc>
              <a:spcAft>
                <a:spcPts val="0"/>
              </a:spcAft>
              <a:buFontTx/>
              <a:buNone/>
              <a:defRPr sz="900"/>
            </a:lvl1pPr>
          </a:lstStyle>
          <a:p>
            <a:pPr lvl="0"/>
            <a:r>
              <a:rPr lang="de-DE"/>
              <a:t>Mastertextformat bearbeiten</a:t>
            </a:r>
          </a:p>
        </p:txBody>
      </p:sp>
    </p:spTree>
    <p:extLst>
      <p:ext uri="{BB962C8B-B14F-4D97-AF65-F5344CB8AC3E}">
        <p14:creationId xmlns:p14="http://schemas.microsoft.com/office/powerpoint/2010/main" val="7151952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4.xml><?xml version="1.0" encoding="utf-8"?>
<p:sldLayout xmlns:a="http://schemas.openxmlformats.org/drawingml/2006/main" xmlns:r="http://schemas.openxmlformats.org/officeDocument/2006/relationships" xmlns:p="http://schemas.openxmlformats.org/presentationml/2006/main" preserve="1" userDrawn="1">
  <p:cSld name="32_TITEL &amp; INHALT">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Mastertitelformat bearbeiten</a:t>
            </a:r>
          </a:p>
        </p:txBody>
      </p:sp>
      <p:sp>
        <p:nvSpPr>
          <p:cNvPr id="13"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4" name="Inhalt 1"/>
          <p:cNvSpPr>
            <a:spLocks noGrp="1"/>
          </p:cNvSpPr>
          <p:nvPr>
            <p:ph idx="17"/>
          </p:nvPr>
        </p:nvSpPr>
        <p:spPr bwMode="gray">
          <a:xfrm>
            <a:off x="540000" y="1512000"/>
            <a:ext cx="2671200" cy="4298400"/>
          </a:xfrm>
          <a:noFill/>
        </p:spPr>
        <p:txBody>
          <a:bodyPr lIns="0" tIns="0" rIns="0" bIns="0" anchor="t" anchorCtr="0"/>
          <a:lstStyle>
            <a:lvl1pPr marL="0" indent="0">
              <a:buNone/>
              <a:defRPr sz="18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Mastertextformat bearbeiten</a:t>
            </a:r>
          </a:p>
        </p:txBody>
      </p:sp>
      <p:sp>
        <p:nvSpPr>
          <p:cNvPr id="23" name="Inhalt 2"/>
          <p:cNvSpPr>
            <a:spLocks noGrp="1"/>
          </p:cNvSpPr>
          <p:nvPr>
            <p:ph sz="half" idx="1"/>
          </p:nvPr>
        </p:nvSpPr>
        <p:spPr bwMode="gray">
          <a:xfrm>
            <a:off x="3351600" y="1512000"/>
            <a:ext cx="8298000" cy="4298400"/>
          </a:xfrm>
        </p:spPr>
        <p:txBody>
          <a:bodyPr/>
          <a:lstStyle>
            <a:lvl1pPr marL="270000" indent="-270000">
              <a:buSzPct val="80000"/>
              <a:buFont typeface="Wingdings" panose="05000000000000000000" pitchFamily="2" charset="2"/>
              <a:buChar char="§"/>
              <a:defRPr sz="18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8"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0" name="Fußzeile"/>
          <p:cNvSpPr>
            <a:spLocks noGrp="1"/>
          </p:cNvSpPr>
          <p:nvPr>
            <p:ph type="ftr" sz="quarter" idx="15"/>
          </p:nvPr>
        </p:nvSpPr>
        <p:spPr bwMode="gray">
          <a:xfrm>
            <a:off x="1260000" y="6580800"/>
            <a:ext cx="9370800" cy="216000"/>
          </a:xfrm>
          <a:prstGeom prst="rect">
            <a:avLst/>
          </a:prstGeom>
        </p:spPr>
        <p:txBody>
          <a:bodyPr/>
          <a:lstStyle/>
          <a:p>
            <a:r>
              <a:rPr lang="en-US"/>
              <a:t>DESIGN THINKING - BUSINESS MODEL INNOVATION - CPS</a:t>
            </a:r>
            <a:endParaRPr lang="de-DE"/>
          </a:p>
        </p:txBody>
      </p:sp>
      <p:sp>
        <p:nvSpPr>
          <p:cNvPr id="11" name="Textplatzhalter 8">
            <a:extLst>
              <a:ext uri="{FF2B5EF4-FFF2-40B4-BE49-F238E27FC236}">
                <a16:creationId xmlns:a16="http://schemas.microsoft.com/office/drawing/2014/main" id="{66E16FA9-AB65-469D-9F9D-FE99685EFC4C}"/>
              </a:ext>
            </a:extLst>
          </p:cNvPr>
          <p:cNvSpPr>
            <a:spLocks noGrp="1"/>
          </p:cNvSpPr>
          <p:nvPr>
            <p:ph type="body" sz="quarter" idx="18"/>
          </p:nvPr>
        </p:nvSpPr>
        <p:spPr>
          <a:xfrm>
            <a:off x="1259999" y="6318959"/>
            <a:ext cx="9370800" cy="108000"/>
          </a:xfrm>
        </p:spPr>
        <p:txBody>
          <a:bodyPr/>
          <a:lstStyle>
            <a:lvl1pPr marL="0" indent="0">
              <a:lnSpc>
                <a:spcPct val="75000"/>
              </a:lnSpc>
              <a:spcAft>
                <a:spcPts val="0"/>
              </a:spcAft>
              <a:buFontTx/>
              <a:buNone/>
              <a:defRPr sz="900"/>
            </a:lvl1pPr>
          </a:lstStyle>
          <a:p>
            <a:pPr lvl="0"/>
            <a:r>
              <a:rPr lang="de-DE"/>
              <a:t>Mastertextformat bearbeiten</a:t>
            </a:r>
          </a:p>
        </p:txBody>
      </p:sp>
      <p:sp>
        <p:nvSpPr>
          <p:cNvPr id="12" name="Textplatzhalter 8">
            <a:extLst>
              <a:ext uri="{FF2B5EF4-FFF2-40B4-BE49-F238E27FC236}">
                <a16:creationId xmlns:a16="http://schemas.microsoft.com/office/drawing/2014/main" id="{E50A7B11-6A5F-46CE-9E04-42417F82A59E}"/>
              </a:ext>
            </a:extLst>
          </p:cNvPr>
          <p:cNvSpPr>
            <a:spLocks noGrp="1"/>
          </p:cNvSpPr>
          <p:nvPr>
            <p:ph type="body" sz="quarter" idx="19"/>
          </p:nvPr>
        </p:nvSpPr>
        <p:spPr>
          <a:xfrm>
            <a:off x="1259999" y="6432320"/>
            <a:ext cx="9370800" cy="180000"/>
          </a:xfrm>
        </p:spPr>
        <p:txBody>
          <a:bodyPr/>
          <a:lstStyle>
            <a:lvl1pPr marL="0" indent="0">
              <a:lnSpc>
                <a:spcPct val="75000"/>
              </a:lnSpc>
              <a:spcAft>
                <a:spcPts val="0"/>
              </a:spcAft>
              <a:buFontTx/>
              <a:buNone/>
              <a:defRPr sz="900"/>
            </a:lvl1pPr>
          </a:lstStyle>
          <a:p>
            <a:pPr lvl="0"/>
            <a:r>
              <a:rPr lang="de-DE"/>
              <a:t>Mastertextformat bearbeiten</a:t>
            </a:r>
          </a:p>
        </p:txBody>
      </p:sp>
    </p:spTree>
    <p:extLst>
      <p:ext uri="{BB962C8B-B14F-4D97-AF65-F5344CB8AC3E}">
        <p14:creationId xmlns:p14="http://schemas.microsoft.com/office/powerpoint/2010/main" val="4375549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5.xml><?xml version="1.0" encoding="utf-8"?>
<p:sldLayout xmlns:a="http://schemas.openxmlformats.org/drawingml/2006/main" xmlns:r="http://schemas.openxmlformats.org/officeDocument/2006/relationships" xmlns:p="http://schemas.openxmlformats.org/presentationml/2006/main" preserve="1" userDrawn="1">
  <p:cSld name="33_TITEL &amp; INHALT">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Mastertitelformat bearbeiten</a:t>
            </a:r>
          </a:p>
        </p:txBody>
      </p:sp>
      <p:sp>
        <p:nvSpPr>
          <p:cNvPr id="13"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23" name="Inhalt"/>
          <p:cNvSpPr>
            <a:spLocks noGrp="1"/>
          </p:cNvSpPr>
          <p:nvPr>
            <p:ph sz="half" idx="1"/>
          </p:nvPr>
        </p:nvSpPr>
        <p:spPr bwMode="gray">
          <a:xfrm>
            <a:off x="540000" y="1512000"/>
            <a:ext cx="8298000" cy="4298400"/>
          </a:xfrm>
        </p:spPr>
        <p:txBody>
          <a:bodyPr/>
          <a:lstStyle>
            <a:lvl1pPr marL="270000" indent="-270000">
              <a:buSzPct val="80000"/>
              <a:buFont typeface="Wingdings" panose="05000000000000000000" pitchFamily="2" charset="2"/>
              <a:buChar char="§"/>
              <a:defRPr sz="18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9" name="Bild"/>
          <p:cNvSpPr>
            <a:spLocks noGrp="1" noChangeAspect="1"/>
          </p:cNvSpPr>
          <p:nvPr>
            <p:ph type="pic" sz="quarter" idx="17"/>
          </p:nvPr>
        </p:nvSpPr>
        <p:spPr bwMode="gray">
          <a:xfrm>
            <a:off x="8978400" y="1512000"/>
            <a:ext cx="2671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8"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0" name="Fußzeile"/>
          <p:cNvSpPr>
            <a:spLocks noGrp="1"/>
          </p:cNvSpPr>
          <p:nvPr>
            <p:ph type="ftr" sz="quarter" idx="15"/>
          </p:nvPr>
        </p:nvSpPr>
        <p:spPr bwMode="gray">
          <a:xfrm>
            <a:off x="1260000" y="6580800"/>
            <a:ext cx="9370800" cy="216000"/>
          </a:xfrm>
          <a:prstGeom prst="rect">
            <a:avLst/>
          </a:prstGeom>
        </p:spPr>
        <p:txBody>
          <a:bodyPr/>
          <a:lstStyle/>
          <a:p>
            <a:r>
              <a:rPr lang="en-US" noProof="0"/>
              <a:t>DESIGN THINKING - BUSINESS MODEL INNOVATION - CPS</a:t>
            </a:r>
            <a:endParaRPr lang="de-DE" noProof="0"/>
          </a:p>
        </p:txBody>
      </p:sp>
    </p:spTree>
    <p:extLst>
      <p:ext uri="{BB962C8B-B14F-4D97-AF65-F5344CB8AC3E}">
        <p14:creationId xmlns:p14="http://schemas.microsoft.com/office/powerpoint/2010/main" val="17429962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6.xml><?xml version="1.0" encoding="utf-8"?>
<p:sldLayout xmlns:a="http://schemas.openxmlformats.org/drawingml/2006/main" xmlns:r="http://schemas.openxmlformats.org/officeDocument/2006/relationships" xmlns:p="http://schemas.openxmlformats.org/presentationml/2006/main" preserve="1" userDrawn="1">
  <p:cSld name="34_TITEL &amp; INHALT">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Mastertitelformat bearbeiten</a:t>
            </a:r>
          </a:p>
        </p:txBody>
      </p:sp>
      <p:sp>
        <p:nvSpPr>
          <p:cNvPr id="13"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9" name="Bild"/>
          <p:cNvSpPr>
            <a:spLocks noGrp="1" noChangeAspect="1"/>
          </p:cNvSpPr>
          <p:nvPr>
            <p:ph type="pic" sz="quarter" idx="17"/>
          </p:nvPr>
        </p:nvSpPr>
        <p:spPr bwMode="gray">
          <a:xfrm>
            <a:off x="540000" y="1512000"/>
            <a:ext cx="2671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23" name="Inhalt"/>
          <p:cNvSpPr>
            <a:spLocks noGrp="1"/>
          </p:cNvSpPr>
          <p:nvPr>
            <p:ph sz="half" idx="1"/>
          </p:nvPr>
        </p:nvSpPr>
        <p:spPr bwMode="gray">
          <a:xfrm>
            <a:off x="3351600" y="1512000"/>
            <a:ext cx="8298000" cy="4298400"/>
          </a:xfrm>
        </p:spPr>
        <p:txBody>
          <a:bodyPr/>
          <a:lstStyle>
            <a:lvl1pPr marL="270000" indent="-270000">
              <a:buSzPct val="80000"/>
              <a:buFont typeface="Wingdings" panose="05000000000000000000" pitchFamily="2" charset="2"/>
              <a:buChar char="§"/>
              <a:defRPr sz="18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8"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0" name="Fußzeile"/>
          <p:cNvSpPr>
            <a:spLocks noGrp="1"/>
          </p:cNvSpPr>
          <p:nvPr>
            <p:ph type="ftr" sz="quarter" idx="15"/>
          </p:nvPr>
        </p:nvSpPr>
        <p:spPr bwMode="gray">
          <a:xfrm>
            <a:off x="1260000" y="6580800"/>
            <a:ext cx="9370800" cy="216000"/>
          </a:xfrm>
          <a:prstGeom prst="rect">
            <a:avLst/>
          </a:prstGeom>
        </p:spPr>
        <p:txBody>
          <a:bodyPr/>
          <a:lstStyle/>
          <a:p>
            <a:r>
              <a:rPr lang="en-US" noProof="0"/>
              <a:t>DESIGN THINKING - BUSINESS MODEL INNOVATION - CPS</a:t>
            </a:r>
            <a:endParaRPr lang="de-DE" noProof="0"/>
          </a:p>
        </p:txBody>
      </p:sp>
    </p:spTree>
    <p:extLst>
      <p:ext uri="{BB962C8B-B14F-4D97-AF65-F5344CB8AC3E}">
        <p14:creationId xmlns:p14="http://schemas.microsoft.com/office/powerpoint/2010/main" val="5172124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7.xml><?xml version="1.0" encoding="utf-8"?>
<p:sldLayout xmlns:a="http://schemas.openxmlformats.org/drawingml/2006/main" xmlns:r="http://schemas.openxmlformats.org/officeDocument/2006/relationships" xmlns:p="http://schemas.openxmlformats.org/presentationml/2006/main" preserve="1" userDrawn="1">
  <p:cSld name="35_TEXT &amp; BILD">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Mastertitelformat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1" name="Bild 1"/>
          <p:cNvSpPr>
            <a:spLocks noGrp="1" noChangeAspect="1"/>
          </p:cNvSpPr>
          <p:nvPr>
            <p:ph type="pic" sz="quarter" idx="15"/>
          </p:nvPr>
        </p:nvSpPr>
        <p:spPr bwMode="gray">
          <a:xfrm>
            <a:off x="540000" y="1512000"/>
            <a:ext cx="2671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52" name="Inhalt 1"/>
          <p:cNvSpPr>
            <a:spLocks noGrp="1"/>
          </p:cNvSpPr>
          <p:nvPr>
            <p:ph sz="half" idx="21"/>
          </p:nvPr>
        </p:nvSpPr>
        <p:spPr bwMode="gray">
          <a:xfrm>
            <a:off x="3352800" y="1512000"/>
            <a:ext cx="2671200" cy="4298400"/>
          </a:xfrm>
        </p:spPr>
        <p:txBody>
          <a:bodyPr/>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58" name="Bild 2"/>
          <p:cNvSpPr>
            <a:spLocks noGrp="1" noChangeAspect="1"/>
          </p:cNvSpPr>
          <p:nvPr>
            <p:ph type="pic" sz="quarter" idx="22"/>
          </p:nvPr>
        </p:nvSpPr>
        <p:spPr bwMode="gray">
          <a:xfrm>
            <a:off x="6165600" y="1512000"/>
            <a:ext cx="2671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61" name="Inhalt 2"/>
          <p:cNvSpPr>
            <a:spLocks noGrp="1"/>
          </p:cNvSpPr>
          <p:nvPr>
            <p:ph sz="half" idx="25"/>
          </p:nvPr>
        </p:nvSpPr>
        <p:spPr bwMode="gray">
          <a:xfrm>
            <a:off x="8978400" y="1512000"/>
            <a:ext cx="2671200" cy="4298400"/>
          </a:xfrm>
        </p:spPr>
        <p:txBody>
          <a:bodyPr/>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10"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2" name="Fußzeile"/>
          <p:cNvSpPr>
            <a:spLocks noGrp="1"/>
          </p:cNvSpPr>
          <p:nvPr>
            <p:ph type="ftr" sz="quarter" idx="26"/>
          </p:nvPr>
        </p:nvSpPr>
        <p:spPr bwMode="gray">
          <a:xfrm>
            <a:off x="1260000" y="6580800"/>
            <a:ext cx="9370800" cy="216000"/>
          </a:xfrm>
          <a:prstGeom prst="rect">
            <a:avLst/>
          </a:prstGeom>
        </p:spPr>
        <p:txBody>
          <a:bodyPr/>
          <a:lstStyle/>
          <a:p>
            <a:r>
              <a:rPr lang="en-US"/>
              <a:t>DESIGN THINKING - BUSINESS MODEL INNOVATION - CPS</a:t>
            </a:r>
            <a:endParaRPr lang="de-DE"/>
          </a:p>
        </p:txBody>
      </p:sp>
      <p:sp>
        <p:nvSpPr>
          <p:cNvPr id="13" name="Textplatzhalter 8">
            <a:extLst>
              <a:ext uri="{FF2B5EF4-FFF2-40B4-BE49-F238E27FC236}">
                <a16:creationId xmlns:a16="http://schemas.microsoft.com/office/drawing/2014/main" id="{ED9CC194-24F8-4284-B1AF-0FC594CE39C8}"/>
              </a:ext>
            </a:extLst>
          </p:cNvPr>
          <p:cNvSpPr>
            <a:spLocks noGrp="1"/>
          </p:cNvSpPr>
          <p:nvPr>
            <p:ph type="body" sz="quarter" idx="27"/>
          </p:nvPr>
        </p:nvSpPr>
        <p:spPr>
          <a:xfrm>
            <a:off x="1259999" y="6318959"/>
            <a:ext cx="9370800" cy="108000"/>
          </a:xfrm>
        </p:spPr>
        <p:txBody>
          <a:bodyPr/>
          <a:lstStyle>
            <a:lvl1pPr marL="0" indent="0">
              <a:lnSpc>
                <a:spcPct val="75000"/>
              </a:lnSpc>
              <a:spcAft>
                <a:spcPts val="0"/>
              </a:spcAft>
              <a:buFontTx/>
              <a:buNone/>
              <a:defRPr sz="900"/>
            </a:lvl1pPr>
          </a:lstStyle>
          <a:p>
            <a:pPr lvl="0"/>
            <a:r>
              <a:rPr lang="de-DE"/>
              <a:t>Mastertextformat bearbeiten</a:t>
            </a:r>
          </a:p>
        </p:txBody>
      </p:sp>
      <p:sp>
        <p:nvSpPr>
          <p:cNvPr id="14" name="Textplatzhalter 8">
            <a:extLst>
              <a:ext uri="{FF2B5EF4-FFF2-40B4-BE49-F238E27FC236}">
                <a16:creationId xmlns:a16="http://schemas.microsoft.com/office/drawing/2014/main" id="{BC70FB61-FD4B-43AF-9095-5B0DE36BCE01}"/>
              </a:ext>
            </a:extLst>
          </p:cNvPr>
          <p:cNvSpPr>
            <a:spLocks noGrp="1"/>
          </p:cNvSpPr>
          <p:nvPr>
            <p:ph type="body" sz="quarter" idx="17"/>
          </p:nvPr>
        </p:nvSpPr>
        <p:spPr>
          <a:xfrm>
            <a:off x="1259999" y="6432320"/>
            <a:ext cx="9370800" cy="180000"/>
          </a:xfrm>
        </p:spPr>
        <p:txBody>
          <a:bodyPr/>
          <a:lstStyle>
            <a:lvl1pPr marL="0" indent="0">
              <a:lnSpc>
                <a:spcPct val="75000"/>
              </a:lnSpc>
              <a:spcAft>
                <a:spcPts val="0"/>
              </a:spcAft>
              <a:buFontTx/>
              <a:buNone/>
              <a:defRPr sz="900"/>
            </a:lvl1pPr>
          </a:lstStyle>
          <a:p>
            <a:pPr lvl="0"/>
            <a:r>
              <a:rPr lang="de-DE"/>
              <a:t>Mastertextformat bearbeiten</a:t>
            </a:r>
          </a:p>
        </p:txBody>
      </p:sp>
    </p:spTree>
    <p:extLst>
      <p:ext uri="{BB962C8B-B14F-4D97-AF65-F5344CB8AC3E}">
        <p14:creationId xmlns:p14="http://schemas.microsoft.com/office/powerpoint/2010/main" val="26802123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8.xml><?xml version="1.0" encoding="utf-8"?>
<p:sldLayout xmlns:a="http://schemas.openxmlformats.org/drawingml/2006/main" xmlns:r="http://schemas.openxmlformats.org/officeDocument/2006/relationships" xmlns:p="http://schemas.openxmlformats.org/presentationml/2006/main" preserve="1" userDrawn="1">
  <p:cSld name="36_TEXT &amp; BILD">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Mastertitelformat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1" name="Bild 1"/>
          <p:cNvSpPr>
            <a:spLocks noGrp="1" noChangeAspect="1"/>
          </p:cNvSpPr>
          <p:nvPr>
            <p:ph type="pic" sz="quarter" idx="15"/>
          </p:nvPr>
        </p:nvSpPr>
        <p:spPr bwMode="gray">
          <a:xfrm>
            <a:off x="540000" y="1512000"/>
            <a:ext cx="2671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3" name="Bild 2"/>
          <p:cNvSpPr>
            <a:spLocks noGrp="1" noChangeAspect="1"/>
          </p:cNvSpPr>
          <p:nvPr>
            <p:ph type="pic" sz="quarter" idx="28"/>
          </p:nvPr>
        </p:nvSpPr>
        <p:spPr bwMode="gray">
          <a:xfrm>
            <a:off x="3352800" y="1512000"/>
            <a:ext cx="2671200" cy="20772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2" name="Inhalt"/>
          <p:cNvSpPr>
            <a:spLocks noGrp="1"/>
          </p:cNvSpPr>
          <p:nvPr>
            <p:ph idx="18"/>
          </p:nvPr>
        </p:nvSpPr>
        <p:spPr bwMode="gray">
          <a:xfrm>
            <a:off x="3352800" y="3733200"/>
            <a:ext cx="2671200" cy="2077200"/>
          </a:xfrm>
          <a:solidFill>
            <a:schemeClr val="bg1">
              <a:alpha val="80000"/>
            </a:schemeClr>
          </a:solidFill>
          <a:ln cap="flat">
            <a:solidFill>
              <a:schemeClr val="accent5"/>
            </a:solidFill>
            <a:miter lim="800000"/>
          </a:ln>
        </p:spPr>
        <p:txBody>
          <a:bodyPr lIns="180000" tIns="180000" rIns="180000" bIns="180000" anchor="t" anchorCtr="0"/>
          <a:lstStyle>
            <a:lvl1pPr marL="0" indent="0" algn="l">
              <a:buNone/>
              <a:defRPr sz="18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Mastertextformat bearbeiten</a:t>
            </a:r>
          </a:p>
        </p:txBody>
      </p:sp>
      <p:sp>
        <p:nvSpPr>
          <p:cNvPr id="58" name="Bild 3"/>
          <p:cNvSpPr>
            <a:spLocks noGrp="1" noChangeAspect="1"/>
          </p:cNvSpPr>
          <p:nvPr>
            <p:ph type="pic" sz="quarter" idx="22"/>
          </p:nvPr>
        </p:nvSpPr>
        <p:spPr bwMode="gray">
          <a:xfrm>
            <a:off x="6165600" y="1512000"/>
            <a:ext cx="2671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4" name="Bild 4"/>
          <p:cNvSpPr>
            <a:spLocks noGrp="1" noChangeAspect="1"/>
          </p:cNvSpPr>
          <p:nvPr>
            <p:ph type="pic" sz="quarter" idx="29"/>
          </p:nvPr>
        </p:nvSpPr>
        <p:spPr bwMode="gray">
          <a:xfrm>
            <a:off x="8978400" y="1512000"/>
            <a:ext cx="2671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5"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6" name="Fußzeile"/>
          <p:cNvSpPr>
            <a:spLocks noGrp="1"/>
          </p:cNvSpPr>
          <p:nvPr>
            <p:ph type="ftr" sz="quarter" idx="30"/>
          </p:nvPr>
        </p:nvSpPr>
        <p:spPr bwMode="gray">
          <a:xfrm>
            <a:off x="1260000" y="6580800"/>
            <a:ext cx="9370800" cy="216000"/>
          </a:xfrm>
          <a:prstGeom prst="rect">
            <a:avLst/>
          </a:prstGeom>
        </p:spPr>
        <p:txBody>
          <a:bodyPr/>
          <a:lstStyle/>
          <a:p>
            <a:r>
              <a:rPr lang="en-US"/>
              <a:t>DESIGN THINKING - BUSINESS MODEL INNOVATION - CPS</a:t>
            </a:r>
            <a:endParaRPr lang="de-DE"/>
          </a:p>
        </p:txBody>
      </p:sp>
    </p:spTree>
    <p:extLst>
      <p:ext uri="{BB962C8B-B14F-4D97-AF65-F5344CB8AC3E}">
        <p14:creationId xmlns:p14="http://schemas.microsoft.com/office/powerpoint/2010/main" val="5173023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9.xml><?xml version="1.0" encoding="utf-8"?>
<p:sldLayout xmlns:a="http://schemas.openxmlformats.org/drawingml/2006/main" xmlns:r="http://schemas.openxmlformats.org/officeDocument/2006/relationships" xmlns:p="http://schemas.openxmlformats.org/presentationml/2006/main" preserve="1" userDrawn="1">
  <p:cSld name="37_TEXT &amp; BILD">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Mastertitelformat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1" name="Bild 1"/>
          <p:cNvSpPr>
            <a:spLocks noGrp="1" noChangeAspect="1"/>
          </p:cNvSpPr>
          <p:nvPr>
            <p:ph type="pic" sz="quarter" idx="15"/>
          </p:nvPr>
        </p:nvSpPr>
        <p:spPr bwMode="gray">
          <a:xfrm>
            <a:off x="540000" y="1512000"/>
            <a:ext cx="2671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45" name="Inhalt 1"/>
          <p:cNvSpPr>
            <a:spLocks noGrp="1"/>
          </p:cNvSpPr>
          <p:nvPr>
            <p:ph sz="half" idx="19"/>
          </p:nvPr>
        </p:nvSpPr>
        <p:spPr bwMode="gray">
          <a:xfrm>
            <a:off x="540000" y="3733200"/>
            <a:ext cx="2671200" cy="2077200"/>
          </a:xfrm>
          <a:solidFill>
            <a:schemeClr val="bg1">
              <a:alpha val="80000"/>
            </a:schemeClr>
          </a:solidFill>
        </p:spPr>
        <p:txBody>
          <a:bodyPr lIns="180000" tIns="180000" rIns="180000" bIns="180000"/>
          <a:lstStyle>
            <a:lvl1pPr marL="0" indent="0">
              <a:buNone/>
              <a:defRPr sz="1600"/>
            </a:lvl1pPr>
            <a:lvl2pPr>
              <a:defRPr sz="1400"/>
            </a:lvl2pPr>
            <a:lvl3pPr>
              <a:defRPr sz="1200"/>
            </a:lvl3pPr>
            <a:lvl4pPr>
              <a:defRPr sz="1100"/>
            </a:lvl4pPr>
            <a:lvl5pPr>
              <a:defRPr sz="1100"/>
            </a:lvl5pPr>
            <a:lvl6pPr>
              <a:defRPr sz="1800"/>
            </a:lvl6pPr>
            <a:lvl7pPr>
              <a:defRPr sz="1800"/>
            </a:lvl7pPr>
            <a:lvl8pPr>
              <a:defRPr sz="1800"/>
            </a:lvl8pPr>
            <a:lvl9pPr>
              <a:defRPr sz="1800"/>
            </a:lvl9pPr>
          </a:lstStyle>
          <a:p>
            <a:pPr lvl="0"/>
            <a:r>
              <a:rPr lang="de-DE" noProof="0"/>
              <a:t>Mastertextformat bearbeiten</a:t>
            </a:r>
          </a:p>
        </p:txBody>
      </p:sp>
      <p:sp>
        <p:nvSpPr>
          <p:cNvPr id="51" name="Bild 2"/>
          <p:cNvSpPr>
            <a:spLocks noGrp="1" noChangeAspect="1"/>
          </p:cNvSpPr>
          <p:nvPr>
            <p:ph type="pic" sz="quarter" idx="20"/>
          </p:nvPr>
        </p:nvSpPr>
        <p:spPr bwMode="gray">
          <a:xfrm>
            <a:off x="3352800" y="1512000"/>
            <a:ext cx="2671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52" name="Inhalt 2"/>
          <p:cNvSpPr>
            <a:spLocks noGrp="1"/>
          </p:cNvSpPr>
          <p:nvPr>
            <p:ph sz="half" idx="21"/>
          </p:nvPr>
        </p:nvSpPr>
        <p:spPr bwMode="gray">
          <a:xfrm>
            <a:off x="3352800" y="3733200"/>
            <a:ext cx="2671200" cy="2077200"/>
          </a:xfrm>
          <a:solidFill>
            <a:schemeClr val="bg1">
              <a:alpha val="80000"/>
            </a:schemeClr>
          </a:solidFill>
        </p:spPr>
        <p:txBody>
          <a:bodyPr lIns="180000" tIns="180000" rIns="180000" bIns="180000"/>
          <a:lstStyle>
            <a:lvl1pPr marL="0" indent="0">
              <a:buNone/>
              <a:defRPr sz="1600"/>
            </a:lvl1pPr>
            <a:lvl2pPr>
              <a:defRPr sz="1400"/>
            </a:lvl2pPr>
            <a:lvl3pPr>
              <a:defRPr sz="1200"/>
            </a:lvl3pPr>
            <a:lvl4pPr>
              <a:defRPr sz="1100"/>
            </a:lvl4pPr>
            <a:lvl5pPr>
              <a:defRPr sz="1100"/>
            </a:lvl5pPr>
            <a:lvl6pPr>
              <a:defRPr sz="1800"/>
            </a:lvl6pPr>
            <a:lvl7pPr>
              <a:defRPr sz="1800"/>
            </a:lvl7pPr>
            <a:lvl8pPr>
              <a:defRPr sz="1800"/>
            </a:lvl8pPr>
            <a:lvl9pPr>
              <a:defRPr sz="1800"/>
            </a:lvl9pPr>
          </a:lstStyle>
          <a:p>
            <a:pPr lvl="0"/>
            <a:r>
              <a:rPr lang="de-DE" noProof="0"/>
              <a:t>Mastertextformat bearbeiten</a:t>
            </a:r>
          </a:p>
        </p:txBody>
      </p:sp>
      <p:sp>
        <p:nvSpPr>
          <p:cNvPr id="58" name="Bild 3"/>
          <p:cNvSpPr>
            <a:spLocks noGrp="1" noChangeAspect="1"/>
          </p:cNvSpPr>
          <p:nvPr>
            <p:ph type="pic" sz="quarter" idx="22"/>
          </p:nvPr>
        </p:nvSpPr>
        <p:spPr bwMode="gray">
          <a:xfrm>
            <a:off x="6165600" y="1512000"/>
            <a:ext cx="2671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59" name="Inhalt 3"/>
          <p:cNvSpPr>
            <a:spLocks noGrp="1"/>
          </p:cNvSpPr>
          <p:nvPr>
            <p:ph sz="half" idx="23"/>
          </p:nvPr>
        </p:nvSpPr>
        <p:spPr bwMode="gray">
          <a:xfrm>
            <a:off x="6165600" y="3733200"/>
            <a:ext cx="2671200" cy="2077200"/>
          </a:xfrm>
          <a:solidFill>
            <a:schemeClr val="bg1">
              <a:alpha val="80000"/>
            </a:schemeClr>
          </a:solidFill>
        </p:spPr>
        <p:txBody>
          <a:bodyPr lIns="180000" tIns="180000" rIns="180000" bIns="180000"/>
          <a:lstStyle>
            <a:lvl1pPr marL="0" indent="0">
              <a:buNone/>
              <a:defRPr sz="1600"/>
            </a:lvl1pPr>
            <a:lvl2pPr>
              <a:defRPr sz="1400"/>
            </a:lvl2pPr>
            <a:lvl3pPr>
              <a:defRPr sz="1200"/>
            </a:lvl3pPr>
            <a:lvl4pPr>
              <a:defRPr sz="1100"/>
            </a:lvl4pPr>
            <a:lvl5pPr>
              <a:defRPr sz="1100"/>
            </a:lvl5pPr>
            <a:lvl6pPr>
              <a:defRPr sz="1800"/>
            </a:lvl6pPr>
            <a:lvl7pPr>
              <a:defRPr sz="1800"/>
            </a:lvl7pPr>
            <a:lvl8pPr>
              <a:defRPr sz="1800"/>
            </a:lvl8pPr>
            <a:lvl9pPr>
              <a:defRPr sz="1800"/>
            </a:lvl9pPr>
          </a:lstStyle>
          <a:p>
            <a:pPr lvl="0"/>
            <a:r>
              <a:rPr lang="de-DE" noProof="0"/>
              <a:t>Mastertextformat bearbeiten</a:t>
            </a:r>
          </a:p>
        </p:txBody>
      </p:sp>
      <p:sp>
        <p:nvSpPr>
          <p:cNvPr id="60" name="Bild 4"/>
          <p:cNvSpPr>
            <a:spLocks noGrp="1" noChangeAspect="1"/>
          </p:cNvSpPr>
          <p:nvPr>
            <p:ph type="pic" sz="quarter" idx="24"/>
          </p:nvPr>
        </p:nvSpPr>
        <p:spPr bwMode="gray">
          <a:xfrm>
            <a:off x="8978400" y="1512000"/>
            <a:ext cx="2671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61" name="Inhalt 4"/>
          <p:cNvSpPr>
            <a:spLocks noGrp="1"/>
          </p:cNvSpPr>
          <p:nvPr>
            <p:ph sz="half" idx="25"/>
          </p:nvPr>
        </p:nvSpPr>
        <p:spPr bwMode="gray">
          <a:xfrm>
            <a:off x="8978400" y="3733200"/>
            <a:ext cx="2671200" cy="2077200"/>
          </a:xfrm>
          <a:solidFill>
            <a:schemeClr val="bg1">
              <a:alpha val="80000"/>
            </a:schemeClr>
          </a:solidFill>
        </p:spPr>
        <p:txBody>
          <a:bodyPr lIns="180000" tIns="180000" rIns="180000" bIns="180000"/>
          <a:lstStyle>
            <a:lvl1pPr marL="0" indent="0">
              <a:buNone/>
              <a:defRPr sz="1600"/>
            </a:lvl1pPr>
            <a:lvl2pPr>
              <a:defRPr sz="1400"/>
            </a:lvl2pPr>
            <a:lvl3pPr>
              <a:defRPr sz="1200"/>
            </a:lvl3pPr>
            <a:lvl4pPr>
              <a:defRPr sz="1100"/>
            </a:lvl4pPr>
            <a:lvl5pPr>
              <a:defRPr sz="1100"/>
            </a:lvl5pPr>
            <a:lvl6pPr>
              <a:defRPr sz="1800"/>
            </a:lvl6pPr>
            <a:lvl7pPr>
              <a:defRPr sz="1800"/>
            </a:lvl7pPr>
            <a:lvl8pPr>
              <a:defRPr sz="1800"/>
            </a:lvl8pPr>
            <a:lvl9pPr>
              <a:defRPr sz="1800"/>
            </a:lvl9pPr>
          </a:lstStyle>
          <a:p>
            <a:pPr lvl="0"/>
            <a:r>
              <a:rPr lang="de-DE" noProof="0"/>
              <a:t>Mastertextformat bearbeiten</a:t>
            </a:r>
          </a:p>
        </p:txBody>
      </p:sp>
      <p:sp>
        <p:nvSpPr>
          <p:cNvPr id="16"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7" name="Fußzeile"/>
          <p:cNvSpPr>
            <a:spLocks noGrp="1"/>
          </p:cNvSpPr>
          <p:nvPr>
            <p:ph type="ftr" sz="quarter" idx="26"/>
          </p:nvPr>
        </p:nvSpPr>
        <p:spPr bwMode="gray">
          <a:xfrm>
            <a:off x="1260000" y="6580800"/>
            <a:ext cx="9370800" cy="216000"/>
          </a:xfrm>
          <a:prstGeom prst="rect">
            <a:avLst/>
          </a:prstGeom>
        </p:spPr>
        <p:txBody>
          <a:bodyPr/>
          <a:lstStyle/>
          <a:p>
            <a:r>
              <a:rPr lang="en-US" noProof="0"/>
              <a:t>DESIGN THINKING - BUSINESS MODEL INNOVATION - CPS</a:t>
            </a:r>
            <a:endParaRPr lang="de-DE" noProof="0"/>
          </a:p>
        </p:txBody>
      </p:sp>
    </p:spTree>
    <p:extLst>
      <p:ext uri="{BB962C8B-B14F-4D97-AF65-F5344CB8AC3E}">
        <p14:creationId xmlns:p14="http://schemas.microsoft.com/office/powerpoint/2010/main" val="23935915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0.xml><?xml version="1.0" encoding="utf-8"?>
<p:sldLayout xmlns:a="http://schemas.openxmlformats.org/drawingml/2006/main" xmlns:r="http://schemas.openxmlformats.org/officeDocument/2006/relationships" xmlns:p="http://schemas.openxmlformats.org/presentationml/2006/main" preserve="1" userDrawn="1">
  <p:cSld name="38_TEXT &amp; BILD">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Mastertitelformat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21" name="Inhalt 1"/>
          <p:cNvSpPr>
            <a:spLocks noGrp="1"/>
          </p:cNvSpPr>
          <p:nvPr>
            <p:ph sz="half" idx="31"/>
          </p:nvPr>
        </p:nvSpPr>
        <p:spPr bwMode="gray">
          <a:xfrm>
            <a:off x="540000" y="1512000"/>
            <a:ext cx="2671200" cy="2077200"/>
          </a:xfrm>
          <a:solidFill>
            <a:schemeClr val="bg1">
              <a:alpha val="80000"/>
            </a:schemeClr>
          </a:solidFill>
          <a:ln>
            <a:solidFill>
              <a:schemeClr val="accent5"/>
            </a:solidFill>
            <a:miter lim="800000"/>
          </a:ln>
        </p:spPr>
        <p:txBody>
          <a:bodyPr lIns="180000" tIns="180000" rIns="180000" bIns="180000" anchor="b" anchorCtr="0"/>
          <a:lstStyle>
            <a:lvl1pPr marL="0" indent="0" algn="ctr">
              <a:buNone/>
              <a:defRPr sz="18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de-DE" noProof="0"/>
              <a:t>Mastertextformat bearbeiten</a:t>
            </a:r>
          </a:p>
        </p:txBody>
      </p:sp>
      <p:sp>
        <p:nvSpPr>
          <p:cNvPr id="22" name="Inhalt 2"/>
          <p:cNvSpPr>
            <a:spLocks noGrp="1"/>
          </p:cNvSpPr>
          <p:nvPr>
            <p:ph sz="half" idx="32"/>
          </p:nvPr>
        </p:nvSpPr>
        <p:spPr bwMode="gray">
          <a:xfrm>
            <a:off x="540000" y="3733200"/>
            <a:ext cx="2671200" cy="2077200"/>
          </a:xfrm>
          <a:solidFill>
            <a:schemeClr val="bg1">
              <a:alpha val="80000"/>
            </a:schemeClr>
          </a:solidFill>
          <a:ln>
            <a:solidFill>
              <a:schemeClr val="accent5"/>
            </a:solidFill>
            <a:miter lim="800000"/>
          </a:ln>
        </p:spPr>
        <p:txBody>
          <a:bodyPr lIns="180000" tIns="180000" rIns="180000" bIns="180000" anchor="b" anchorCtr="0"/>
          <a:lstStyle>
            <a:lvl1pPr marL="0" indent="0" algn="ctr">
              <a:buNone/>
              <a:defRPr sz="18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de-DE" noProof="0"/>
              <a:t>Mastertextformat bearbeiten</a:t>
            </a:r>
          </a:p>
        </p:txBody>
      </p:sp>
      <p:sp>
        <p:nvSpPr>
          <p:cNvPr id="52" name="Inhalt 3"/>
          <p:cNvSpPr>
            <a:spLocks noGrp="1"/>
          </p:cNvSpPr>
          <p:nvPr>
            <p:ph sz="half" idx="21"/>
          </p:nvPr>
        </p:nvSpPr>
        <p:spPr bwMode="gray">
          <a:xfrm>
            <a:off x="3352800" y="1512000"/>
            <a:ext cx="2671200" cy="2077200"/>
          </a:xfrm>
          <a:solidFill>
            <a:schemeClr val="bg1">
              <a:alpha val="80000"/>
            </a:schemeClr>
          </a:solidFill>
          <a:ln>
            <a:solidFill>
              <a:schemeClr val="accent5"/>
            </a:solidFill>
            <a:miter lim="800000"/>
          </a:ln>
        </p:spPr>
        <p:txBody>
          <a:bodyPr lIns="180000" tIns="180000" rIns="180000" bIns="180000" anchor="b" anchorCtr="0"/>
          <a:lstStyle>
            <a:lvl1pPr marL="0" indent="0" algn="ctr">
              <a:buNone/>
              <a:defRPr sz="18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de-DE" noProof="0"/>
              <a:t>Mastertextformat bearbeiten</a:t>
            </a:r>
          </a:p>
        </p:txBody>
      </p:sp>
      <p:sp>
        <p:nvSpPr>
          <p:cNvPr id="15" name="Inhalt 4"/>
          <p:cNvSpPr>
            <a:spLocks noGrp="1"/>
          </p:cNvSpPr>
          <p:nvPr>
            <p:ph sz="half" idx="29"/>
          </p:nvPr>
        </p:nvSpPr>
        <p:spPr bwMode="gray">
          <a:xfrm>
            <a:off x="3352800" y="3733200"/>
            <a:ext cx="2671200" cy="2077200"/>
          </a:xfrm>
          <a:solidFill>
            <a:schemeClr val="bg1">
              <a:alpha val="80000"/>
            </a:schemeClr>
          </a:solidFill>
          <a:ln>
            <a:solidFill>
              <a:schemeClr val="accent5"/>
            </a:solidFill>
            <a:miter lim="800000"/>
          </a:ln>
        </p:spPr>
        <p:txBody>
          <a:bodyPr lIns="180000" tIns="180000" rIns="180000" bIns="180000" anchor="b" anchorCtr="0"/>
          <a:lstStyle>
            <a:lvl1pPr marL="0" indent="0" algn="ctr">
              <a:buNone/>
              <a:defRPr sz="18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de-DE" noProof="0"/>
              <a:t>Mastertextformat bearbeiten</a:t>
            </a:r>
          </a:p>
        </p:txBody>
      </p:sp>
      <p:sp>
        <p:nvSpPr>
          <p:cNvPr id="23" name="Inhalt 5"/>
          <p:cNvSpPr>
            <a:spLocks noGrp="1"/>
          </p:cNvSpPr>
          <p:nvPr>
            <p:ph sz="half" idx="33"/>
          </p:nvPr>
        </p:nvSpPr>
        <p:spPr bwMode="gray">
          <a:xfrm>
            <a:off x="6165600" y="1512000"/>
            <a:ext cx="2671200" cy="2077200"/>
          </a:xfrm>
          <a:solidFill>
            <a:schemeClr val="bg1">
              <a:alpha val="80000"/>
            </a:schemeClr>
          </a:solidFill>
          <a:ln>
            <a:solidFill>
              <a:schemeClr val="accent5"/>
            </a:solidFill>
            <a:miter lim="800000"/>
          </a:ln>
        </p:spPr>
        <p:txBody>
          <a:bodyPr lIns="180000" tIns="180000" rIns="180000" bIns="180000" anchor="b" anchorCtr="0"/>
          <a:lstStyle>
            <a:lvl1pPr marL="0" indent="0" algn="ctr">
              <a:buNone/>
              <a:defRPr sz="18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de-DE" noProof="0"/>
              <a:t>Mastertextformat bearbeiten</a:t>
            </a:r>
          </a:p>
        </p:txBody>
      </p:sp>
      <p:sp>
        <p:nvSpPr>
          <p:cNvPr id="24" name="Inhalt 6"/>
          <p:cNvSpPr>
            <a:spLocks noGrp="1"/>
          </p:cNvSpPr>
          <p:nvPr>
            <p:ph sz="half" idx="34"/>
          </p:nvPr>
        </p:nvSpPr>
        <p:spPr bwMode="gray">
          <a:xfrm>
            <a:off x="6165600" y="3733200"/>
            <a:ext cx="2671200" cy="2077200"/>
          </a:xfrm>
          <a:solidFill>
            <a:schemeClr val="bg1">
              <a:alpha val="80000"/>
            </a:schemeClr>
          </a:solidFill>
          <a:ln>
            <a:solidFill>
              <a:schemeClr val="accent5"/>
            </a:solidFill>
            <a:miter lim="800000"/>
          </a:ln>
        </p:spPr>
        <p:txBody>
          <a:bodyPr lIns="180000" tIns="180000" rIns="180000" bIns="180000" anchor="b" anchorCtr="0"/>
          <a:lstStyle>
            <a:lvl1pPr marL="0" indent="0" algn="ctr">
              <a:buNone/>
              <a:defRPr sz="18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de-DE" noProof="0"/>
              <a:t>Mastertextformat bearbeiten</a:t>
            </a:r>
          </a:p>
        </p:txBody>
      </p:sp>
      <p:sp>
        <p:nvSpPr>
          <p:cNvPr id="61" name="Inhalt 7"/>
          <p:cNvSpPr>
            <a:spLocks noGrp="1"/>
          </p:cNvSpPr>
          <p:nvPr>
            <p:ph sz="half" idx="25"/>
          </p:nvPr>
        </p:nvSpPr>
        <p:spPr bwMode="gray">
          <a:xfrm>
            <a:off x="8978400" y="1512000"/>
            <a:ext cx="2671200" cy="2077200"/>
          </a:xfrm>
          <a:solidFill>
            <a:schemeClr val="bg1">
              <a:alpha val="80000"/>
            </a:schemeClr>
          </a:solidFill>
          <a:ln>
            <a:solidFill>
              <a:schemeClr val="accent5"/>
            </a:solidFill>
            <a:miter lim="800000"/>
          </a:ln>
        </p:spPr>
        <p:txBody>
          <a:bodyPr lIns="180000" tIns="180000" rIns="180000" bIns="180000" anchor="b" anchorCtr="0"/>
          <a:lstStyle>
            <a:lvl1pPr marL="0" indent="0" algn="ctr">
              <a:buNone/>
              <a:defRPr sz="18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de-DE" noProof="0"/>
              <a:t>Mastertextformat bearbeiten</a:t>
            </a:r>
          </a:p>
        </p:txBody>
      </p:sp>
      <p:sp>
        <p:nvSpPr>
          <p:cNvPr id="16" name="Inhalt 8"/>
          <p:cNvSpPr>
            <a:spLocks noGrp="1"/>
          </p:cNvSpPr>
          <p:nvPr>
            <p:ph sz="half" idx="30"/>
          </p:nvPr>
        </p:nvSpPr>
        <p:spPr bwMode="gray">
          <a:xfrm>
            <a:off x="8978400" y="3733200"/>
            <a:ext cx="2671200" cy="2077200"/>
          </a:xfrm>
          <a:solidFill>
            <a:schemeClr val="bg1">
              <a:alpha val="80000"/>
            </a:schemeClr>
          </a:solidFill>
          <a:ln>
            <a:solidFill>
              <a:schemeClr val="accent5"/>
            </a:solidFill>
            <a:miter lim="800000"/>
          </a:ln>
        </p:spPr>
        <p:txBody>
          <a:bodyPr lIns="180000" tIns="180000" rIns="180000" bIns="180000" anchor="b" anchorCtr="0"/>
          <a:lstStyle>
            <a:lvl1pPr marL="0" indent="0" algn="ctr">
              <a:buNone/>
              <a:defRPr sz="18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de-DE" noProof="0"/>
              <a:t>Mastertextformat bearbeiten</a:t>
            </a:r>
          </a:p>
        </p:txBody>
      </p:sp>
      <p:sp>
        <p:nvSpPr>
          <p:cNvPr id="25" name="Text 1"/>
          <p:cNvSpPr>
            <a:spLocks noGrp="1"/>
          </p:cNvSpPr>
          <p:nvPr>
            <p:ph type="body" sz="quarter" idx="35" hasCustomPrompt="1"/>
          </p:nvPr>
        </p:nvSpPr>
        <p:spPr bwMode="gray">
          <a:xfrm>
            <a:off x="1155600" y="15120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28" name="Text 2"/>
          <p:cNvSpPr>
            <a:spLocks noGrp="1"/>
          </p:cNvSpPr>
          <p:nvPr>
            <p:ph type="body" sz="quarter" idx="36" hasCustomPrompt="1"/>
          </p:nvPr>
        </p:nvSpPr>
        <p:spPr bwMode="gray">
          <a:xfrm>
            <a:off x="1155600" y="37332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26" name="Text 3"/>
          <p:cNvSpPr>
            <a:spLocks noGrp="1"/>
          </p:cNvSpPr>
          <p:nvPr>
            <p:ph type="body" sz="quarter" idx="22" hasCustomPrompt="1"/>
          </p:nvPr>
        </p:nvSpPr>
        <p:spPr bwMode="gray">
          <a:xfrm>
            <a:off x="3968400" y="15120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29" name="Text 4"/>
          <p:cNvSpPr>
            <a:spLocks noGrp="1"/>
          </p:cNvSpPr>
          <p:nvPr>
            <p:ph type="body" sz="quarter" idx="37" hasCustomPrompt="1"/>
          </p:nvPr>
        </p:nvSpPr>
        <p:spPr bwMode="gray">
          <a:xfrm>
            <a:off x="3968400" y="37332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27" name="Text 5"/>
          <p:cNvSpPr>
            <a:spLocks noGrp="1"/>
          </p:cNvSpPr>
          <p:nvPr>
            <p:ph type="body" sz="quarter" idx="23" hasCustomPrompt="1"/>
          </p:nvPr>
        </p:nvSpPr>
        <p:spPr bwMode="gray">
          <a:xfrm>
            <a:off x="6781200" y="15120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30" name="Text 6"/>
          <p:cNvSpPr>
            <a:spLocks noGrp="1"/>
          </p:cNvSpPr>
          <p:nvPr>
            <p:ph type="body" sz="quarter" idx="27" hasCustomPrompt="1"/>
          </p:nvPr>
        </p:nvSpPr>
        <p:spPr bwMode="gray">
          <a:xfrm>
            <a:off x="6781200" y="37332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37" name="Text 7"/>
          <p:cNvSpPr>
            <a:spLocks noGrp="1"/>
          </p:cNvSpPr>
          <p:nvPr>
            <p:ph type="body" sz="quarter" idx="38" hasCustomPrompt="1"/>
          </p:nvPr>
        </p:nvSpPr>
        <p:spPr bwMode="gray">
          <a:xfrm>
            <a:off x="9594000" y="15120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38" name="Text 8"/>
          <p:cNvSpPr>
            <a:spLocks noGrp="1"/>
          </p:cNvSpPr>
          <p:nvPr>
            <p:ph type="body" sz="quarter" idx="39" hasCustomPrompt="1"/>
          </p:nvPr>
        </p:nvSpPr>
        <p:spPr bwMode="gray">
          <a:xfrm>
            <a:off x="9594000" y="37332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10"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2" name="Fußzeile"/>
          <p:cNvSpPr>
            <a:spLocks noGrp="1"/>
          </p:cNvSpPr>
          <p:nvPr>
            <p:ph type="ftr" sz="quarter" idx="26"/>
          </p:nvPr>
        </p:nvSpPr>
        <p:spPr bwMode="gray">
          <a:xfrm>
            <a:off x="1260000" y="6580800"/>
            <a:ext cx="9370800" cy="216000"/>
          </a:xfrm>
          <a:prstGeom prst="rect">
            <a:avLst/>
          </a:prstGeom>
        </p:spPr>
        <p:txBody>
          <a:bodyPr/>
          <a:lstStyle/>
          <a:p>
            <a:r>
              <a:rPr lang="en-US"/>
              <a:t>DESIGN THINKING - BUSINESS MODEL INNOVATION - CPS</a:t>
            </a:r>
            <a:endParaRPr lang="de-DE"/>
          </a:p>
        </p:txBody>
      </p:sp>
    </p:spTree>
    <p:extLst>
      <p:ext uri="{BB962C8B-B14F-4D97-AF65-F5344CB8AC3E}">
        <p14:creationId xmlns:p14="http://schemas.microsoft.com/office/powerpoint/2010/main" val="31223105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1.xml><?xml version="1.0" encoding="utf-8"?>
<p:sldLayout xmlns:a="http://schemas.openxmlformats.org/drawingml/2006/main" xmlns:r="http://schemas.openxmlformats.org/officeDocument/2006/relationships" xmlns:p="http://schemas.openxmlformats.org/presentationml/2006/main" preserve="1" userDrawn="1">
  <p:cSld name="39_KACHEL MIT TEXT">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Mastertitelformat bearbeiten</a:t>
            </a:r>
          </a:p>
        </p:txBody>
      </p:sp>
      <p:sp>
        <p:nvSpPr>
          <p:cNvPr id="13"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 name="Inhalt 1"/>
          <p:cNvSpPr>
            <a:spLocks noGrp="1"/>
          </p:cNvSpPr>
          <p:nvPr>
            <p:ph idx="1"/>
          </p:nvPr>
        </p:nvSpPr>
        <p:spPr bwMode="gray">
          <a:xfrm>
            <a:off x="540000" y="1512000"/>
            <a:ext cx="2671200" cy="2077200"/>
          </a:xfrm>
          <a:solidFill>
            <a:schemeClr val="bg1">
              <a:alpha val="80000"/>
            </a:schemeClr>
          </a:solidFill>
          <a:ln cap="flat">
            <a:solidFill>
              <a:schemeClr val="accent5"/>
            </a:solidFill>
            <a:miter lim="800000"/>
          </a:ln>
        </p:spPr>
        <p:txBody>
          <a:bodyPr lIns="180000" tIns="900000" rIns="180000" bIns="180000" anchor="b"/>
          <a:lstStyle>
            <a:lvl1pPr marL="0" indent="0" algn="ctr">
              <a:buNone/>
              <a:defRPr sz="1600">
                <a:solidFill>
                  <a:schemeClr val="tx1"/>
                </a:solidFill>
              </a:defRPr>
            </a:lvl1pPr>
          </a:lstStyle>
          <a:p>
            <a:pPr lvl="0"/>
            <a:r>
              <a:rPr lang="de-DE" noProof="0"/>
              <a:t>Mastertextformat bearbeiten</a:t>
            </a:r>
          </a:p>
        </p:txBody>
      </p:sp>
      <p:sp>
        <p:nvSpPr>
          <p:cNvPr id="20" name="Text 1"/>
          <p:cNvSpPr>
            <a:spLocks noGrp="1"/>
          </p:cNvSpPr>
          <p:nvPr>
            <p:ph type="body" sz="quarter" idx="21" hasCustomPrompt="1"/>
          </p:nvPr>
        </p:nvSpPr>
        <p:spPr bwMode="gray">
          <a:xfrm>
            <a:off x="1155600" y="15120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11" name="Inhalt 2"/>
          <p:cNvSpPr>
            <a:spLocks noGrp="1"/>
          </p:cNvSpPr>
          <p:nvPr>
            <p:ph idx="15"/>
          </p:nvPr>
        </p:nvSpPr>
        <p:spPr bwMode="gray">
          <a:xfrm>
            <a:off x="3352800" y="1512000"/>
            <a:ext cx="2671200" cy="2077200"/>
          </a:xfrm>
          <a:solidFill>
            <a:schemeClr val="bg1">
              <a:alpha val="80000"/>
            </a:schemeClr>
          </a:solidFill>
          <a:ln cap="flat">
            <a:solidFill>
              <a:schemeClr val="accent5"/>
            </a:solidFill>
            <a:miter lim="800000"/>
          </a:ln>
        </p:spPr>
        <p:txBody>
          <a:bodyPr lIns="180000" tIns="900000" rIns="180000" bIns="180000" anchor="b"/>
          <a:lstStyle>
            <a:lvl1pPr marL="0" indent="0" algn="ctr">
              <a:buNone/>
              <a:defRPr sz="16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Mastertextformat bearbeiten</a:t>
            </a:r>
          </a:p>
        </p:txBody>
      </p:sp>
      <p:sp>
        <p:nvSpPr>
          <p:cNvPr id="21" name="Text 2"/>
          <p:cNvSpPr>
            <a:spLocks noGrp="1"/>
          </p:cNvSpPr>
          <p:nvPr>
            <p:ph type="body" sz="quarter" idx="22" hasCustomPrompt="1"/>
          </p:nvPr>
        </p:nvSpPr>
        <p:spPr bwMode="gray">
          <a:xfrm>
            <a:off x="3968400" y="15120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12" name="Inhalt 3"/>
          <p:cNvSpPr>
            <a:spLocks noGrp="1"/>
          </p:cNvSpPr>
          <p:nvPr>
            <p:ph idx="16"/>
          </p:nvPr>
        </p:nvSpPr>
        <p:spPr bwMode="gray">
          <a:xfrm>
            <a:off x="6165600" y="1512000"/>
            <a:ext cx="2671200" cy="2077200"/>
          </a:xfrm>
          <a:solidFill>
            <a:schemeClr val="bg1">
              <a:alpha val="80000"/>
            </a:schemeClr>
          </a:solidFill>
          <a:ln cap="flat">
            <a:solidFill>
              <a:schemeClr val="accent5"/>
            </a:solidFill>
            <a:miter lim="800000"/>
          </a:ln>
        </p:spPr>
        <p:txBody>
          <a:bodyPr lIns="180000" tIns="900000" rIns="180000" bIns="180000" anchor="b"/>
          <a:lstStyle>
            <a:lvl1pPr marL="0" indent="0" algn="ctr">
              <a:buNone/>
              <a:defRPr sz="16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Mastertextformat bearbeiten</a:t>
            </a:r>
          </a:p>
        </p:txBody>
      </p:sp>
      <p:sp>
        <p:nvSpPr>
          <p:cNvPr id="22" name="Text 3"/>
          <p:cNvSpPr>
            <a:spLocks noGrp="1"/>
          </p:cNvSpPr>
          <p:nvPr>
            <p:ph type="body" sz="quarter" idx="23" hasCustomPrompt="1"/>
          </p:nvPr>
        </p:nvSpPr>
        <p:spPr bwMode="gray">
          <a:xfrm>
            <a:off x="6781200" y="15120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8" name="Inhalt 4"/>
          <p:cNvSpPr>
            <a:spLocks noGrp="1"/>
          </p:cNvSpPr>
          <p:nvPr>
            <p:ph idx="14"/>
          </p:nvPr>
        </p:nvSpPr>
        <p:spPr bwMode="gray">
          <a:xfrm>
            <a:off x="540000" y="3733200"/>
            <a:ext cx="2671200" cy="2077200"/>
          </a:xfrm>
          <a:solidFill>
            <a:schemeClr val="bg1">
              <a:alpha val="80000"/>
            </a:schemeClr>
          </a:solidFill>
          <a:ln cap="flat">
            <a:solidFill>
              <a:schemeClr val="accent5"/>
            </a:solidFill>
            <a:miter lim="800000"/>
          </a:ln>
        </p:spPr>
        <p:txBody>
          <a:bodyPr lIns="180000" tIns="900000" rIns="180000" bIns="180000" anchor="b"/>
          <a:lstStyle>
            <a:lvl1pPr marL="0" indent="0" algn="ctr">
              <a:buNone/>
              <a:defRPr sz="16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Mastertextformat bearbeiten</a:t>
            </a:r>
          </a:p>
        </p:txBody>
      </p:sp>
      <p:sp>
        <p:nvSpPr>
          <p:cNvPr id="24" name="Text 4"/>
          <p:cNvSpPr>
            <a:spLocks noGrp="1"/>
          </p:cNvSpPr>
          <p:nvPr>
            <p:ph type="body" sz="quarter" idx="25" hasCustomPrompt="1"/>
          </p:nvPr>
        </p:nvSpPr>
        <p:spPr bwMode="gray">
          <a:xfrm>
            <a:off x="1155600" y="37332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15" name="Inhalt 5"/>
          <p:cNvSpPr>
            <a:spLocks noGrp="1"/>
          </p:cNvSpPr>
          <p:nvPr>
            <p:ph idx="18"/>
          </p:nvPr>
        </p:nvSpPr>
        <p:spPr bwMode="gray">
          <a:xfrm>
            <a:off x="3352800" y="3733200"/>
            <a:ext cx="2671200" cy="2077200"/>
          </a:xfrm>
          <a:solidFill>
            <a:schemeClr val="bg1">
              <a:alpha val="80000"/>
            </a:schemeClr>
          </a:solidFill>
          <a:ln cap="flat">
            <a:solidFill>
              <a:schemeClr val="accent5"/>
            </a:solidFill>
            <a:miter lim="800000"/>
          </a:ln>
        </p:spPr>
        <p:txBody>
          <a:bodyPr lIns="180000" tIns="900000" rIns="180000" bIns="180000" anchor="b"/>
          <a:lstStyle>
            <a:lvl1pPr marL="0" indent="0" algn="ctr">
              <a:buNone/>
              <a:defRPr sz="16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Mastertextformat bearbeiten</a:t>
            </a:r>
          </a:p>
        </p:txBody>
      </p:sp>
      <p:sp>
        <p:nvSpPr>
          <p:cNvPr id="25" name="Text 5"/>
          <p:cNvSpPr>
            <a:spLocks noGrp="1"/>
          </p:cNvSpPr>
          <p:nvPr>
            <p:ph type="body" sz="quarter" idx="26" hasCustomPrompt="1"/>
          </p:nvPr>
        </p:nvSpPr>
        <p:spPr bwMode="gray">
          <a:xfrm>
            <a:off x="3968400" y="37332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16" name="Inhalt 6"/>
          <p:cNvSpPr>
            <a:spLocks noGrp="1"/>
          </p:cNvSpPr>
          <p:nvPr>
            <p:ph idx="19"/>
          </p:nvPr>
        </p:nvSpPr>
        <p:spPr bwMode="gray">
          <a:xfrm>
            <a:off x="6165600" y="3733200"/>
            <a:ext cx="2671200" cy="2077200"/>
          </a:xfrm>
          <a:solidFill>
            <a:schemeClr val="bg1">
              <a:alpha val="80000"/>
            </a:schemeClr>
          </a:solidFill>
          <a:ln cap="flat">
            <a:solidFill>
              <a:schemeClr val="accent5"/>
            </a:solidFill>
            <a:miter lim="800000"/>
          </a:ln>
        </p:spPr>
        <p:txBody>
          <a:bodyPr lIns="180000" tIns="900000" rIns="180000" bIns="180000" anchor="b"/>
          <a:lstStyle>
            <a:lvl1pPr marL="0" indent="0" algn="ctr">
              <a:buNone/>
              <a:defRPr sz="16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Mastertextformat bearbeiten</a:t>
            </a:r>
          </a:p>
        </p:txBody>
      </p:sp>
      <p:sp>
        <p:nvSpPr>
          <p:cNvPr id="26" name="Text 6"/>
          <p:cNvSpPr>
            <a:spLocks noGrp="1"/>
          </p:cNvSpPr>
          <p:nvPr>
            <p:ph type="body" sz="quarter" idx="27" hasCustomPrompt="1"/>
          </p:nvPr>
        </p:nvSpPr>
        <p:spPr bwMode="gray">
          <a:xfrm>
            <a:off x="6781200" y="37332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14" name="Text 7"/>
          <p:cNvSpPr>
            <a:spLocks noGrp="1"/>
          </p:cNvSpPr>
          <p:nvPr>
            <p:ph idx="17"/>
          </p:nvPr>
        </p:nvSpPr>
        <p:spPr bwMode="gray">
          <a:xfrm>
            <a:off x="8978400" y="1512000"/>
            <a:ext cx="2671200" cy="4298400"/>
          </a:xfrm>
          <a:noFill/>
        </p:spPr>
        <p:txBody>
          <a:bodyPr lIns="0" tIns="0" rIns="0" bIns="0" anchor="t" anchorCtr="0"/>
          <a:lstStyle>
            <a:lvl1pPr marL="0" indent="0">
              <a:buNone/>
              <a:defRPr sz="18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Mastertextformat bearbeiten</a:t>
            </a:r>
          </a:p>
        </p:txBody>
      </p:sp>
      <p:sp>
        <p:nvSpPr>
          <p:cNvPr id="19" name="Foliennummer"/>
          <p:cNvSpPr>
            <a:spLocks noGrp="1"/>
          </p:cNvSpPr>
          <p:nvPr>
            <p:ph type="sldNum" sz="quarter" idx="28"/>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23" name="Fußzeile"/>
          <p:cNvSpPr>
            <a:spLocks noGrp="1"/>
          </p:cNvSpPr>
          <p:nvPr>
            <p:ph type="ftr" sz="quarter" idx="29"/>
          </p:nvPr>
        </p:nvSpPr>
        <p:spPr bwMode="gray">
          <a:xfrm>
            <a:off x="1260000" y="6580800"/>
            <a:ext cx="9370800" cy="216000"/>
          </a:xfrm>
          <a:prstGeom prst="rect">
            <a:avLst/>
          </a:prstGeom>
        </p:spPr>
        <p:txBody>
          <a:bodyPr/>
          <a:lstStyle/>
          <a:p>
            <a:r>
              <a:rPr lang="en-US"/>
              <a:t>DESIGN THINKING - BUSINESS MODEL INNOVATION - CPS</a:t>
            </a:r>
            <a:endParaRPr lang="de-DE"/>
          </a:p>
        </p:txBody>
      </p:sp>
    </p:spTree>
    <p:extLst>
      <p:ext uri="{BB962C8B-B14F-4D97-AF65-F5344CB8AC3E}">
        <p14:creationId xmlns:p14="http://schemas.microsoft.com/office/powerpoint/2010/main" val="5380171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2.xml><?xml version="1.0" encoding="utf-8"?>
<p:sldLayout xmlns:a="http://schemas.openxmlformats.org/drawingml/2006/main" xmlns:r="http://schemas.openxmlformats.org/officeDocument/2006/relationships" xmlns:p="http://schemas.openxmlformats.org/presentationml/2006/main" preserve="1" userDrawn="1">
  <p:cSld name="40_KACHEL MIT TEXT">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Mastertitelformat bearbeiten</a:t>
            </a:r>
          </a:p>
        </p:txBody>
      </p:sp>
      <p:sp>
        <p:nvSpPr>
          <p:cNvPr id="13"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4" name="Text 1"/>
          <p:cNvSpPr>
            <a:spLocks noGrp="1"/>
          </p:cNvSpPr>
          <p:nvPr>
            <p:ph idx="17"/>
          </p:nvPr>
        </p:nvSpPr>
        <p:spPr bwMode="gray">
          <a:xfrm>
            <a:off x="540000" y="1512000"/>
            <a:ext cx="2671200" cy="4298400"/>
          </a:xfrm>
          <a:noFill/>
        </p:spPr>
        <p:txBody>
          <a:bodyPr lIns="0" tIns="0" rIns="0" bIns="0" anchor="t" anchorCtr="0"/>
          <a:lstStyle>
            <a:lvl1pPr marL="0" indent="0">
              <a:buNone/>
              <a:defRPr sz="18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Mastertextformat bearbeiten</a:t>
            </a:r>
          </a:p>
        </p:txBody>
      </p:sp>
      <p:sp>
        <p:nvSpPr>
          <p:cNvPr id="11" name="Inhalt 2"/>
          <p:cNvSpPr>
            <a:spLocks noGrp="1"/>
          </p:cNvSpPr>
          <p:nvPr>
            <p:ph idx="15"/>
          </p:nvPr>
        </p:nvSpPr>
        <p:spPr bwMode="gray">
          <a:xfrm>
            <a:off x="3352800" y="1512000"/>
            <a:ext cx="2671200" cy="4298400"/>
          </a:xfrm>
          <a:solidFill>
            <a:schemeClr val="bg1">
              <a:alpha val="80000"/>
            </a:schemeClr>
          </a:solidFill>
          <a:ln>
            <a:solidFill>
              <a:schemeClr val="accent5"/>
            </a:solidFill>
            <a:miter lim="800000"/>
          </a:ln>
        </p:spPr>
        <p:txBody>
          <a:bodyPr lIns="180000" tIns="1656000" rIns="180000" bIns="180000" anchor="t" anchorCtr="0"/>
          <a:lstStyle>
            <a:lvl1pPr marL="0" indent="0" algn="ctr">
              <a:buNone/>
              <a:defRPr sz="16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Mastertextformat bearbeiten</a:t>
            </a:r>
          </a:p>
        </p:txBody>
      </p:sp>
      <p:sp>
        <p:nvSpPr>
          <p:cNvPr id="21" name="Text 2"/>
          <p:cNvSpPr>
            <a:spLocks noGrp="1"/>
          </p:cNvSpPr>
          <p:nvPr>
            <p:ph type="body" sz="quarter" idx="22" hasCustomPrompt="1"/>
          </p:nvPr>
        </p:nvSpPr>
        <p:spPr bwMode="gray">
          <a:xfrm>
            <a:off x="3968400" y="15120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12" name="Inhalt 3"/>
          <p:cNvSpPr>
            <a:spLocks noGrp="1"/>
          </p:cNvSpPr>
          <p:nvPr>
            <p:ph idx="16"/>
          </p:nvPr>
        </p:nvSpPr>
        <p:spPr bwMode="gray">
          <a:xfrm>
            <a:off x="6165600" y="1512000"/>
            <a:ext cx="2671200" cy="4298400"/>
          </a:xfrm>
          <a:solidFill>
            <a:schemeClr val="bg1">
              <a:alpha val="80000"/>
            </a:schemeClr>
          </a:solidFill>
          <a:ln>
            <a:solidFill>
              <a:schemeClr val="accent5"/>
            </a:solidFill>
            <a:miter lim="800000"/>
          </a:ln>
        </p:spPr>
        <p:txBody>
          <a:bodyPr lIns="180000" tIns="1656000" rIns="180000" bIns="180000" anchor="t" anchorCtr="0"/>
          <a:lstStyle>
            <a:lvl1pPr marL="0" indent="0" algn="ctr">
              <a:buNone/>
              <a:defRPr sz="16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Mastertextformat bearbeiten</a:t>
            </a:r>
          </a:p>
        </p:txBody>
      </p:sp>
      <p:sp>
        <p:nvSpPr>
          <p:cNvPr id="22" name="Text 3"/>
          <p:cNvSpPr>
            <a:spLocks noGrp="1"/>
          </p:cNvSpPr>
          <p:nvPr>
            <p:ph type="body" sz="quarter" idx="23" hasCustomPrompt="1"/>
          </p:nvPr>
        </p:nvSpPr>
        <p:spPr bwMode="gray">
          <a:xfrm>
            <a:off x="6781200" y="15120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3" name="Inhalt 4"/>
          <p:cNvSpPr>
            <a:spLocks noGrp="1"/>
          </p:cNvSpPr>
          <p:nvPr>
            <p:ph idx="1"/>
          </p:nvPr>
        </p:nvSpPr>
        <p:spPr bwMode="gray">
          <a:xfrm>
            <a:off x="8978400" y="1512000"/>
            <a:ext cx="2671200" cy="4298400"/>
          </a:xfrm>
          <a:solidFill>
            <a:schemeClr val="bg1">
              <a:alpha val="80000"/>
            </a:schemeClr>
          </a:solidFill>
          <a:ln>
            <a:solidFill>
              <a:schemeClr val="accent5"/>
            </a:solidFill>
            <a:miter lim="800000"/>
          </a:ln>
        </p:spPr>
        <p:txBody>
          <a:bodyPr lIns="180000" tIns="1656000" rIns="180000" bIns="180000" anchor="t" anchorCtr="0"/>
          <a:lstStyle>
            <a:lvl1pPr marL="0" indent="0" algn="ctr">
              <a:buNone/>
              <a:defRPr sz="1600">
                <a:solidFill>
                  <a:schemeClr val="tx1"/>
                </a:solidFill>
              </a:defRPr>
            </a:lvl1pPr>
          </a:lstStyle>
          <a:p>
            <a:pPr lvl="0"/>
            <a:r>
              <a:rPr lang="de-DE" noProof="0"/>
              <a:t>Mastertextformat bearbeiten</a:t>
            </a:r>
          </a:p>
        </p:txBody>
      </p:sp>
      <p:sp>
        <p:nvSpPr>
          <p:cNvPr id="20" name="Text 4"/>
          <p:cNvSpPr>
            <a:spLocks noGrp="1"/>
          </p:cNvSpPr>
          <p:nvPr>
            <p:ph type="body" sz="quarter" idx="21" hasCustomPrompt="1"/>
          </p:nvPr>
        </p:nvSpPr>
        <p:spPr bwMode="gray">
          <a:xfrm>
            <a:off x="9594000" y="15120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15" name="Foliennummer"/>
          <p:cNvSpPr>
            <a:spLocks noGrp="1"/>
          </p:cNvSpPr>
          <p:nvPr>
            <p:ph type="sldNum" sz="quarter" idx="24"/>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6" name="Fußzeile"/>
          <p:cNvSpPr>
            <a:spLocks noGrp="1"/>
          </p:cNvSpPr>
          <p:nvPr>
            <p:ph type="ftr" sz="quarter" idx="25"/>
          </p:nvPr>
        </p:nvSpPr>
        <p:spPr bwMode="gray">
          <a:xfrm>
            <a:off x="1260000" y="6580800"/>
            <a:ext cx="9370800" cy="216000"/>
          </a:xfrm>
          <a:prstGeom prst="rect">
            <a:avLst/>
          </a:prstGeom>
        </p:spPr>
        <p:txBody>
          <a:bodyPr/>
          <a:lstStyle/>
          <a:p>
            <a:r>
              <a:rPr lang="en-US"/>
              <a:t>DESIGN THINKING - BUSINESS MODEL INNOVATION - CPS</a:t>
            </a:r>
            <a:endParaRPr lang="de-DE"/>
          </a:p>
        </p:txBody>
      </p:sp>
    </p:spTree>
    <p:extLst>
      <p:ext uri="{BB962C8B-B14F-4D97-AF65-F5344CB8AC3E}">
        <p14:creationId xmlns:p14="http://schemas.microsoft.com/office/powerpoint/2010/main" val="13446406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3.xml><?xml version="1.0" encoding="utf-8"?>
<p:sldLayout xmlns:a="http://schemas.openxmlformats.org/drawingml/2006/main" xmlns:r="http://schemas.openxmlformats.org/officeDocument/2006/relationships" xmlns:p="http://schemas.openxmlformats.org/presentationml/2006/main" preserve="1" userDrawn="1">
  <p:cSld name="41_KACHEL MIT TEXT">
    <p:spTree>
      <p:nvGrpSpPr>
        <p:cNvPr id="1" name=""/>
        <p:cNvGrpSpPr/>
        <p:nvPr/>
      </p:nvGrpSpPr>
      <p:grpSpPr>
        <a:xfrm>
          <a:off x="0" y="0"/>
          <a:ext cx="0" cy="0"/>
          <a:chOff x="0" y="0"/>
          <a:chExt cx="0" cy="0"/>
        </a:xfrm>
      </p:grpSpPr>
      <p:sp>
        <p:nvSpPr>
          <p:cNvPr id="15" name="Bild"/>
          <p:cNvSpPr>
            <a:spLocks noGrp="1" noChangeAspect="1"/>
          </p:cNvSpPr>
          <p:nvPr>
            <p:ph type="pic" sz="quarter" idx="31"/>
          </p:nvPr>
        </p:nvSpPr>
        <p:spPr bwMode="gray">
          <a:xfrm>
            <a:off x="4388400" y="0"/>
            <a:ext cx="7802013" cy="6300000"/>
          </a:xfrm>
          <a:solidFill>
            <a:schemeClr val="accent5">
              <a:lumMod val="20000"/>
              <a:lumOff val="80000"/>
            </a:schemeClr>
          </a:solidFill>
        </p:spPr>
        <p:txBody>
          <a:bodyPr lIns="144000" tIns="144000" rIns="144000" bIns="144000"/>
          <a:lstStyle>
            <a:lvl1pPr marL="0" indent="0">
              <a:buNone/>
              <a:defRPr>
                <a:solidFill>
                  <a:schemeClr val="tx1"/>
                </a:solidFill>
              </a:defRPr>
            </a:lvl1pPr>
          </a:lstStyle>
          <a:p>
            <a:r>
              <a:rPr lang="de-DE" noProof="0"/>
              <a:t>Bild durch Klicken auf Symbol hinzufügen</a:t>
            </a:r>
          </a:p>
        </p:txBody>
      </p:sp>
      <p:sp>
        <p:nvSpPr>
          <p:cNvPr id="2" name="Titel"/>
          <p:cNvSpPr>
            <a:spLocks noGrp="1"/>
          </p:cNvSpPr>
          <p:nvPr>
            <p:ph type="title"/>
          </p:nvPr>
        </p:nvSpPr>
        <p:spPr bwMode="gray">
          <a:xfrm>
            <a:off x="539999" y="432000"/>
            <a:ext cx="3700800" cy="1080000"/>
          </a:xfrm>
        </p:spPr>
        <p:txBody>
          <a:bodyPr/>
          <a:lstStyle/>
          <a:p>
            <a:r>
              <a:rPr lang="de-DE" noProof="0"/>
              <a:t>Mastertitelformat bearbeiten</a:t>
            </a:r>
          </a:p>
        </p:txBody>
      </p:sp>
      <p:sp>
        <p:nvSpPr>
          <p:cNvPr id="13" name="Untertitel"/>
          <p:cNvSpPr>
            <a:spLocks noGrp="1"/>
          </p:cNvSpPr>
          <p:nvPr>
            <p:ph type="body" sz="quarter" idx="13" hasCustomPrompt="1"/>
          </p:nvPr>
        </p:nvSpPr>
        <p:spPr bwMode="gray">
          <a:xfrm>
            <a:off x="539999" y="972000"/>
            <a:ext cx="37008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4" name="Text 1"/>
          <p:cNvSpPr>
            <a:spLocks noGrp="1"/>
          </p:cNvSpPr>
          <p:nvPr>
            <p:ph idx="17"/>
          </p:nvPr>
        </p:nvSpPr>
        <p:spPr bwMode="gray">
          <a:xfrm>
            <a:off x="540000" y="1512000"/>
            <a:ext cx="2671200" cy="4298400"/>
          </a:xfrm>
          <a:noFill/>
        </p:spPr>
        <p:txBody>
          <a:bodyPr lIns="0" tIns="0" rIns="0" bIns="0" anchor="t" anchorCtr="0"/>
          <a:lstStyle>
            <a:lvl1pPr marL="0" indent="0">
              <a:buNone/>
              <a:defRPr sz="18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Mastertextformat bearbeiten</a:t>
            </a:r>
          </a:p>
        </p:txBody>
      </p:sp>
      <p:sp>
        <p:nvSpPr>
          <p:cNvPr id="11" name="Inhalt 2"/>
          <p:cNvSpPr>
            <a:spLocks noGrp="1"/>
          </p:cNvSpPr>
          <p:nvPr>
            <p:ph idx="15"/>
          </p:nvPr>
        </p:nvSpPr>
        <p:spPr bwMode="gray">
          <a:xfrm>
            <a:off x="3352800" y="1512000"/>
            <a:ext cx="2671200" cy="4298400"/>
          </a:xfrm>
          <a:solidFill>
            <a:schemeClr val="bg1">
              <a:alpha val="80000"/>
            </a:schemeClr>
          </a:solidFill>
          <a:ln>
            <a:solidFill>
              <a:schemeClr val="accent5"/>
            </a:solidFill>
            <a:miter lim="800000"/>
          </a:ln>
        </p:spPr>
        <p:txBody>
          <a:bodyPr lIns="180000" tIns="1656000" rIns="180000" bIns="180000" anchor="t" anchorCtr="0"/>
          <a:lstStyle>
            <a:lvl1pPr marL="0" indent="0" algn="ctr">
              <a:buNone/>
              <a:defRPr sz="16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Mastertextformat bearbeiten</a:t>
            </a:r>
          </a:p>
        </p:txBody>
      </p:sp>
      <p:sp>
        <p:nvSpPr>
          <p:cNvPr id="21" name="Text 2"/>
          <p:cNvSpPr>
            <a:spLocks noGrp="1"/>
          </p:cNvSpPr>
          <p:nvPr>
            <p:ph type="body" sz="quarter" idx="22" hasCustomPrompt="1"/>
          </p:nvPr>
        </p:nvSpPr>
        <p:spPr bwMode="gray">
          <a:xfrm>
            <a:off x="3968400" y="15120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12" name="Inhalt 3"/>
          <p:cNvSpPr>
            <a:spLocks noGrp="1"/>
          </p:cNvSpPr>
          <p:nvPr>
            <p:ph idx="16"/>
          </p:nvPr>
        </p:nvSpPr>
        <p:spPr bwMode="gray">
          <a:xfrm>
            <a:off x="6165600" y="1512000"/>
            <a:ext cx="2671200" cy="4298400"/>
          </a:xfrm>
          <a:solidFill>
            <a:schemeClr val="bg1">
              <a:alpha val="80000"/>
            </a:schemeClr>
          </a:solidFill>
          <a:ln>
            <a:solidFill>
              <a:schemeClr val="accent5"/>
            </a:solidFill>
            <a:miter lim="800000"/>
          </a:ln>
        </p:spPr>
        <p:txBody>
          <a:bodyPr lIns="180000" tIns="1656000" rIns="180000" bIns="180000" anchor="t" anchorCtr="0"/>
          <a:lstStyle>
            <a:lvl1pPr marL="0" indent="0" algn="ctr">
              <a:buNone/>
              <a:defRPr sz="16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Mastertextformat bearbeiten</a:t>
            </a:r>
          </a:p>
        </p:txBody>
      </p:sp>
      <p:sp>
        <p:nvSpPr>
          <p:cNvPr id="22" name="Text 3"/>
          <p:cNvSpPr>
            <a:spLocks noGrp="1"/>
          </p:cNvSpPr>
          <p:nvPr>
            <p:ph type="body" sz="quarter" idx="23" hasCustomPrompt="1"/>
          </p:nvPr>
        </p:nvSpPr>
        <p:spPr bwMode="gray">
          <a:xfrm>
            <a:off x="6781200" y="15120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3" name="Inhalt 4"/>
          <p:cNvSpPr>
            <a:spLocks noGrp="1"/>
          </p:cNvSpPr>
          <p:nvPr>
            <p:ph idx="1"/>
          </p:nvPr>
        </p:nvSpPr>
        <p:spPr bwMode="gray">
          <a:xfrm>
            <a:off x="8978400" y="1512000"/>
            <a:ext cx="2671200" cy="4298400"/>
          </a:xfrm>
          <a:solidFill>
            <a:schemeClr val="bg1">
              <a:alpha val="80000"/>
            </a:schemeClr>
          </a:solidFill>
          <a:ln>
            <a:solidFill>
              <a:schemeClr val="accent5"/>
            </a:solidFill>
            <a:miter lim="800000"/>
          </a:ln>
        </p:spPr>
        <p:txBody>
          <a:bodyPr lIns="180000" tIns="1656000" rIns="180000" bIns="180000" anchor="t" anchorCtr="0"/>
          <a:lstStyle>
            <a:lvl1pPr marL="0" indent="0" algn="ctr">
              <a:buNone/>
              <a:defRPr sz="1600">
                <a:solidFill>
                  <a:schemeClr val="tx1"/>
                </a:solidFill>
              </a:defRPr>
            </a:lvl1pPr>
          </a:lstStyle>
          <a:p>
            <a:pPr lvl="0"/>
            <a:r>
              <a:rPr lang="de-DE" noProof="0"/>
              <a:t>Mastertextformat bearbeiten</a:t>
            </a:r>
          </a:p>
        </p:txBody>
      </p:sp>
      <p:sp>
        <p:nvSpPr>
          <p:cNvPr id="20" name="Text 4"/>
          <p:cNvSpPr>
            <a:spLocks noGrp="1"/>
          </p:cNvSpPr>
          <p:nvPr>
            <p:ph type="body" sz="quarter" idx="21" hasCustomPrompt="1"/>
          </p:nvPr>
        </p:nvSpPr>
        <p:spPr bwMode="gray">
          <a:xfrm>
            <a:off x="9594000" y="15120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16" name="Foliennummer"/>
          <p:cNvSpPr>
            <a:spLocks noGrp="1"/>
          </p:cNvSpPr>
          <p:nvPr>
            <p:ph type="sldNum" sz="quarter" idx="32"/>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7" name="Fußzeile"/>
          <p:cNvSpPr>
            <a:spLocks noGrp="1"/>
          </p:cNvSpPr>
          <p:nvPr>
            <p:ph type="ftr" sz="quarter" idx="33"/>
          </p:nvPr>
        </p:nvSpPr>
        <p:spPr bwMode="gray">
          <a:xfrm>
            <a:off x="1260000" y="6580800"/>
            <a:ext cx="9370800" cy="216000"/>
          </a:xfrm>
          <a:prstGeom prst="rect">
            <a:avLst/>
          </a:prstGeom>
        </p:spPr>
        <p:txBody>
          <a:bodyPr/>
          <a:lstStyle/>
          <a:p>
            <a:r>
              <a:rPr lang="en-US"/>
              <a:t>DESIGN THINKING - BUSINESS MODEL INNOVATION - CPS</a:t>
            </a:r>
            <a:endParaRPr lang="de-DE"/>
          </a:p>
        </p:txBody>
      </p:sp>
    </p:spTree>
    <p:extLst>
      <p:ext uri="{BB962C8B-B14F-4D97-AF65-F5344CB8AC3E}">
        <p14:creationId xmlns:p14="http://schemas.microsoft.com/office/powerpoint/2010/main" val="4271718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4.xml><?xml version="1.0" encoding="utf-8"?>
<p:sldLayout xmlns:a="http://schemas.openxmlformats.org/drawingml/2006/main" xmlns:r="http://schemas.openxmlformats.org/officeDocument/2006/relationships" xmlns:p="http://schemas.openxmlformats.org/presentationml/2006/main" preserve="1" userDrawn="1">
  <p:cSld name="42_KACHEL MIT TEXT">
    <p:spTree>
      <p:nvGrpSpPr>
        <p:cNvPr id="1" name=""/>
        <p:cNvGrpSpPr/>
        <p:nvPr/>
      </p:nvGrpSpPr>
      <p:grpSpPr>
        <a:xfrm>
          <a:off x="0" y="0"/>
          <a:ext cx="0" cy="0"/>
          <a:chOff x="0" y="0"/>
          <a:chExt cx="0" cy="0"/>
        </a:xfrm>
      </p:grpSpPr>
      <p:sp>
        <p:nvSpPr>
          <p:cNvPr id="2" name="Titel"/>
          <p:cNvSpPr>
            <a:spLocks noGrp="1"/>
          </p:cNvSpPr>
          <p:nvPr>
            <p:ph type="title" hasCustomPrompt="1"/>
          </p:nvPr>
        </p:nvSpPr>
        <p:spPr bwMode="gray">
          <a:xfrm>
            <a:off x="540000" y="432000"/>
            <a:ext cx="2106000" cy="1080000"/>
          </a:xfrm>
        </p:spPr>
        <p:txBody>
          <a:bodyPr/>
          <a:lstStyle/>
          <a:p>
            <a:r>
              <a:rPr lang="de-DE" noProof="0"/>
              <a:t>Titelmasterformat bearbeiten</a:t>
            </a:r>
          </a:p>
        </p:txBody>
      </p:sp>
      <p:sp>
        <p:nvSpPr>
          <p:cNvPr id="8" name="Untertitel"/>
          <p:cNvSpPr>
            <a:spLocks noGrp="1"/>
          </p:cNvSpPr>
          <p:nvPr>
            <p:ph type="body" sz="quarter" idx="13" hasCustomPrompt="1"/>
          </p:nvPr>
        </p:nvSpPr>
        <p:spPr bwMode="gray">
          <a:xfrm>
            <a:off x="540000" y="972000"/>
            <a:ext cx="2106000" cy="540000"/>
          </a:xfrm>
        </p:spPr>
        <p:txBody>
          <a:bodyPr/>
          <a:lstStyle>
            <a:lvl1pPr marL="0" indent="0">
              <a:buNone/>
              <a:defRPr baseline="0">
                <a:solidFill>
                  <a:srgbClr val="7F7F7F"/>
                </a:solidFill>
              </a:defRPr>
            </a:lvl1pPr>
          </a:lstStyle>
          <a:p>
            <a:r>
              <a:rPr lang="de-DE" noProof="0"/>
              <a:t>Geben Sie Ihren Untertitel ein</a:t>
            </a:r>
          </a:p>
        </p:txBody>
      </p:sp>
      <p:sp>
        <p:nvSpPr>
          <p:cNvPr id="19" name="Text 1"/>
          <p:cNvSpPr>
            <a:spLocks noGrp="1"/>
          </p:cNvSpPr>
          <p:nvPr>
            <p:ph idx="31"/>
          </p:nvPr>
        </p:nvSpPr>
        <p:spPr bwMode="gray">
          <a:xfrm>
            <a:off x="540000" y="1512000"/>
            <a:ext cx="2106000" cy="4298400"/>
          </a:xfrm>
          <a:noFill/>
        </p:spPr>
        <p:txBody>
          <a:bodyPr lIns="0" tIns="0" rIns="0" bIns="0" anchor="t" anchorCtr="0"/>
          <a:lstStyle>
            <a:lvl1pPr marL="0" indent="0">
              <a:buNone/>
              <a:defRPr sz="18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Mastertextformat bearbeiten</a:t>
            </a:r>
          </a:p>
        </p:txBody>
      </p:sp>
      <p:sp>
        <p:nvSpPr>
          <p:cNvPr id="11" name="Bild"/>
          <p:cNvSpPr>
            <a:spLocks noGrp="1" noChangeAspect="1"/>
          </p:cNvSpPr>
          <p:nvPr>
            <p:ph type="pic" sz="quarter" idx="15"/>
          </p:nvPr>
        </p:nvSpPr>
        <p:spPr bwMode="gray">
          <a:xfrm>
            <a:off x="2811987" y="0"/>
            <a:ext cx="9378426" cy="4633200"/>
          </a:xfrm>
          <a:solidFill>
            <a:schemeClr val="accent5">
              <a:lumMod val="20000"/>
              <a:lumOff val="80000"/>
            </a:schemeClr>
          </a:solidFill>
        </p:spPr>
        <p:txBody>
          <a:bodyPr lIns="144000" tIns="144000" rIns="144000" bIns="144000"/>
          <a:lstStyle>
            <a:lvl1pPr marL="0" indent="0">
              <a:buNone/>
              <a:defRPr>
                <a:solidFill>
                  <a:schemeClr val="tx1"/>
                </a:solidFill>
              </a:defRPr>
            </a:lvl1pPr>
          </a:lstStyle>
          <a:p>
            <a:r>
              <a:rPr lang="de-DE" noProof="0"/>
              <a:t>Bild durch Klicken auf Symbol hinzufügen</a:t>
            </a:r>
          </a:p>
        </p:txBody>
      </p:sp>
      <p:sp>
        <p:nvSpPr>
          <p:cNvPr id="13" name="Inhalt 2"/>
          <p:cNvSpPr>
            <a:spLocks noGrp="1"/>
          </p:cNvSpPr>
          <p:nvPr>
            <p:ph idx="28"/>
          </p:nvPr>
        </p:nvSpPr>
        <p:spPr bwMode="gray">
          <a:xfrm>
            <a:off x="3352800" y="3733200"/>
            <a:ext cx="2671200" cy="2077200"/>
          </a:xfrm>
          <a:solidFill>
            <a:schemeClr val="bg1">
              <a:alpha val="80000"/>
            </a:schemeClr>
          </a:solidFill>
          <a:ln>
            <a:solidFill>
              <a:schemeClr val="accent5"/>
            </a:solidFill>
            <a:miter lim="800000"/>
          </a:ln>
        </p:spPr>
        <p:txBody>
          <a:bodyPr lIns="180000" tIns="1656000" rIns="180000" bIns="180000" anchor="t" anchorCtr="0"/>
          <a:lstStyle>
            <a:lvl1pPr marL="0" indent="0" algn="ctr">
              <a:buNone/>
              <a:defRPr sz="16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Mastertextformat bearbeiten</a:t>
            </a:r>
          </a:p>
        </p:txBody>
      </p:sp>
      <p:sp>
        <p:nvSpPr>
          <p:cNvPr id="14" name="Text 2"/>
          <p:cNvSpPr>
            <a:spLocks noGrp="1"/>
          </p:cNvSpPr>
          <p:nvPr>
            <p:ph type="body" sz="quarter" idx="22" hasCustomPrompt="1"/>
          </p:nvPr>
        </p:nvSpPr>
        <p:spPr bwMode="gray">
          <a:xfrm>
            <a:off x="3968400" y="37332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15" name="Inhalt 3"/>
          <p:cNvSpPr>
            <a:spLocks noGrp="1"/>
          </p:cNvSpPr>
          <p:nvPr>
            <p:ph idx="29"/>
          </p:nvPr>
        </p:nvSpPr>
        <p:spPr bwMode="gray">
          <a:xfrm>
            <a:off x="6165600" y="3733200"/>
            <a:ext cx="2671200" cy="2077200"/>
          </a:xfrm>
          <a:solidFill>
            <a:schemeClr val="bg1">
              <a:alpha val="80000"/>
            </a:schemeClr>
          </a:solidFill>
          <a:ln>
            <a:solidFill>
              <a:schemeClr val="accent5"/>
            </a:solidFill>
            <a:miter lim="800000"/>
          </a:ln>
        </p:spPr>
        <p:txBody>
          <a:bodyPr lIns="180000" tIns="1656000" rIns="180000" bIns="180000" anchor="t" anchorCtr="0"/>
          <a:lstStyle>
            <a:lvl1pPr marL="0" indent="0" algn="ctr">
              <a:buNone/>
              <a:defRPr sz="16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Mastertextformat bearbeiten</a:t>
            </a:r>
          </a:p>
        </p:txBody>
      </p:sp>
      <p:sp>
        <p:nvSpPr>
          <p:cNvPr id="16" name="Text 3"/>
          <p:cNvSpPr>
            <a:spLocks noGrp="1"/>
          </p:cNvSpPr>
          <p:nvPr>
            <p:ph type="body" sz="quarter" idx="23" hasCustomPrompt="1"/>
          </p:nvPr>
        </p:nvSpPr>
        <p:spPr bwMode="gray">
          <a:xfrm>
            <a:off x="6781200" y="37332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17" name="Inhalt 4"/>
          <p:cNvSpPr>
            <a:spLocks noGrp="1"/>
          </p:cNvSpPr>
          <p:nvPr>
            <p:ph idx="30"/>
          </p:nvPr>
        </p:nvSpPr>
        <p:spPr bwMode="gray">
          <a:xfrm>
            <a:off x="8978400" y="3733200"/>
            <a:ext cx="2671200" cy="2077200"/>
          </a:xfrm>
          <a:solidFill>
            <a:schemeClr val="bg1">
              <a:alpha val="80000"/>
            </a:schemeClr>
          </a:solidFill>
          <a:ln>
            <a:solidFill>
              <a:schemeClr val="accent5"/>
            </a:solidFill>
            <a:miter lim="800000"/>
          </a:ln>
        </p:spPr>
        <p:txBody>
          <a:bodyPr lIns="180000" tIns="1656000" rIns="180000" bIns="180000" anchor="t" anchorCtr="0"/>
          <a:lstStyle>
            <a:lvl1pPr marL="0" indent="0" algn="ctr">
              <a:buNone/>
              <a:defRPr sz="1600">
                <a:solidFill>
                  <a:schemeClr val="tx1"/>
                </a:solidFill>
              </a:defRPr>
            </a:lvl1pPr>
          </a:lstStyle>
          <a:p>
            <a:pPr lvl="0"/>
            <a:r>
              <a:rPr lang="de-DE" noProof="0"/>
              <a:t>Mastertextformat bearbeiten</a:t>
            </a:r>
          </a:p>
        </p:txBody>
      </p:sp>
      <p:sp>
        <p:nvSpPr>
          <p:cNvPr id="18" name="Text 4"/>
          <p:cNvSpPr>
            <a:spLocks noGrp="1"/>
          </p:cNvSpPr>
          <p:nvPr>
            <p:ph type="body" sz="quarter" idx="21" hasCustomPrompt="1"/>
          </p:nvPr>
        </p:nvSpPr>
        <p:spPr bwMode="gray">
          <a:xfrm>
            <a:off x="9594000" y="37332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20"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21" name="Fußzeile"/>
          <p:cNvSpPr>
            <a:spLocks noGrp="1"/>
          </p:cNvSpPr>
          <p:nvPr>
            <p:ph type="ftr" sz="quarter" idx="32"/>
          </p:nvPr>
        </p:nvSpPr>
        <p:spPr bwMode="gray">
          <a:xfrm>
            <a:off x="1260000" y="6580800"/>
            <a:ext cx="9370800" cy="216000"/>
          </a:xfrm>
          <a:prstGeom prst="rect">
            <a:avLst/>
          </a:prstGeom>
        </p:spPr>
        <p:txBody>
          <a:bodyPr/>
          <a:lstStyle/>
          <a:p>
            <a:r>
              <a:rPr lang="en-US"/>
              <a:t>DESIGN THINKING - BUSINESS MODEL INNOVATION - CPS</a:t>
            </a:r>
            <a:endParaRPr lang="de-DE"/>
          </a:p>
        </p:txBody>
      </p:sp>
    </p:spTree>
    <p:extLst>
      <p:ext uri="{BB962C8B-B14F-4D97-AF65-F5344CB8AC3E}">
        <p14:creationId xmlns:p14="http://schemas.microsoft.com/office/powerpoint/2010/main" val="37980760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5.xml><?xml version="1.0" encoding="utf-8"?>
<p:sldLayout xmlns:a="http://schemas.openxmlformats.org/drawingml/2006/main" xmlns:r="http://schemas.openxmlformats.org/officeDocument/2006/relationships" xmlns:p="http://schemas.openxmlformats.org/presentationml/2006/main" preserve="1" userDrawn="1">
  <p:cSld name="43_TEXT &amp; BILD">
    <p:spTree>
      <p:nvGrpSpPr>
        <p:cNvPr id="1" name=""/>
        <p:cNvGrpSpPr/>
        <p:nvPr/>
      </p:nvGrpSpPr>
      <p:grpSpPr>
        <a:xfrm>
          <a:off x="0" y="0"/>
          <a:ext cx="0" cy="0"/>
          <a:chOff x="0" y="0"/>
          <a:chExt cx="0" cy="0"/>
        </a:xfrm>
      </p:grpSpPr>
      <p:sp>
        <p:nvSpPr>
          <p:cNvPr id="2" name="Titel"/>
          <p:cNvSpPr>
            <a:spLocks noGrp="1"/>
          </p:cNvSpPr>
          <p:nvPr>
            <p:ph type="title" hasCustomPrompt="1"/>
          </p:nvPr>
        </p:nvSpPr>
        <p:spPr bwMode="gray">
          <a:xfrm>
            <a:off x="540000" y="432000"/>
            <a:ext cx="2106000" cy="1080000"/>
          </a:xfrm>
        </p:spPr>
        <p:txBody>
          <a:bodyPr/>
          <a:lstStyle/>
          <a:p>
            <a:r>
              <a:rPr lang="de-DE" noProof="0"/>
              <a:t>Titelmasterformat bearbeiten</a:t>
            </a:r>
          </a:p>
        </p:txBody>
      </p:sp>
      <p:sp>
        <p:nvSpPr>
          <p:cNvPr id="8" name="Untertitel"/>
          <p:cNvSpPr>
            <a:spLocks noGrp="1"/>
          </p:cNvSpPr>
          <p:nvPr>
            <p:ph type="body" sz="quarter" idx="13" hasCustomPrompt="1"/>
          </p:nvPr>
        </p:nvSpPr>
        <p:spPr bwMode="gray">
          <a:xfrm>
            <a:off x="540000" y="972000"/>
            <a:ext cx="2106000" cy="540000"/>
          </a:xfrm>
        </p:spPr>
        <p:txBody>
          <a:bodyPr/>
          <a:lstStyle>
            <a:lvl1pPr marL="0" indent="0">
              <a:buNone/>
              <a:defRPr baseline="0">
                <a:solidFill>
                  <a:srgbClr val="7F7F7F"/>
                </a:solidFill>
              </a:defRPr>
            </a:lvl1pPr>
          </a:lstStyle>
          <a:p>
            <a:r>
              <a:rPr lang="de-DE" noProof="0"/>
              <a:t>Geben Sie Ihren Untertitel ein</a:t>
            </a:r>
          </a:p>
        </p:txBody>
      </p:sp>
      <p:sp>
        <p:nvSpPr>
          <p:cNvPr id="19" name="Text"/>
          <p:cNvSpPr>
            <a:spLocks noGrp="1"/>
          </p:cNvSpPr>
          <p:nvPr>
            <p:ph idx="31"/>
          </p:nvPr>
        </p:nvSpPr>
        <p:spPr bwMode="gray">
          <a:xfrm>
            <a:off x="540000" y="1512000"/>
            <a:ext cx="2106000" cy="4298400"/>
          </a:xfrm>
          <a:noFill/>
        </p:spPr>
        <p:txBody>
          <a:bodyPr lIns="0" tIns="0" rIns="0" bIns="0" anchor="t" anchorCtr="0"/>
          <a:lstStyle>
            <a:lvl1pPr marL="0" indent="0">
              <a:buNone/>
              <a:defRPr sz="18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Mastertextformat bearbeiten</a:t>
            </a:r>
          </a:p>
        </p:txBody>
      </p:sp>
      <p:sp>
        <p:nvSpPr>
          <p:cNvPr id="11" name="Bild"/>
          <p:cNvSpPr>
            <a:spLocks noGrp="1" noChangeAspect="1"/>
          </p:cNvSpPr>
          <p:nvPr>
            <p:ph type="pic" sz="quarter" idx="15"/>
          </p:nvPr>
        </p:nvSpPr>
        <p:spPr bwMode="gray">
          <a:xfrm>
            <a:off x="2811987" y="0"/>
            <a:ext cx="9378426" cy="6480000"/>
          </a:xfrm>
          <a:solidFill>
            <a:schemeClr val="accent5">
              <a:lumMod val="20000"/>
              <a:lumOff val="80000"/>
            </a:schemeClr>
          </a:solidFill>
        </p:spPr>
        <p:txBody>
          <a:bodyPr lIns="144000" tIns="144000" rIns="144000" bIns="144000"/>
          <a:lstStyle>
            <a:lvl1pPr marL="0" indent="0">
              <a:buNone/>
              <a:defRPr>
                <a:solidFill>
                  <a:schemeClr val="tx1"/>
                </a:solidFill>
              </a:defRPr>
            </a:lvl1pPr>
          </a:lstStyle>
          <a:p>
            <a:r>
              <a:rPr lang="de-DE" noProof="0"/>
              <a:t>Bild durch Klicken auf Symbol hinzufügen</a:t>
            </a:r>
          </a:p>
        </p:txBody>
      </p:sp>
      <p:sp>
        <p:nvSpPr>
          <p:cNvPr id="10"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2" name="Fußzeile"/>
          <p:cNvSpPr>
            <a:spLocks noGrp="1"/>
          </p:cNvSpPr>
          <p:nvPr>
            <p:ph type="ftr" sz="quarter" idx="32"/>
          </p:nvPr>
        </p:nvSpPr>
        <p:spPr bwMode="gray">
          <a:xfrm>
            <a:off x="1260000" y="6580800"/>
            <a:ext cx="9370800" cy="216000"/>
          </a:xfrm>
          <a:prstGeom prst="rect">
            <a:avLst/>
          </a:prstGeom>
        </p:spPr>
        <p:txBody>
          <a:bodyPr/>
          <a:lstStyle/>
          <a:p>
            <a:r>
              <a:rPr lang="en-US"/>
              <a:t>DESIGN THINKING - BUSINESS MODEL INNOVATION - CPS</a:t>
            </a:r>
            <a:endParaRPr lang="de-DE"/>
          </a:p>
        </p:txBody>
      </p:sp>
    </p:spTree>
    <p:extLst>
      <p:ext uri="{BB962C8B-B14F-4D97-AF65-F5344CB8AC3E}">
        <p14:creationId xmlns:p14="http://schemas.microsoft.com/office/powerpoint/2010/main" val="7511562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6.xml><?xml version="1.0" encoding="utf-8"?>
<p:sldLayout xmlns:a="http://schemas.openxmlformats.org/drawingml/2006/main" xmlns:r="http://schemas.openxmlformats.org/officeDocument/2006/relationships" xmlns:p="http://schemas.openxmlformats.org/presentationml/2006/main" preserve="1" userDrawn="1">
  <p:cSld name="44_TEXT &amp; BILD">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Mastertitelformat bearbeiten</a:t>
            </a:r>
            <a:endParaRPr lang="en-US"/>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rgbClr val="7F7F7F"/>
                </a:solidFill>
              </a:defRPr>
            </a:lvl1pPr>
          </a:lstStyle>
          <a:p>
            <a:r>
              <a:rPr lang="de-DE" noProof="0"/>
              <a:t>Geben Sie Ihren Untertitel ein</a:t>
            </a:r>
          </a:p>
        </p:txBody>
      </p:sp>
      <p:sp>
        <p:nvSpPr>
          <p:cNvPr id="38" name="Bild 1"/>
          <p:cNvSpPr>
            <a:spLocks noGrp="1" noChangeAspect="1"/>
          </p:cNvSpPr>
          <p:nvPr>
            <p:ph type="pic" sz="quarter" idx="15"/>
          </p:nvPr>
        </p:nvSpPr>
        <p:spPr bwMode="gray">
          <a:xfrm>
            <a:off x="540000" y="1512000"/>
            <a:ext cx="2106000" cy="33228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39" name="Inhalt 1"/>
          <p:cNvSpPr>
            <a:spLocks noGrp="1"/>
          </p:cNvSpPr>
          <p:nvPr>
            <p:ph sz="half" idx="19"/>
          </p:nvPr>
        </p:nvSpPr>
        <p:spPr bwMode="gray">
          <a:xfrm>
            <a:off x="540000" y="2991600"/>
            <a:ext cx="2106000" cy="1843200"/>
          </a:xfrm>
          <a:solidFill>
            <a:srgbClr val="FDFDFD">
              <a:alpha val="80000"/>
            </a:srgbClr>
          </a:solidFill>
        </p:spPr>
        <p:txBody>
          <a:bodyPr lIns="180000" tIns="180000" rIns="180000" bIns="180000"/>
          <a:lstStyle>
            <a:lvl1pPr marL="0" indent="0">
              <a:buNone/>
              <a:defRPr sz="1600"/>
            </a:lvl1pPr>
            <a:lvl2pPr>
              <a:defRPr sz="2000"/>
            </a:lvl2pPr>
            <a:lvl3pPr>
              <a:defRPr sz="1800"/>
            </a:lvl3pPr>
            <a:lvl4pPr>
              <a:defRPr sz="1600"/>
            </a:lvl4pPr>
            <a:lvl5pPr>
              <a:defRPr sz="1600"/>
            </a:lvl5pPr>
            <a:lvl6pPr>
              <a:defRPr sz="1800"/>
            </a:lvl6pPr>
            <a:lvl7pPr>
              <a:defRPr sz="1800"/>
            </a:lvl7pPr>
            <a:lvl8pPr>
              <a:defRPr sz="1800"/>
            </a:lvl8pPr>
            <a:lvl9pPr>
              <a:defRPr sz="1800"/>
            </a:lvl9pPr>
          </a:lstStyle>
          <a:p>
            <a:pPr lvl="0"/>
            <a:r>
              <a:rPr lang="de-DE" noProof="0"/>
              <a:t>Mastertextformat bearbeiten</a:t>
            </a:r>
          </a:p>
        </p:txBody>
      </p:sp>
      <p:sp>
        <p:nvSpPr>
          <p:cNvPr id="40" name="Bild 2"/>
          <p:cNvSpPr>
            <a:spLocks noGrp="1" noChangeAspect="1"/>
          </p:cNvSpPr>
          <p:nvPr>
            <p:ph type="pic" sz="quarter" idx="20"/>
          </p:nvPr>
        </p:nvSpPr>
        <p:spPr bwMode="gray">
          <a:xfrm>
            <a:off x="2790900" y="1512000"/>
            <a:ext cx="2106000" cy="33228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41" name="Inhalt 2"/>
          <p:cNvSpPr>
            <a:spLocks noGrp="1"/>
          </p:cNvSpPr>
          <p:nvPr>
            <p:ph sz="half" idx="21"/>
          </p:nvPr>
        </p:nvSpPr>
        <p:spPr bwMode="gray">
          <a:xfrm>
            <a:off x="2790900" y="2991600"/>
            <a:ext cx="2106000" cy="1843200"/>
          </a:xfrm>
          <a:solidFill>
            <a:srgbClr val="FDFDFD">
              <a:alpha val="80000"/>
            </a:srgbClr>
          </a:solidFill>
        </p:spPr>
        <p:txBody>
          <a:bodyPr lIns="180000" tIns="180000" rIns="180000" bIns="180000"/>
          <a:lstStyle>
            <a:lvl1pPr marL="0" indent="0">
              <a:buNone/>
              <a:defRPr sz="1600"/>
            </a:lvl1pPr>
            <a:lvl2pPr>
              <a:defRPr sz="2000"/>
            </a:lvl2pPr>
            <a:lvl3pPr>
              <a:defRPr sz="1800"/>
            </a:lvl3pPr>
            <a:lvl4pPr>
              <a:defRPr sz="1600"/>
            </a:lvl4pPr>
            <a:lvl5pPr>
              <a:defRPr sz="1600"/>
            </a:lvl5pPr>
            <a:lvl6pPr>
              <a:defRPr sz="1800"/>
            </a:lvl6pPr>
            <a:lvl7pPr>
              <a:defRPr sz="1800"/>
            </a:lvl7pPr>
            <a:lvl8pPr>
              <a:defRPr sz="1800"/>
            </a:lvl8pPr>
            <a:lvl9pPr>
              <a:defRPr sz="1800"/>
            </a:lvl9pPr>
          </a:lstStyle>
          <a:p>
            <a:pPr lvl="0"/>
            <a:r>
              <a:rPr lang="de-DE" noProof="0"/>
              <a:t>Mastertextformat bearbeiten</a:t>
            </a:r>
          </a:p>
        </p:txBody>
      </p:sp>
      <p:sp>
        <p:nvSpPr>
          <p:cNvPr id="42" name="Bild 3"/>
          <p:cNvSpPr>
            <a:spLocks noGrp="1" noChangeAspect="1"/>
          </p:cNvSpPr>
          <p:nvPr>
            <p:ph type="pic" sz="quarter" idx="22"/>
          </p:nvPr>
        </p:nvSpPr>
        <p:spPr bwMode="gray">
          <a:xfrm>
            <a:off x="5041800" y="1512000"/>
            <a:ext cx="2106000" cy="33228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43" name="Inhalt 3"/>
          <p:cNvSpPr>
            <a:spLocks noGrp="1"/>
          </p:cNvSpPr>
          <p:nvPr>
            <p:ph sz="half" idx="23"/>
          </p:nvPr>
        </p:nvSpPr>
        <p:spPr bwMode="gray">
          <a:xfrm>
            <a:off x="5041800" y="2991600"/>
            <a:ext cx="2106000" cy="1843200"/>
          </a:xfrm>
          <a:solidFill>
            <a:srgbClr val="FDFDFD">
              <a:alpha val="80000"/>
            </a:srgbClr>
          </a:solidFill>
        </p:spPr>
        <p:txBody>
          <a:bodyPr lIns="180000" tIns="180000" rIns="180000" bIns="180000"/>
          <a:lstStyle>
            <a:lvl1pPr marL="0" indent="0">
              <a:buNone/>
              <a:defRPr sz="1600"/>
            </a:lvl1pPr>
            <a:lvl2pPr>
              <a:defRPr sz="2000"/>
            </a:lvl2pPr>
            <a:lvl3pPr>
              <a:defRPr sz="1800"/>
            </a:lvl3pPr>
            <a:lvl4pPr>
              <a:defRPr sz="1600"/>
            </a:lvl4pPr>
            <a:lvl5pPr>
              <a:defRPr sz="1600"/>
            </a:lvl5pPr>
            <a:lvl6pPr>
              <a:defRPr sz="1800"/>
            </a:lvl6pPr>
            <a:lvl7pPr>
              <a:defRPr sz="1800"/>
            </a:lvl7pPr>
            <a:lvl8pPr>
              <a:defRPr sz="1800"/>
            </a:lvl8pPr>
            <a:lvl9pPr>
              <a:defRPr sz="1800"/>
            </a:lvl9pPr>
          </a:lstStyle>
          <a:p>
            <a:pPr lvl="0"/>
            <a:r>
              <a:rPr lang="de-DE" noProof="0"/>
              <a:t>Mastertextformat bearbeiten</a:t>
            </a:r>
          </a:p>
        </p:txBody>
      </p:sp>
      <p:sp>
        <p:nvSpPr>
          <p:cNvPr id="44" name="Bild 4"/>
          <p:cNvSpPr>
            <a:spLocks noGrp="1" noChangeAspect="1"/>
          </p:cNvSpPr>
          <p:nvPr>
            <p:ph type="pic" sz="quarter" idx="24"/>
          </p:nvPr>
        </p:nvSpPr>
        <p:spPr bwMode="gray">
          <a:xfrm>
            <a:off x="7292700" y="1512000"/>
            <a:ext cx="2106000" cy="33228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45" name="Inhalt 4"/>
          <p:cNvSpPr>
            <a:spLocks noGrp="1"/>
          </p:cNvSpPr>
          <p:nvPr>
            <p:ph sz="half" idx="25"/>
          </p:nvPr>
        </p:nvSpPr>
        <p:spPr bwMode="gray">
          <a:xfrm>
            <a:off x="7292700" y="2991600"/>
            <a:ext cx="2106000" cy="1843200"/>
          </a:xfrm>
          <a:solidFill>
            <a:srgbClr val="FDFDFD">
              <a:alpha val="80000"/>
            </a:srgbClr>
          </a:solidFill>
        </p:spPr>
        <p:txBody>
          <a:bodyPr lIns="180000" tIns="180000" rIns="180000" bIns="180000"/>
          <a:lstStyle>
            <a:lvl1pPr marL="0" indent="0">
              <a:buNone/>
              <a:defRPr sz="1600"/>
            </a:lvl1pPr>
            <a:lvl2pPr>
              <a:defRPr sz="2000"/>
            </a:lvl2pPr>
            <a:lvl3pPr>
              <a:defRPr sz="1800"/>
            </a:lvl3pPr>
            <a:lvl4pPr>
              <a:defRPr sz="1600"/>
            </a:lvl4pPr>
            <a:lvl5pPr>
              <a:defRPr sz="1600"/>
            </a:lvl5pPr>
            <a:lvl6pPr>
              <a:defRPr sz="1800"/>
            </a:lvl6pPr>
            <a:lvl7pPr>
              <a:defRPr sz="1800"/>
            </a:lvl7pPr>
            <a:lvl8pPr>
              <a:defRPr sz="1800"/>
            </a:lvl8pPr>
            <a:lvl9pPr>
              <a:defRPr sz="1800"/>
            </a:lvl9pPr>
          </a:lstStyle>
          <a:p>
            <a:pPr lvl="0"/>
            <a:r>
              <a:rPr lang="de-DE" noProof="0"/>
              <a:t>Mastertextformat bearbeiten</a:t>
            </a:r>
          </a:p>
        </p:txBody>
      </p:sp>
      <p:sp>
        <p:nvSpPr>
          <p:cNvPr id="46" name="Bild 5"/>
          <p:cNvSpPr>
            <a:spLocks noGrp="1" noChangeAspect="1"/>
          </p:cNvSpPr>
          <p:nvPr>
            <p:ph type="pic" sz="quarter" idx="26"/>
          </p:nvPr>
        </p:nvSpPr>
        <p:spPr bwMode="gray">
          <a:xfrm>
            <a:off x="9543600" y="1512000"/>
            <a:ext cx="2106000" cy="33228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54" name="Inhalt 5"/>
          <p:cNvSpPr>
            <a:spLocks noGrp="1"/>
          </p:cNvSpPr>
          <p:nvPr>
            <p:ph sz="half" idx="27"/>
          </p:nvPr>
        </p:nvSpPr>
        <p:spPr bwMode="gray">
          <a:xfrm>
            <a:off x="9543600" y="2991600"/>
            <a:ext cx="2106000" cy="1843200"/>
          </a:xfrm>
          <a:solidFill>
            <a:srgbClr val="FDFDFD">
              <a:alpha val="80000"/>
            </a:srgbClr>
          </a:solidFill>
        </p:spPr>
        <p:txBody>
          <a:bodyPr lIns="180000" tIns="180000" rIns="180000" bIns="180000"/>
          <a:lstStyle>
            <a:lvl1pPr marL="0" indent="0">
              <a:buNone/>
              <a:defRPr sz="1600"/>
            </a:lvl1pPr>
            <a:lvl2pPr>
              <a:defRPr sz="2000"/>
            </a:lvl2pPr>
            <a:lvl3pPr>
              <a:defRPr sz="1800"/>
            </a:lvl3pPr>
            <a:lvl4pPr>
              <a:defRPr sz="1600"/>
            </a:lvl4pPr>
            <a:lvl5pPr>
              <a:defRPr sz="1600"/>
            </a:lvl5pPr>
            <a:lvl6pPr>
              <a:defRPr sz="1800"/>
            </a:lvl6pPr>
            <a:lvl7pPr>
              <a:defRPr sz="1800"/>
            </a:lvl7pPr>
            <a:lvl8pPr>
              <a:defRPr sz="1800"/>
            </a:lvl8pPr>
            <a:lvl9pPr>
              <a:defRPr sz="1800"/>
            </a:lvl9pPr>
          </a:lstStyle>
          <a:p>
            <a:pPr lvl="0"/>
            <a:r>
              <a:rPr lang="de-DE" noProof="0"/>
              <a:t>Mastertextformat bearbeiten</a:t>
            </a:r>
          </a:p>
        </p:txBody>
      </p:sp>
      <p:grpSp>
        <p:nvGrpSpPr>
          <p:cNvPr id="5" name="Linie"/>
          <p:cNvGrpSpPr/>
          <p:nvPr userDrawn="1"/>
        </p:nvGrpSpPr>
        <p:grpSpPr bwMode="gray">
          <a:xfrm>
            <a:off x="0" y="5083252"/>
            <a:ext cx="12189600" cy="108000"/>
            <a:chOff x="0" y="5083252"/>
            <a:chExt cx="12189600" cy="108000"/>
          </a:xfrm>
        </p:grpSpPr>
        <p:cxnSp>
          <p:nvCxnSpPr>
            <p:cNvPr id="6" name="Linie"/>
            <p:cNvCxnSpPr/>
            <p:nvPr userDrawn="1"/>
          </p:nvCxnSpPr>
          <p:spPr bwMode="gray">
            <a:xfrm>
              <a:off x="0" y="5137252"/>
              <a:ext cx="12189600" cy="0"/>
            </a:xfrm>
            <a:prstGeom prst="line">
              <a:avLst/>
            </a:prstGeom>
            <a:solidFill>
              <a:schemeClr val="accent1"/>
            </a:solidFill>
            <a:ln w="9525" cap="sq" cmpd="sng" algn="ctr">
              <a:solidFill>
                <a:schemeClr val="accent5"/>
              </a:solidFill>
              <a:prstDash val="solid"/>
              <a:miter lim="800000"/>
              <a:headEnd type="none" w="med" len="med"/>
              <a:tailEnd type="none" w="med" len="med"/>
            </a:ln>
            <a:effectLst/>
          </p:spPr>
        </p:cxnSp>
        <p:sp>
          <p:nvSpPr>
            <p:cNvPr id="55" name="Ellipse 1"/>
            <p:cNvSpPr>
              <a:spLocks noChangeAspect="1"/>
            </p:cNvSpPr>
            <p:nvPr userDrawn="1"/>
          </p:nvSpPr>
          <p:spPr bwMode="gray">
            <a:xfrm>
              <a:off x="1539000" y="5083252"/>
              <a:ext cx="108000" cy="108000"/>
            </a:xfrm>
            <a:prstGeom prst="ellipse">
              <a:avLst/>
            </a:prstGeom>
            <a:solidFill>
              <a:schemeClr val="tx1"/>
            </a:solidFill>
            <a:ln w="9525">
              <a:noFill/>
              <a:miter lim="800000"/>
              <a:headEnd/>
              <a:tailEnd/>
            </a:ln>
            <a:effectLst/>
          </p:spPr>
          <p:txBody>
            <a:bodyPr lIns="36000" tIns="36000" rIns="36000" bIns="36000" rtlCol="0" anchor="ctr"/>
            <a:lstStyle/>
            <a:p>
              <a:pPr algn="ctr">
                <a:lnSpc>
                  <a:spcPct val="120000"/>
                </a:lnSpc>
                <a:spcBef>
                  <a:spcPts val="400"/>
                </a:spcBef>
                <a:spcAft>
                  <a:spcPts val="400"/>
                </a:spcAft>
                <a:buSzPct val="60000"/>
              </a:pPr>
              <a:endParaRPr lang="de-DE" sz="1400" b="0">
                <a:latin typeface="+mn-lt"/>
              </a:endParaRPr>
            </a:p>
          </p:txBody>
        </p:sp>
        <p:sp>
          <p:nvSpPr>
            <p:cNvPr id="56" name="Ellipse 2"/>
            <p:cNvSpPr>
              <a:spLocks noChangeAspect="1"/>
            </p:cNvSpPr>
            <p:nvPr userDrawn="1"/>
          </p:nvSpPr>
          <p:spPr bwMode="gray">
            <a:xfrm>
              <a:off x="3789900" y="5083252"/>
              <a:ext cx="108000" cy="108000"/>
            </a:xfrm>
            <a:prstGeom prst="ellipse">
              <a:avLst/>
            </a:prstGeom>
            <a:solidFill>
              <a:schemeClr val="tx1"/>
            </a:solidFill>
            <a:ln w="9525">
              <a:noFill/>
              <a:miter lim="800000"/>
              <a:headEnd/>
              <a:tailEnd/>
            </a:ln>
            <a:effectLst/>
          </p:spPr>
          <p:txBody>
            <a:bodyPr lIns="36000" tIns="36000" rIns="36000" bIns="36000" rtlCol="0" anchor="ctr"/>
            <a:lstStyle/>
            <a:p>
              <a:pPr algn="ctr">
                <a:lnSpc>
                  <a:spcPct val="120000"/>
                </a:lnSpc>
                <a:spcBef>
                  <a:spcPts val="400"/>
                </a:spcBef>
                <a:spcAft>
                  <a:spcPts val="400"/>
                </a:spcAft>
                <a:buSzPct val="60000"/>
              </a:pPr>
              <a:endParaRPr lang="de-DE" sz="1400" b="0">
                <a:latin typeface="+mn-lt"/>
              </a:endParaRPr>
            </a:p>
          </p:txBody>
        </p:sp>
        <p:sp>
          <p:nvSpPr>
            <p:cNvPr id="57" name="Ellipse 2"/>
            <p:cNvSpPr>
              <a:spLocks noChangeAspect="1"/>
            </p:cNvSpPr>
            <p:nvPr userDrawn="1"/>
          </p:nvSpPr>
          <p:spPr bwMode="gray">
            <a:xfrm>
              <a:off x="6040800" y="5083252"/>
              <a:ext cx="108000" cy="108000"/>
            </a:xfrm>
            <a:prstGeom prst="ellipse">
              <a:avLst/>
            </a:prstGeom>
            <a:solidFill>
              <a:schemeClr val="tx1"/>
            </a:solidFill>
            <a:ln w="9525">
              <a:noFill/>
              <a:miter lim="800000"/>
              <a:headEnd/>
              <a:tailEnd/>
            </a:ln>
            <a:effectLst/>
          </p:spPr>
          <p:txBody>
            <a:bodyPr lIns="36000" tIns="36000" rIns="36000" bIns="36000" rtlCol="0" anchor="ctr"/>
            <a:lstStyle/>
            <a:p>
              <a:pPr algn="ctr">
                <a:lnSpc>
                  <a:spcPct val="120000"/>
                </a:lnSpc>
                <a:spcBef>
                  <a:spcPts val="400"/>
                </a:spcBef>
                <a:spcAft>
                  <a:spcPts val="400"/>
                </a:spcAft>
                <a:buSzPct val="60000"/>
              </a:pPr>
              <a:endParaRPr lang="de-DE" sz="1400" b="0">
                <a:latin typeface="+mn-lt"/>
              </a:endParaRPr>
            </a:p>
          </p:txBody>
        </p:sp>
        <p:sp>
          <p:nvSpPr>
            <p:cNvPr id="58" name="Ellipse3"/>
            <p:cNvSpPr>
              <a:spLocks noChangeAspect="1"/>
            </p:cNvSpPr>
            <p:nvPr userDrawn="1"/>
          </p:nvSpPr>
          <p:spPr bwMode="gray">
            <a:xfrm>
              <a:off x="8291700" y="5083252"/>
              <a:ext cx="108000" cy="108000"/>
            </a:xfrm>
            <a:prstGeom prst="ellipse">
              <a:avLst/>
            </a:prstGeom>
            <a:solidFill>
              <a:schemeClr val="tx1"/>
            </a:solidFill>
            <a:ln w="9525">
              <a:noFill/>
              <a:miter lim="800000"/>
              <a:headEnd/>
              <a:tailEnd/>
            </a:ln>
            <a:effectLst/>
          </p:spPr>
          <p:txBody>
            <a:bodyPr lIns="36000" tIns="36000" rIns="36000" bIns="36000" rtlCol="0" anchor="ctr"/>
            <a:lstStyle/>
            <a:p>
              <a:pPr algn="ctr">
                <a:lnSpc>
                  <a:spcPct val="120000"/>
                </a:lnSpc>
                <a:spcBef>
                  <a:spcPts val="400"/>
                </a:spcBef>
                <a:spcAft>
                  <a:spcPts val="400"/>
                </a:spcAft>
                <a:buSzPct val="60000"/>
              </a:pPr>
              <a:endParaRPr lang="de-DE" sz="1400" b="0">
                <a:latin typeface="+mn-lt"/>
              </a:endParaRPr>
            </a:p>
          </p:txBody>
        </p:sp>
        <p:sp>
          <p:nvSpPr>
            <p:cNvPr id="59" name="Ellipse 4"/>
            <p:cNvSpPr>
              <a:spLocks noChangeAspect="1"/>
            </p:cNvSpPr>
            <p:nvPr userDrawn="1"/>
          </p:nvSpPr>
          <p:spPr bwMode="gray">
            <a:xfrm>
              <a:off x="10542600" y="5083252"/>
              <a:ext cx="108000" cy="108000"/>
            </a:xfrm>
            <a:prstGeom prst="ellipse">
              <a:avLst/>
            </a:prstGeom>
            <a:solidFill>
              <a:schemeClr val="tx1"/>
            </a:solidFill>
            <a:ln w="9525">
              <a:noFill/>
              <a:miter lim="800000"/>
              <a:headEnd/>
              <a:tailEnd/>
            </a:ln>
            <a:effectLst/>
          </p:spPr>
          <p:txBody>
            <a:bodyPr lIns="36000" tIns="36000" rIns="36000" bIns="36000" rtlCol="0" anchor="ctr"/>
            <a:lstStyle/>
            <a:p>
              <a:pPr algn="ctr">
                <a:lnSpc>
                  <a:spcPct val="120000"/>
                </a:lnSpc>
                <a:spcBef>
                  <a:spcPts val="400"/>
                </a:spcBef>
                <a:spcAft>
                  <a:spcPts val="400"/>
                </a:spcAft>
                <a:buSzPct val="60000"/>
              </a:pPr>
              <a:endParaRPr lang="de-DE" sz="1400" b="0">
                <a:latin typeface="+mn-lt"/>
              </a:endParaRPr>
            </a:p>
          </p:txBody>
        </p:sp>
      </p:grpSp>
      <p:sp>
        <p:nvSpPr>
          <p:cNvPr id="23"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24" name="Fußzeile"/>
          <p:cNvSpPr>
            <a:spLocks noGrp="1"/>
          </p:cNvSpPr>
          <p:nvPr>
            <p:ph type="ftr" sz="quarter" idx="28"/>
          </p:nvPr>
        </p:nvSpPr>
        <p:spPr bwMode="gray">
          <a:xfrm>
            <a:off x="1260000" y="6580800"/>
            <a:ext cx="9370800" cy="216000"/>
          </a:xfrm>
          <a:prstGeom prst="rect">
            <a:avLst/>
          </a:prstGeom>
        </p:spPr>
        <p:txBody>
          <a:bodyPr/>
          <a:lstStyle/>
          <a:p>
            <a:r>
              <a:rPr lang="en-US"/>
              <a:t>DESIGN THINKING - BUSINESS MODEL INNOVATION - CPS</a:t>
            </a:r>
            <a:endParaRPr lang="de-DE"/>
          </a:p>
        </p:txBody>
      </p:sp>
      <p:sp>
        <p:nvSpPr>
          <p:cNvPr id="26" name="Textplatzhalter 8">
            <a:extLst>
              <a:ext uri="{FF2B5EF4-FFF2-40B4-BE49-F238E27FC236}">
                <a16:creationId xmlns:a16="http://schemas.microsoft.com/office/drawing/2014/main" id="{644B709E-6654-4E14-ACAF-6C40CD8677A9}"/>
              </a:ext>
            </a:extLst>
          </p:cNvPr>
          <p:cNvSpPr>
            <a:spLocks noGrp="1"/>
          </p:cNvSpPr>
          <p:nvPr>
            <p:ph type="body" sz="quarter" idx="17"/>
          </p:nvPr>
        </p:nvSpPr>
        <p:spPr>
          <a:xfrm>
            <a:off x="1259999" y="6318959"/>
            <a:ext cx="9370800" cy="108000"/>
          </a:xfrm>
        </p:spPr>
        <p:txBody>
          <a:bodyPr/>
          <a:lstStyle>
            <a:lvl1pPr marL="0" indent="0">
              <a:lnSpc>
                <a:spcPct val="75000"/>
              </a:lnSpc>
              <a:spcAft>
                <a:spcPts val="0"/>
              </a:spcAft>
              <a:buFontTx/>
              <a:buNone/>
              <a:defRPr sz="900"/>
            </a:lvl1pPr>
          </a:lstStyle>
          <a:p>
            <a:pPr lvl="0"/>
            <a:r>
              <a:rPr lang="de-DE"/>
              <a:t>Mastertextformat bearbeiten</a:t>
            </a:r>
          </a:p>
        </p:txBody>
      </p:sp>
      <p:sp>
        <p:nvSpPr>
          <p:cNvPr id="27" name="Textplatzhalter 8">
            <a:extLst>
              <a:ext uri="{FF2B5EF4-FFF2-40B4-BE49-F238E27FC236}">
                <a16:creationId xmlns:a16="http://schemas.microsoft.com/office/drawing/2014/main" id="{EE4ACE8F-051B-47E8-97A4-BA93FE28A24C}"/>
              </a:ext>
            </a:extLst>
          </p:cNvPr>
          <p:cNvSpPr>
            <a:spLocks noGrp="1"/>
          </p:cNvSpPr>
          <p:nvPr>
            <p:ph type="body" sz="quarter" idx="18"/>
          </p:nvPr>
        </p:nvSpPr>
        <p:spPr>
          <a:xfrm>
            <a:off x="1259999" y="6432320"/>
            <a:ext cx="9370800" cy="180000"/>
          </a:xfrm>
        </p:spPr>
        <p:txBody>
          <a:bodyPr/>
          <a:lstStyle>
            <a:lvl1pPr marL="0" indent="0">
              <a:lnSpc>
                <a:spcPct val="75000"/>
              </a:lnSpc>
              <a:spcAft>
                <a:spcPts val="0"/>
              </a:spcAft>
              <a:buFontTx/>
              <a:buNone/>
              <a:defRPr sz="900"/>
            </a:lvl1pPr>
          </a:lstStyle>
          <a:p>
            <a:pPr lvl="0"/>
            <a:r>
              <a:rPr lang="de-DE"/>
              <a:t>Mastertextformat bearbeiten</a:t>
            </a:r>
          </a:p>
        </p:txBody>
      </p:sp>
    </p:spTree>
    <p:extLst>
      <p:ext uri="{BB962C8B-B14F-4D97-AF65-F5344CB8AC3E}">
        <p14:creationId xmlns:p14="http://schemas.microsoft.com/office/powerpoint/2010/main" val="31413736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7.xml><?xml version="1.0" encoding="utf-8"?>
<p:sldLayout xmlns:a="http://schemas.openxmlformats.org/drawingml/2006/main" xmlns:r="http://schemas.openxmlformats.org/officeDocument/2006/relationships" xmlns:p="http://schemas.openxmlformats.org/presentationml/2006/main" preserve="1" userDrawn="1">
  <p:cSld name="45_TEXT &amp; BILD">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Mastertitelformat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rgbClr val="7F7F7F"/>
                </a:solidFill>
              </a:defRPr>
            </a:lvl1pPr>
          </a:lstStyle>
          <a:p>
            <a:r>
              <a:rPr lang="de-DE" noProof="0"/>
              <a:t>Geben Sie Ihren Untertitel ein</a:t>
            </a:r>
          </a:p>
        </p:txBody>
      </p:sp>
      <p:sp>
        <p:nvSpPr>
          <p:cNvPr id="38" name="Bild 1"/>
          <p:cNvSpPr>
            <a:spLocks noGrp="1" noChangeAspect="1"/>
          </p:cNvSpPr>
          <p:nvPr>
            <p:ph type="pic" sz="quarter" idx="15"/>
          </p:nvPr>
        </p:nvSpPr>
        <p:spPr bwMode="gray">
          <a:xfrm>
            <a:off x="540000" y="1512000"/>
            <a:ext cx="2106000" cy="33228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39" name="Inhalt 1"/>
          <p:cNvSpPr>
            <a:spLocks noGrp="1"/>
          </p:cNvSpPr>
          <p:nvPr>
            <p:ph sz="half" idx="19"/>
          </p:nvPr>
        </p:nvSpPr>
        <p:spPr bwMode="gray">
          <a:xfrm>
            <a:off x="540000" y="2991600"/>
            <a:ext cx="2106000" cy="1843200"/>
          </a:xfrm>
          <a:solidFill>
            <a:srgbClr val="FDFDFD">
              <a:alpha val="80000"/>
            </a:srgbClr>
          </a:solidFill>
        </p:spPr>
        <p:txBody>
          <a:bodyPr lIns="180000" tIns="180000" rIns="180000" bIns="180000"/>
          <a:lstStyle>
            <a:lvl1pPr marL="0" indent="0">
              <a:buNone/>
              <a:defRPr sz="1600"/>
            </a:lvl1pPr>
            <a:lvl2pPr>
              <a:defRPr sz="2000"/>
            </a:lvl2pPr>
            <a:lvl3pPr>
              <a:defRPr sz="1800"/>
            </a:lvl3pPr>
            <a:lvl4pPr>
              <a:defRPr sz="1600"/>
            </a:lvl4pPr>
            <a:lvl5pPr>
              <a:defRPr sz="1600"/>
            </a:lvl5pPr>
            <a:lvl6pPr>
              <a:defRPr sz="1800"/>
            </a:lvl6pPr>
            <a:lvl7pPr>
              <a:defRPr sz="1800"/>
            </a:lvl7pPr>
            <a:lvl8pPr>
              <a:defRPr sz="1800"/>
            </a:lvl8pPr>
            <a:lvl9pPr>
              <a:defRPr sz="1800"/>
            </a:lvl9pPr>
          </a:lstStyle>
          <a:p>
            <a:pPr lvl="0"/>
            <a:r>
              <a:rPr lang="de-DE" noProof="0"/>
              <a:t>Mastertextformat bearbeiten</a:t>
            </a:r>
          </a:p>
        </p:txBody>
      </p:sp>
      <p:sp>
        <p:nvSpPr>
          <p:cNvPr id="40" name="Bild 2"/>
          <p:cNvSpPr>
            <a:spLocks noGrp="1" noChangeAspect="1"/>
          </p:cNvSpPr>
          <p:nvPr>
            <p:ph type="pic" sz="quarter" idx="20"/>
          </p:nvPr>
        </p:nvSpPr>
        <p:spPr bwMode="gray">
          <a:xfrm>
            <a:off x="2790900" y="1512000"/>
            <a:ext cx="2106000" cy="33228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41" name="Inhalt 2"/>
          <p:cNvSpPr>
            <a:spLocks noGrp="1"/>
          </p:cNvSpPr>
          <p:nvPr>
            <p:ph sz="half" idx="21"/>
          </p:nvPr>
        </p:nvSpPr>
        <p:spPr bwMode="gray">
          <a:xfrm>
            <a:off x="2790900" y="2991600"/>
            <a:ext cx="2106000" cy="1843200"/>
          </a:xfrm>
          <a:solidFill>
            <a:srgbClr val="FDFDFD">
              <a:alpha val="80000"/>
            </a:srgbClr>
          </a:solidFill>
        </p:spPr>
        <p:txBody>
          <a:bodyPr lIns="180000" tIns="180000" rIns="180000" bIns="180000"/>
          <a:lstStyle>
            <a:lvl1pPr marL="0" indent="0">
              <a:buNone/>
              <a:defRPr sz="1600"/>
            </a:lvl1pPr>
            <a:lvl2pPr>
              <a:defRPr sz="2000"/>
            </a:lvl2pPr>
            <a:lvl3pPr>
              <a:defRPr sz="1800"/>
            </a:lvl3pPr>
            <a:lvl4pPr>
              <a:defRPr sz="1600"/>
            </a:lvl4pPr>
            <a:lvl5pPr>
              <a:defRPr sz="1600"/>
            </a:lvl5pPr>
            <a:lvl6pPr>
              <a:defRPr sz="1800"/>
            </a:lvl6pPr>
            <a:lvl7pPr>
              <a:defRPr sz="1800"/>
            </a:lvl7pPr>
            <a:lvl8pPr>
              <a:defRPr sz="1800"/>
            </a:lvl8pPr>
            <a:lvl9pPr>
              <a:defRPr sz="1800"/>
            </a:lvl9pPr>
          </a:lstStyle>
          <a:p>
            <a:pPr lvl="0"/>
            <a:r>
              <a:rPr lang="de-DE" noProof="0"/>
              <a:t>Mastertextformat bearbeiten</a:t>
            </a:r>
          </a:p>
        </p:txBody>
      </p:sp>
      <p:sp>
        <p:nvSpPr>
          <p:cNvPr id="42" name="Bild 3"/>
          <p:cNvSpPr>
            <a:spLocks noGrp="1" noChangeAspect="1"/>
          </p:cNvSpPr>
          <p:nvPr>
            <p:ph type="pic" sz="quarter" idx="22"/>
          </p:nvPr>
        </p:nvSpPr>
        <p:spPr bwMode="gray">
          <a:xfrm>
            <a:off x="5041800" y="1512000"/>
            <a:ext cx="2106000" cy="33228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43" name="Inhalt 3"/>
          <p:cNvSpPr>
            <a:spLocks noGrp="1"/>
          </p:cNvSpPr>
          <p:nvPr>
            <p:ph sz="half" idx="23"/>
          </p:nvPr>
        </p:nvSpPr>
        <p:spPr bwMode="gray">
          <a:xfrm>
            <a:off x="5041800" y="2991600"/>
            <a:ext cx="2106000" cy="1843200"/>
          </a:xfrm>
          <a:solidFill>
            <a:srgbClr val="FDFDFD">
              <a:alpha val="80000"/>
            </a:srgbClr>
          </a:solidFill>
        </p:spPr>
        <p:txBody>
          <a:bodyPr lIns="180000" tIns="180000" rIns="180000" bIns="180000"/>
          <a:lstStyle>
            <a:lvl1pPr marL="0" indent="0">
              <a:buNone/>
              <a:defRPr sz="1600"/>
            </a:lvl1pPr>
            <a:lvl2pPr>
              <a:defRPr sz="2000"/>
            </a:lvl2pPr>
            <a:lvl3pPr>
              <a:defRPr sz="1800"/>
            </a:lvl3pPr>
            <a:lvl4pPr>
              <a:defRPr sz="1600"/>
            </a:lvl4pPr>
            <a:lvl5pPr>
              <a:defRPr sz="1600"/>
            </a:lvl5pPr>
            <a:lvl6pPr>
              <a:defRPr sz="1800"/>
            </a:lvl6pPr>
            <a:lvl7pPr>
              <a:defRPr sz="1800"/>
            </a:lvl7pPr>
            <a:lvl8pPr>
              <a:defRPr sz="1800"/>
            </a:lvl8pPr>
            <a:lvl9pPr>
              <a:defRPr sz="1800"/>
            </a:lvl9pPr>
          </a:lstStyle>
          <a:p>
            <a:pPr lvl="0"/>
            <a:r>
              <a:rPr lang="de-DE" noProof="0"/>
              <a:t>Mastertextformat bearbeiten</a:t>
            </a:r>
          </a:p>
        </p:txBody>
      </p:sp>
      <p:sp>
        <p:nvSpPr>
          <p:cNvPr id="44" name="Bild 4"/>
          <p:cNvSpPr>
            <a:spLocks noGrp="1" noChangeAspect="1"/>
          </p:cNvSpPr>
          <p:nvPr>
            <p:ph type="pic" sz="quarter" idx="24"/>
          </p:nvPr>
        </p:nvSpPr>
        <p:spPr bwMode="gray">
          <a:xfrm>
            <a:off x="7292700" y="1512000"/>
            <a:ext cx="2106000" cy="33228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45" name="Inhalt 4"/>
          <p:cNvSpPr>
            <a:spLocks noGrp="1"/>
          </p:cNvSpPr>
          <p:nvPr>
            <p:ph sz="half" idx="25"/>
          </p:nvPr>
        </p:nvSpPr>
        <p:spPr bwMode="gray">
          <a:xfrm>
            <a:off x="7292700" y="2991600"/>
            <a:ext cx="2106000" cy="1843200"/>
          </a:xfrm>
          <a:solidFill>
            <a:srgbClr val="FDFDFD">
              <a:alpha val="80000"/>
            </a:srgbClr>
          </a:solidFill>
        </p:spPr>
        <p:txBody>
          <a:bodyPr lIns="180000" tIns="180000" rIns="180000" bIns="180000"/>
          <a:lstStyle>
            <a:lvl1pPr marL="0" indent="0">
              <a:buNone/>
              <a:defRPr sz="1600"/>
            </a:lvl1pPr>
            <a:lvl2pPr>
              <a:defRPr sz="2000"/>
            </a:lvl2pPr>
            <a:lvl3pPr>
              <a:defRPr sz="1800"/>
            </a:lvl3pPr>
            <a:lvl4pPr>
              <a:defRPr sz="1600"/>
            </a:lvl4pPr>
            <a:lvl5pPr>
              <a:defRPr sz="1600"/>
            </a:lvl5pPr>
            <a:lvl6pPr>
              <a:defRPr sz="1800"/>
            </a:lvl6pPr>
            <a:lvl7pPr>
              <a:defRPr sz="1800"/>
            </a:lvl7pPr>
            <a:lvl8pPr>
              <a:defRPr sz="1800"/>
            </a:lvl8pPr>
            <a:lvl9pPr>
              <a:defRPr sz="1800"/>
            </a:lvl9pPr>
          </a:lstStyle>
          <a:p>
            <a:pPr lvl="0"/>
            <a:r>
              <a:rPr lang="de-DE" noProof="0"/>
              <a:t>Mastertextformat bearbeiten</a:t>
            </a:r>
          </a:p>
        </p:txBody>
      </p:sp>
      <p:sp>
        <p:nvSpPr>
          <p:cNvPr id="46" name="Bild 5"/>
          <p:cNvSpPr>
            <a:spLocks noGrp="1" noChangeAspect="1"/>
          </p:cNvSpPr>
          <p:nvPr>
            <p:ph type="pic" sz="quarter" idx="26"/>
          </p:nvPr>
        </p:nvSpPr>
        <p:spPr bwMode="gray">
          <a:xfrm>
            <a:off x="9543600" y="1512000"/>
            <a:ext cx="2106000" cy="33228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54" name="Inhalt 5"/>
          <p:cNvSpPr>
            <a:spLocks noGrp="1"/>
          </p:cNvSpPr>
          <p:nvPr>
            <p:ph sz="half" idx="27"/>
          </p:nvPr>
        </p:nvSpPr>
        <p:spPr bwMode="gray">
          <a:xfrm>
            <a:off x="9543600" y="2991600"/>
            <a:ext cx="2106000" cy="1843200"/>
          </a:xfrm>
          <a:solidFill>
            <a:srgbClr val="FDFDFD">
              <a:alpha val="80000"/>
            </a:srgbClr>
          </a:solidFill>
        </p:spPr>
        <p:txBody>
          <a:bodyPr lIns="180000" tIns="180000" rIns="180000" bIns="180000"/>
          <a:lstStyle>
            <a:lvl1pPr marL="0" indent="0">
              <a:buNone/>
              <a:defRPr sz="1600"/>
            </a:lvl1pPr>
            <a:lvl2pPr>
              <a:defRPr sz="2000"/>
            </a:lvl2pPr>
            <a:lvl3pPr>
              <a:defRPr sz="1800"/>
            </a:lvl3pPr>
            <a:lvl4pPr>
              <a:defRPr sz="1600"/>
            </a:lvl4pPr>
            <a:lvl5pPr>
              <a:defRPr sz="1600"/>
            </a:lvl5pPr>
            <a:lvl6pPr>
              <a:defRPr sz="1800"/>
            </a:lvl6pPr>
            <a:lvl7pPr>
              <a:defRPr sz="1800"/>
            </a:lvl7pPr>
            <a:lvl8pPr>
              <a:defRPr sz="1800"/>
            </a:lvl8pPr>
            <a:lvl9pPr>
              <a:defRPr sz="1800"/>
            </a:lvl9pPr>
          </a:lstStyle>
          <a:p>
            <a:pPr lvl="0"/>
            <a:r>
              <a:rPr lang="de-DE" noProof="0"/>
              <a:t>Mastertextformat bearbeiten</a:t>
            </a:r>
          </a:p>
        </p:txBody>
      </p:sp>
      <p:grpSp>
        <p:nvGrpSpPr>
          <p:cNvPr id="5" name="Linie"/>
          <p:cNvGrpSpPr/>
          <p:nvPr userDrawn="1"/>
        </p:nvGrpSpPr>
        <p:grpSpPr bwMode="gray">
          <a:xfrm>
            <a:off x="0" y="5083252"/>
            <a:ext cx="10650600" cy="108000"/>
            <a:chOff x="0" y="5083252"/>
            <a:chExt cx="10650600" cy="108000"/>
          </a:xfrm>
        </p:grpSpPr>
        <p:cxnSp>
          <p:nvCxnSpPr>
            <p:cNvPr id="6" name="Linie"/>
            <p:cNvCxnSpPr/>
            <p:nvPr userDrawn="1"/>
          </p:nvCxnSpPr>
          <p:spPr bwMode="gray">
            <a:xfrm>
              <a:off x="0" y="5137252"/>
              <a:ext cx="10620000" cy="0"/>
            </a:xfrm>
            <a:prstGeom prst="line">
              <a:avLst/>
            </a:prstGeom>
            <a:solidFill>
              <a:schemeClr val="accent1"/>
            </a:solidFill>
            <a:ln w="9525" cap="sq" cmpd="sng" algn="ctr">
              <a:solidFill>
                <a:schemeClr val="accent5"/>
              </a:solidFill>
              <a:prstDash val="solid"/>
              <a:miter lim="800000"/>
              <a:headEnd type="none" w="med" len="med"/>
              <a:tailEnd type="none" w="med" len="med"/>
            </a:ln>
            <a:effectLst/>
          </p:spPr>
        </p:cxnSp>
        <p:sp>
          <p:nvSpPr>
            <p:cNvPr id="55" name="Ellipse 1"/>
            <p:cNvSpPr>
              <a:spLocks noChangeAspect="1"/>
            </p:cNvSpPr>
            <p:nvPr userDrawn="1"/>
          </p:nvSpPr>
          <p:spPr bwMode="gray">
            <a:xfrm>
              <a:off x="1539000" y="5083252"/>
              <a:ext cx="108000" cy="108000"/>
            </a:xfrm>
            <a:prstGeom prst="ellipse">
              <a:avLst/>
            </a:prstGeom>
            <a:solidFill>
              <a:schemeClr val="tx1"/>
            </a:solidFill>
            <a:ln w="9525">
              <a:noFill/>
              <a:miter lim="800000"/>
              <a:headEnd/>
              <a:tailEnd/>
            </a:ln>
            <a:effectLst/>
          </p:spPr>
          <p:txBody>
            <a:bodyPr lIns="36000" tIns="36000" rIns="36000" bIns="36000" rtlCol="0" anchor="ctr"/>
            <a:lstStyle/>
            <a:p>
              <a:pPr algn="ctr">
                <a:lnSpc>
                  <a:spcPct val="120000"/>
                </a:lnSpc>
                <a:spcBef>
                  <a:spcPts val="400"/>
                </a:spcBef>
                <a:spcAft>
                  <a:spcPts val="400"/>
                </a:spcAft>
                <a:buSzPct val="60000"/>
              </a:pPr>
              <a:endParaRPr lang="de-DE" sz="1400" b="0" noProof="0">
                <a:latin typeface="+mn-lt"/>
              </a:endParaRPr>
            </a:p>
          </p:txBody>
        </p:sp>
        <p:sp>
          <p:nvSpPr>
            <p:cNvPr id="56" name="Ellipse 2"/>
            <p:cNvSpPr>
              <a:spLocks noChangeAspect="1"/>
            </p:cNvSpPr>
            <p:nvPr userDrawn="1"/>
          </p:nvSpPr>
          <p:spPr bwMode="gray">
            <a:xfrm>
              <a:off x="3789900" y="5083252"/>
              <a:ext cx="108000" cy="108000"/>
            </a:xfrm>
            <a:prstGeom prst="ellipse">
              <a:avLst/>
            </a:prstGeom>
            <a:solidFill>
              <a:schemeClr val="tx1"/>
            </a:solidFill>
            <a:ln w="9525">
              <a:noFill/>
              <a:miter lim="800000"/>
              <a:headEnd/>
              <a:tailEnd/>
            </a:ln>
            <a:effectLst/>
          </p:spPr>
          <p:txBody>
            <a:bodyPr lIns="36000" tIns="36000" rIns="36000" bIns="36000" rtlCol="0" anchor="ctr"/>
            <a:lstStyle/>
            <a:p>
              <a:pPr algn="ctr">
                <a:lnSpc>
                  <a:spcPct val="120000"/>
                </a:lnSpc>
                <a:spcBef>
                  <a:spcPts val="400"/>
                </a:spcBef>
                <a:spcAft>
                  <a:spcPts val="400"/>
                </a:spcAft>
                <a:buSzPct val="60000"/>
              </a:pPr>
              <a:endParaRPr lang="de-DE" sz="1400" b="0" noProof="0">
                <a:latin typeface="+mn-lt"/>
              </a:endParaRPr>
            </a:p>
          </p:txBody>
        </p:sp>
        <p:sp>
          <p:nvSpPr>
            <p:cNvPr id="57" name="Ellipse 3"/>
            <p:cNvSpPr>
              <a:spLocks noChangeAspect="1"/>
            </p:cNvSpPr>
            <p:nvPr userDrawn="1"/>
          </p:nvSpPr>
          <p:spPr bwMode="gray">
            <a:xfrm>
              <a:off x="6040800" y="5083252"/>
              <a:ext cx="108000" cy="108000"/>
            </a:xfrm>
            <a:prstGeom prst="ellipse">
              <a:avLst/>
            </a:prstGeom>
            <a:solidFill>
              <a:schemeClr val="tx1"/>
            </a:solidFill>
            <a:ln w="9525">
              <a:noFill/>
              <a:miter lim="800000"/>
              <a:headEnd/>
              <a:tailEnd/>
            </a:ln>
            <a:effectLst/>
          </p:spPr>
          <p:txBody>
            <a:bodyPr lIns="36000" tIns="36000" rIns="36000" bIns="36000" rtlCol="0" anchor="ctr"/>
            <a:lstStyle/>
            <a:p>
              <a:pPr algn="ctr">
                <a:lnSpc>
                  <a:spcPct val="120000"/>
                </a:lnSpc>
                <a:spcBef>
                  <a:spcPts val="400"/>
                </a:spcBef>
                <a:spcAft>
                  <a:spcPts val="400"/>
                </a:spcAft>
                <a:buSzPct val="60000"/>
              </a:pPr>
              <a:endParaRPr lang="de-DE" sz="1400" b="0" noProof="0">
                <a:latin typeface="+mn-lt"/>
              </a:endParaRPr>
            </a:p>
          </p:txBody>
        </p:sp>
        <p:sp>
          <p:nvSpPr>
            <p:cNvPr id="58" name="Ellipse 4"/>
            <p:cNvSpPr>
              <a:spLocks noChangeAspect="1"/>
            </p:cNvSpPr>
            <p:nvPr userDrawn="1"/>
          </p:nvSpPr>
          <p:spPr bwMode="gray">
            <a:xfrm>
              <a:off x="8291700" y="5083252"/>
              <a:ext cx="108000" cy="108000"/>
            </a:xfrm>
            <a:prstGeom prst="ellipse">
              <a:avLst/>
            </a:prstGeom>
            <a:solidFill>
              <a:schemeClr val="tx1"/>
            </a:solidFill>
            <a:ln w="9525">
              <a:noFill/>
              <a:miter lim="800000"/>
              <a:headEnd/>
              <a:tailEnd/>
            </a:ln>
            <a:effectLst/>
          </p:spPr>
          <p:txBody>
            <a:bodyPr lIns="36000" tIns="36000" rIns="36000" bIns="36000" rtlCol="0" anchor="ctr"/>
            <a:lstStyle/>
            <a:p>
              <a:pPr algn="ctr">
                <a:lnSpc>
                  <a:spcPct val="120000"/>
                </a:lnSpc>
                <a:spcBef>
                  <a:spcPts val="400"/>
                </a:spcBef>
                <a:spcAft>
                  <a:spcPts val="400"/>
                </a:spcAft>
                <a:buSzPct val="60000"/>
              </a:pPr>
              <a:endParaRPr lang="de-DE" sz="1400" b="0" noProof="0">
                <a:latin typeface="+mn-lt"/>
              </a:endParaRPr>
            </a:p>
          </p:txBody>
        </p:sp>
        <p:sp>
          <p:nvSpPr>
            <p:cNvPr id="59" name="Ellipse 5"/>
            <p:cNvSpPr>
              <a:spLocks noChangeAspect="1"/>
            </p:cNvSpPr>
            <p:nvPr userDrawn="1"/>
          </p:nvSpPr>
          <p:spPr bwMode="gray">
            <a:xfrm>
              <a:off x="10542600" y="5083252"/>
              <a:ext cx="108000" cy="108000"/>
            </a:xfrm>
            <a:prstGeom prst="ellipse">
              <a:avLst/>
            </a:prstGeom>
            <a:solidFill>
              <a:schemeClr val="tx1"/>
            </a:solidFill>
            <a:ln w="9525">
              <a:noFill/>
              <a:miter lim="800000"/>
              <a:headEnd/>
              <a:tailEnd/>
            </a:ln>
            <a:effectLst/>
          </p:spPr>
          <p:txBody>
            <a:bodyPr lIns="36000" tIns="36000" rIns="36000" bIns="36000" rtlCol="0" anchor="ctr"/>
            <a:lstStyle/>
            <a:p>
              <a:pPr algn="ctr">
                <a:lnSpc>
                  <a:spcPct val="120000"/>
                </a:lnSpc>
                <a:spcBef>
                  <a:spcPts val="400"/>
                </a:spcBef>
                <a:spcAft>
                  <a:spcPts val="400"/>
                </a:spcAft>
                <a:buSzPct val="60000"/>
              </a:pPr>
              <a:endParaRPr lang="de-DE" sz="1400" b="0" noProof="0">
                <a:latin typeface="+mn-lt"/>
              </a:endParaRPr>
            </a:p>
          </p:txBody>
        </p:sp>
      </p:grpSp>
      <p:sp>
        <p:nvSpPr>
          <p:cNvPr id="23"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24" name="Fußzeile"/>
          <p:cNvSpPr>
            <a:spLocks noGrp="1"/>
          </p:cNvSpPr>
          <p:nvPr>
            <p:ph type="ftr" sz="quarter" idx="28"/>
          </p:nvPr>
        </p:nvSpPr>
        <p:spPr bwMode="gray">
          <a:xfrm>
            <a:off x="1260000" y="6580800"/>
            <a:ext cx="9370800" cy="216000"/>
          </a:xfrm>
          <a:prstGeom prst="rect">
            <a:avLst/>
          </a:prstGeom>
        </p:spPr>
        <p:txBody>
          <a:bodyPr/>
          <a:lstStyle/>
          <a:p>
            <a:r>
              <a:rPr lang="en-US" noProof="0"/>
              <a:t>DESIGN THINKING - BUSINESS MODEL INNOVATION - CPS</a:t>
            </a:r>
            <a:endParaRPr lang="de-DE" noProof="0"/>
          </a:p>
        </p:txBody>
      </p:sp>
      <p:sp>
        <p:nvSpPr>
          <p:cNvPr id="26" name="Textplatzhalter 8">
            <a:extLst>
              <a:ext uri="{FF2B5EF4-FFF2-40B4-BE49-F238E27FC236}">
                <a16:creationId xmlns:a16="http://schemas.microsoft.com/office/drawing/2014/main" id="{4F2BFFF2-B3AA-4F0E-B7C0-76A7E920EFCA}"/>
              </a:ext>
            </a:extLst>
          </p:cNvPr>
          <p:cNvSpPr>
            <a:spLocks noGrp="1"/>
          </p:cNvSpPr>
          <p:nvPr>
            <p:ph type="body" sz="quarter" idx="17"/>
          </p:nvPr>
        </p:nvSpPr>
        <p:spPr>
          <a:xfrm>
            <a:off x="1259999" y="6318959"/>
            <a:ext cx="9370800" cy="108000"/>
          </a:xfrm>
        </p:spPr>
        <p:txBody>
          <a:bodyPr/>
          <a:lstStyle>
            <a:lvl1pPr marL="0" indent="0">
              <a:lnSpc>
                <a:spcPct val="75000"/>
              </a:lnSpc>
              <a:spcAft>
                <a:spcPts val="0"/>
              </a:spcAft>
              <a:buFontTx/>
              <a:buNone/>
              <a:defRPr sz="900"/>
            </a:lvl1pPr>
          </a:lstStyle>
          <a:p>
            <a:pPr lvl="0"/>
            <a:r>
              <a:rPr lang="de-DE"/>
              <a:t>Mastertextformat bearbeiten</a:t>
            </a:r>
          </a:p>
        </p:txBody>
      </p:sp>
      <p:sp>
        <p:nvSpPr>
          <p:cNvPr id="27" name="Textplatzhalter 8">
            <a:extLst>
              <a:ext uri="{FF2B5EF4-FFF2-40B4-BE49-F238E27FC236}">
                <a16:creationId xmlns:a16="http://schemas.microsoft.com/office/drawing/2014/main" id="{7748348A-C7E2-469D-8CF3-2AA308F833F1}"/>
              </a:ext>
            </a:extLst>
          </p:cNvPr>
          <p:cNvSpPr>
            <a:spLocks noGrp="1"/>
          </p:cNvSpPr>
          <p:nvPr>
            <p:ph type="body" sz="quarter" idx="18"/>
          </p:nvPr>
        </p:nvSpPr>
        <p:spPr>
          <a:xfrm>
            <a:off x="1259999" y="6432320"/>
            <a:ext cx="9370800" cy="180000"/>
          </a:xfrm>
        </p:spPr>
        <p:txBody>
          <a:bodyPr/>
          <a:lstStyle>
            <a:lvl1pPr marL="0" indent="0">
              <a:lnSpc>
                <a:spcPct val="75000"/>
              </a:lnSpc>
              <a:spcAft>
                <a:spcPts val="0"/>
              </a:spcAft>
              <a:buFontTx/>
              <a:buNone/>
              <a:defRPr sz="900"/>
            </a:lvl1pPr>
          </a:lstStyle>
          <a:p>
            <a:pPr lvl="0"/>
            <a:r>
              <a:rPr lang="de-DE"/>
              <a:t>Mastertextformat bearbeiten</a:t>
            </a:r>
          </a:p>
        </p:txBody>
      </p:sp>
    </p:spTree>
    <p:extLst>
      <p:ext uri="{BB962C8B-B14F-4D97-AF65-F5344CB8AC3E}">
        <p14:creationId xmlns:p14="http://schemas.microsoft.com/office/powerpoint/2010/main" val="29820079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8.xml><?xml version="1.0" encoding="utf-8"?>
<p:sldLayout xmlns:a="http://schemas.openxmlformats.org/drawingml/2006/main" xmlns:r="http://schemas.openxmlformats.org/officeDocument/2006/relationships" xmlns:p="http://schemas.openxmlformats.org/presentationml/2006/main" preserve="1" userDrawn="1">
  <p:cSld name="46_TEXT &amp; BILD">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Mastertitelformat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1" name="Bild 1"/>
          <p:cNvSpPr>
            <a:spLocks noGrp="1" noChangeAspect="1"/>
          </p:cNvSpPr>
          <p:nvPr>
            <p:ph type="pic" sz="quarter" idx="15"/>
          </p:nvPr>
        </p:nvSpPr>
        <p:spPr bwMode="gray">
          <a:xfrm>
            <a:off x="1006200" y="1872000"/>
            <a:ext cx="2484000" cy="2484000"/>
          </a:xfrm>
          <a:prstGeom prst="ellipse">
            <a:avLst/>
          </a:prstGeom>
          <a:solidFill>
            <a:schemeClr val="accent5">
              <a:lumMod val="20000"/>
              <a:lumOff val="80000"/>
            </a:schemeClr>
          </a:solidFill>
          <a:ln>
            <a:solidFill>
              <a:schemeClr val="accent5"/>
            </a:solidFill>
          </a:ln>
        </p:spPr>
        <p:txBody>
          <a:bodyPr anchor="ctr"/>
          <a:lstStyle>
            <a:lvl1pPr marL="0" indent="0" algn="ctr">
              <a:buNone/>
              <a:defRPr/>
            </a:lvl1pPr>
          </a:lstStyle>
          <a:p>
            <a:r>
              <a:rPr lang="de-DE" noProof="0"/>
              <a:t>Bild durch Klicken auf Symbol hinzufügen</a:t>
            </a:r>
          </a:p>
        </p:txBody>
      </p:sp>
      <p:sp>
        <p:nvSpPr>
          <p:cNvPr id="21" name="Kreis 1"/>
          <p:cNvSpPr>
            <a:spLocks noGrp="1" noChangeAspect="1"/>
          </p:cNvSpPr>
          <p:nvPr>
            <p:ph type="body" sz="quarter" idx="22"/>
          </p:nvPr>
        </p:nvSpPr>
        <p:spPr bwMode="gray">
          <a:xfrm>
            <a:off x="2714879" y="1863374"/>
            <a:ext cx="792000" cy="792000"/>
          </a:xfrm>
          <a:prstGeom prst="ellipse">
            <a:avLst/>
          </a:prstGeom>
          <a:solidFill>
            <a:schemeClr val="accent6">
              <a:alpha val="80000"/>
            </a:schemeClr>
          </a:solidFill>
        </p:spPr>
        <p:txBody>
          <a:bodyPr lIns="36000" tIns="36000" rIns="36000" bIns="36000" anchor="ctr" anchorCtr="0"/>
          <a:lstStyle>
            <a:lvl1pPr marL="0" indent="0" algn="ctr">
              <a:buNone/>
              <a:defRPr sz="1800">
                <a:solidFill>
                  <a:schemeClr val="bg1"/>
                </a:solidFill>
              </a:defRPr>
            </a:lvl1pPr>
          </a:lstStyle>
          <a:p>
            <a:pPr lvl="0"/>
            <a:r>
              <a:rPr lang="de-DE"/>
              <a:t>Mastertextformat bearbeiten</a:t>
            </a:r>
          </a:p>
        </p:txBody>
      </p:sp>
      <p:cxnSp>
        <p:nvCxnSpPr>
          <p:cNvPr id="12" name="Gerade Verbindung 11"/>
          <p:cNvCxnSpPr>
            <a:stCxn id="11" idx="4"/>
            <a:endCxn id="22" idx="0"/>
          </p:cNvCxnSpPr>
          <p:nvPr userDrawn="1"/>
        </p:nvCxnSpPr>
        <p:spPr bwMode="auto">
          <a:xfrm>
            <a:off x="2248200" y="4356000"/>
            <a:ext cx="0" cy="485850"/>
          </a:xfrm>
          <a:prstGeom prst="line">
            <a:avLst/>
          </a:prstGeom>
          <a:solidFill>
            <a:schemeClr val="accent1"/>
          </a:solidFill>
          <a:ln w="9525" cap="sq" cmpd="sng" algn="ctr">
            <a:solidFill>
              <a:schemeClr val="accent5"/>
            </a:solidFill>
            <a:prstDash val="solid"/>
            <a:miter lim="800000"/>
            <a:headEnd type="none" w="med" len="med"/>
            <a:tailEnd type="oval" w="med" len="med"/>
          </a:ln>
          <a:effectLst/>
        </p:spPr>
      </p:cxnSp>
      <p:sp>
        <p:nvSpPr>
          <p:cNvPr id="22" name="Text 1"/>
          <p:cNvSpPr>
            <a:spLocks noGrp="1"/>
          </p:cNvSpPr>
          <p:nvPr>
            <p:ph type="body" sz="quarter" idx="41"/>
          </p:nvPr>
        </p:nvSpPr>
        <p:spPr bwMode="gray">
          <a:xfrm>
            <a:off x="540000" y="4841850"/>
            <a:ext cx="3416400" cy="968400"/>
          </a:xfrm>
        </p:spPr>
        <p:txBody>
          <a:bodyPr tIns="180000"/>
          <a:lstStyle>
            <a:lvl1pPr marL="0" indent="0" algn="ctr">
              <a:buFontTx/>
              <a:buNone/>
              <a:defRPr/>
            </a:lvl1pPr>
          </a:lstStyle>
          <a:p>
            <a:pPr lvl="0"/>
            <a:r>
              <a:rPr lang="de-DE" noProof="0"/>
              <a:t>Mastertextformat bearbeiten</a:t>
            </a:r>
          </a:p>
        </p:txBody>
      </p:sp>
      <p:sp>
        <p:nvSpPr>
          <p:cNvPr id="16" name="Bild 2"/>
          <p:cNvSpPr>
            <a:spLocks noGrp="1" noChangeAspect="1"/>
          </p:cNvSpPr>
          <p:nvPr>
            <p:ph type="pic" sz="quarter" idx="26"/>
          </p:nvPr>
        </p:nvSpPr>
        <p:spPr bwMode="gray">
          <a:xfrm>
            <a:off x="4852800" y="1872000"/>
            <a:ext cx="2484000" cy="2484000"/>
          </a:xfrm>
          <a:prstGeom prst="ellipse">
            <a:avLst/>
          </a:prstGeom>
          <a:solidFill>
            <a:schemeClr val="accent5">
              <a:lumMod val="20000"/>
              <a:lumOff val="80000"/>
            </a:schemeClr>
          </a:solidFill>
          <a:ln>
            <a:solidFill>
              <a:schemeClr val="accent5"/>
            </a:solidFill>
          </a:ln>
        </p:spPr>
        <p:txBody>
          <a:bodyPr anchor="ctr"/>
          <a:lstStyle>
            <a:lvl1pPr marL="0" marR="0" indent="0" algn="ctr" defTabSz="914400" rtl="0" eaLnBrk="1" fontAlgn="auto" latinLnBrk="0" hangingPunct="1">
              <a:lnSpc>
                <a:spcPct val="90000"/>
              </a:lnSpc>
              <a:spcBef>
                <a:spcPts val="0"/>
              </a:spcBef>
              <a:spcAft>
                <a:spcPts val="1000"/>
              </a:spcAft>
              <a:buClrTx/>
              <a:buSzTx/>
              <a:buFont typeface="Wingdings" panose="05000000000000000000" pitchFamily="2" charset="2"/>
              <a:buNone/>
              <a:tabLst/>
              <a:defRPr/>
            </a:lvl1pPr>
          </a:lstStyle>
          <a:p>
            <a:r>
              <a:rPr lang="de-DE" noProof="0"/>
              <a:t>Bild durch Klicken auf Symbol hinzufügen</a:t>
            </a:r>
          </a:p>
        </p:txBody>
      </p:sp>
      <p:sp>
        <p:nvSpPr>
          <p:cNvPr id="25" name="Kreis 2"/>
          <p:cNvSpPr>
            <a:spLocks noGrp="1" noChangeAspect="1"/>
          </p:cNvSpPr>
          <p:nvPr>
            <p:ph type="body" sz="quarter" idx="46"/>
          </p:nvPr>
        </p:nvSpPr>
        <p:spPr bwMode="gray">
          <a:xfrm>
            <a:off x="6573660" y="1863374"/>
            <a:ext cx="792000" cy="792000"/>
          </a:xfrm>
          <a:prstGeom prst="ellipse">
            <a:avLst/>
          </a:prstGeom>
          <a:solidFill>
            <a:schemeClr val="accent6">
              <a:alpha val="80000"/>
            </a:schemeClr>
          </a:solidFill>
        </p:spPr>
        <p:txBody>
          <a:bodyPr lIns="36000" tIns="36000" rIns="36000" bIns="36000" anchor="ctr" anchorCtr="0"/>
          <a:lstStyle>
            <a:lvl1pPr marL="0" indent="0" algn="ctr">
              <a:buNone/>
              <a:defRPr sz="1800">
                <a:solidFill>
                  <a:schemeClr val="bg1"/>
                </a:solidFill>
              </a:defRPr>
            </a:lvl1pPr>
          </a:lstStyle>
          <a:p>
            <a:pPr lvl="0"/>
            <a:r>
              <a:rPr lang="de-DE"/>
              <a:t>Mastertextformat bearbeiten</a:t>
            </a:r>
          </a:p>
        </p:txBody>
      </p:sp>
      <p:cxnSp>
        <p:nvCxnSpPr>
          <p:cNvPr id="15" name="Gerade Verbindung 2"/>
          <p:cNvCxnSpPr>
            <a:stCxn id="16" idx="4"/>
            <a:endCxn id="23" idx="0"/>
          </p:cNvCxnSpPr>
          <p:nvPr userDrawn="1"/>
        </p:nvCxnSpPr>
        <p:spPr bwMode="auto">
          <a:xfrm>
            <a:off x="6094800" y="4356000"/>
            <a:ext cx="0" cy="485850"/>
          </a:xfrm>
          <a:prstGeom prst="line">
            <a:avLst/>
          </a:prstGeom>
          <a:solidFill>
            <a:schemeClr val="accent1"/>
          </a:solidFill>
          <a:ln w="9525" cap="sq" cmpd="sng" algn="ctr">
            <a:solidFill>
              <a:schemeClr val="accent5"/>
            </a:solidFill>
            <a:prstDash val="solid"/>
            <a:miter lim="800000"/>
            <a:headEnd type="none" w="med" len="med"/>
            <a:tailEnd type="oval" w="med" len="med"/>
          </a:ln>
          <a:effectLst/>
        </p:spPr>
      </p:cxnSp>
      <p:sp>
        <p:nvSpPr>
          <p:cNvPr id="23" name="Text 2"/>
          <p:cNvSpPr>
            <a:spLocks noGrp="1"/>
          </p:cNvSpPr>
          <p:nvPr>
            <p:ph type="body" sz="quarter" idx="42"/>
          </p:nvPr>
        </p:nvSpPr>
        <p:spPr bwMode="gray">
          <a:xfrm>
            <a:off x="4386600" y="4841850"/>
            <a:ext cx="3416400" cy="968400"/>
          </a:xfrm>
        </p:spPr>
        <p:txBody>
          <a:bodyPr tIns="180000"/>
          <a:lstStyle>
            <a:lvl1pPr marL="0" indent="0" algn="ctr">
              <a:buFontTx/>
              <a:buNone/>
              <a:defRPr/>
            </a:lvl1pPr>
          </a:lstStyle>
          <a:p>
            <a:pPr lvl="0"/>
            <a:r>
              <a:rPr lang="de-DE" noProof="0"/>
              <a:t>Mastertextformat bearbeiten</a:t>
            </a:r>
          </a:p>
        </p:txBody>
      </p:sp>
      <p:sp>
        <p:nvSpPr>
          <p:cNvPr id="17" name="Bild 3"/>
          <p:cNvSpPr>
            <a:spLocks noGrp="1" noChangeAspect="1"/>
          </p:cNvSpPr>
          <p:nvPr>
            <p:ph type="pic" sz="quarter" idx="27"/>
          </p:nvPr>
        </p:nvSpPr>
        <p:spPr bwMode="gray">
          <a:xfrm>
            <a:off x="8699400" y="1872000"/>
            <a:ext cx="2484000" cy="2484000"/>
          </a:xfrm>
          <a:prstGeom prst="ellipse">
            <a:avLst/>
          </a:prstGeom>
          <a:solidFill>
            <a:schemeClr val="accent5">
              <a:lumMod val="20000"/>
              <a:lumOff val="80000"/>
            </a:schemeClr>
          </a:solidFill>
          <a:ln>
            <a:solidFill>
              <a:schemeClr val="accent5"/>
            </a:solidFill>
          </a:ln>
        </p:spPr>
        <p:txBody>
          <a:bodyPr anchor="ctr"/>
          <a:lstStyle>
            <a:lvl1pPr marL="0" indent="0" algn="ctr">
              <a:buNone/>
              <a:defRPr/>
            </a:lvl1pPr>
          </a:lstStyle>
          <a:p>
            <a:r>
              <a:rPr lang="de-DE" noProof="0"/>
              <a:t>Bild durch Klicken auf Symbol hinzufügen</a:t>
            </a:r>
          </a:p>
        </p:txBody>
      </p:sp>
      <p:sp>
        <p:nvSpPr>
          <p:cNvPr id="26" name="Kreis 3"/>
          <p:cNvSpPr>
            <a:spLocks noGrp="1" noChangeAspect="1"/>
          </p:cNvSpPr>
          <p:nvPr>
            <p:ph type="body" sz="quarter" idx="47"/>
          </p:nvPr>
        </p:nvSpPr>
        <p:spPr bwMode="gray">
          <a:xfrm>
            <a:off x="10432441" y="1863374"/>
            <a:ext cx="792000" cy="792000"/>
          </a:xfrm>
          <a:prstGeom prst="ellipse">
            <a:avLst/>
          </a:prstGeom>
          <a:solidFill>
            <a:schemeClr val="accent6">
              <a:alpha val="80000"/>
            </a:schemeClr>
          </a:solidFill>
        </p:spPr>
        <p:txBody>
          <a:bodyPr lIns="36000" tIns="36000" rIns="36000" bIns="36000" anchor="ctr" anchorCtr="0"/>
          <a:lstStyle>
            <a:lvl1pPr marL="0" indent="0" algn="ctr">
              <a:buNone/>
              <a:defRPr sz="1800">
                <a:solidFill>
                  <a:schemeClr val="bg1"/>
                </a:solidFill>
              </a:defRPr>
            </a:lvl1pPr>
          </a:lstStyle>
          <a:p>
            <a:pPr lvl="0"/>
            <a:r>
              <a:rPr lang="de-DE"/>
              <a:t>Mastertextformat bearbeiten</a:t>
            </a:r>
          </a:p>
        </p:txBody>
      </p:sp>
      <p:cxnSp>
        <p:nvCxnSpPr>
          <p:cNvPr id="18" name="Gerade Verbindung 3"/>
          <p:cNvCxnSpPr>
            <a:stCxn id="17" idx="4"/>
            <a:endCxn id="24" idx="0"/>
          </p:cNvCxnSpPr>
          <p:nvPr userDrawn="1"/>
        </p:nvCxnSpPr>
        <p:spPr bwMode="auto">
          <a:xfrm>
            <a:off x="9941400" y="4356000"/>
            <a:ext cx="0" cy="485850"/>
          </a:xfrm>
          <a:prstGeom prst="line">
            <a:avLst/>
          </a:prstGeom>
          <a:solidFill>
            <a:schemeClr val="accent1"/>
          </a:solidFill>
          <a:ln w="9525" cap="sq" cmpd="sng" algn="ctr">
            <a:solidFill>
              <a:schemeClr val="accent5"/>
            </a:solidFill>
            <a:prstDash val="solid"/>
            <a:miter lim="800000"/>
            <a:headEnd type="none" w="med" len="med"/>
            <a:tailEnd type="oval" w="med" len="med"/>
          </a:ln>
          <a:effectLst/>
        </p:spPr>
      </p:cxnSp>
      <p:sp>
        <p:nvSpPr>
          <p:cNvPr id="24" name="Text 3"/>
          <p:cNvSpPr>
            <a:spLocks noGrp="1"/>
          </p:cNvSpPr>
          <p:nvPr>
            <p:ph type="body" sz="quarter" idx="43"/>
          </p:nvPr>
        </p:nvSpPr>
        <p:spPr bwMode="gray">
          <a:xfrm>
            <a:off x="8233200" y="4841850"/>
            <a:ext cx="3416400" cy="968400"/>
          </a:xfrm>
        </p:spPr>
        <p:txBody>
          <a:bodyPr tIns="180000"/>
          <a:lstStyle>
            <a:lvl1pPr marL="0" indent="0" algn="ctr">
              <a:buFontTx/>
              <a:buNone/>
              <a:defRPr/>
            </a:lvl1pPr>
          </a:lstStyle>
          <a:p>
            <a:pPr lvl="0"/>
            <a:r>
              <a:rPr lang="de-DE" noProof="0"/>
              <a:t>Mastertextformat bearbeiten</a:t>
            </a:r>
          </a:p>
        </p:txBody>
      </p:sp>
      <p:sp>
        <p:nvSpPr>
          <p:cNvPr id="19"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20" name="Fußzeile"/>
          <p:cNvSpPr>
            <a:spLocks noGrp="1"/>
          </p:cNvSpPr>
          <p:nvPr>
            <p:ph type="ftr" sz="quarter" idx="48"/>
          </p:nvPr>
        </p:nvSpPr>
        <p:spPr bwMode="gray">
          <a:xfrm>
            <a:off x="1260000" y="6580800"/>
            <a:ext cx="9370800" cy="216000"/>
          </a:xfrm>
          <a:prstGeom prst="rect">
            <a:avLst/>
          </a:prstGeom>
        </p:spPr>
        <p:txBody>
          <a:bodyPr/>
          <a:lstStyle/>
          <a:p>
            <a:r>
              <a:rPr lang="en-US"/>
              <a:t>DESIGN THINKING - BUSINESS MODEL INNOVATION - CPS</a:t>
            </a:r>
            <a:endParaRPr lang="de-DE"/>
          </a:p>
        </p:txBody>
      </p:sp>
    </p:spTree>
    <p:extLst>
      <p:ext uri="{BB962C8B-B14F-4D97-AF65-F5344CB8AC3E}">
        <p14:creationId xmlns:p14="http://schemas.microsoft.com/office/powerpoint/2010/main" val="9374697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9.xml><?xml version="1.0" encoding="utf-8"?>
<p:sldLayout xmlns:a="http://schemas.openxmlformats.org/drawingml/2006/main" xmlns:r="http://schemas.openxmlformats.org/officeDocument/2006/relationships" xmlns:p="http://schemas.openxmlformats.org/presentationml/2006/main" preserve="1" userDrawn="1">
  <p:cSld name="47_TEXT &amp; BILD">
    <p:spTree>
      <p:nvGrpSpPr>
        <p:cNvPr id="1" name=""/>
        <p:cNvGrpSpPr/>
        <p:nvPr/>
      </p:nvGrpSpPr>
      <p:grpSpPr>
        <a:xfrm>
          <a:off x="0" y="0"/>
          <a:ext cx="0" cy="0"/>
          <a:chOff x="0" y="0"/>
          <a:chExt cx="0" cy="0"/>
        </a:xfrm>
      </p:grpSpPr>
      <p:sp>
        <p:nvSpPr>
          <p:cNvPr id="29" name="Hintergrund"/>
          <p:cNvSpPr/>
          <p:nvPr userDrawn="1"/>
        </p:nvSpPr>
        <p:spPr bwMode="gray">
          <a:xfrm>
            <a:off x="180406" y="180000"/>
            <a:ext cx="11829600" cy="6300000"/>
          </a:xfrm>
          <a:prstGeom prst="rect">
            <a:avLst/>
          </a:prstGeom>
          <a:solidFill>
            <a:schemeClr val="accent5">
              <a:lumMod val="20000"/>
              <a:lumOff val="80000"/>
            </a:schemeClr>
          </a:solidFill>
        </p:spPr>
        <p:txBody>
          <a:bodyPr vert="horz" lIns="0" tIns="0" rIns="0" bIns="0" rtlCol="0" anchor="ctr" anchorCtr="0">
            <a:noAutofit/>
          </a:bodyPr>
          <a:lstStyle/>
          <a:p>
            <a:pPr lvl="0" indent="0" algn="ctr">
              <a:lnSpc>
                <a:spcPct val="90000"/>
              </a:lnSpc>
              <a:spcBef>
                <a:spcPts val="0"/>
              </a:spcBef>
              <a:spcAft>
                <a:spcPts val="1000"/>
              </a:spcAft>
              <a:buFont typeface="Arial Narrow" panose="020B0606020202030204" pitchFamily="34" charset="0"/>
              <a:buNone/>
            </a:pPr>
            <a:endParaRPr lang="de-DE" sz="2200">
              <a:solidFill>
                <a:schemeClr val="bg1"/>
              </a:solidFill>
            </a:endParaRPr>
          </a:p>
        </p:txBody>
      </p:sp>
      <p:sp>
        <p:nvSpPr>
          <p:cNvPr id="2" name="Titel"/>
          <p:cNvSpPr>
            <a:spLocks noGrp="1"/>
          </p:cNvSpPr>
          <p:nvPr>
            <p:ph type="title"/>
          </p:nvPr>
        </p:nvSpPr>
        <p:spPr bwMode="gray">
          <a:xfrm>
            <a:off x="540000" y="432000"/>
            <a:ext cx="11109600" cy="1080000"/>
          </a:xfrm>
        </p:spPr>
        <p:txBody>
          <a:bodyPr/>
          <a:lstStyle/>
          <a:p>
            <a:r>
              <a:rPr lang="de-DE" noProof="0"/>
              <a:t>Mastertitelformat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8" name="Bild 1"/>
          <p:cNvSpPr>
            <a:spLocks noGrp="1" noChangeAspect="1"/>
          </p:cNvSpPr>
          <p:nvPr>
            <p:ph type="pic" sz="quarter" idx="15"/>
          </p:nvPr>
        </p:nvSpPr>
        <p:spPr bwMode="gray">
          <a:xfrm>
            <a:off x="2890800" y="1872000"/>
            <a:ext cx="3600000" cy="3600000"/>
          </a:xfrm>
          <a:prstGeom prst="ellipse">
            <a:avLst/>
          </a:prstGeom>
          <a:solidFill>
            <a:schemeClr val="bg1">
              <a:alpha val="80000"/>
            </a:schemeClr>
          </a:solidFill>
          <a:ln>
            <a:solidFill>
              <a:schemeClr val="accent5"/>
            </a:solidFill>
          </a:ln>
        </p:spPr>
        <p:txBody>
          <a:bodyPr anchor="ctr"/>
          <a:lstStyle>
            <a:lvl1pPr marL="0" indent="0" algn="ctr">
              <a:buNone/>
              <a:defRPr/>
            </a:lvl1pPr>
          </a:lstStyle>
          <a:p>
            <a:r>
              <a:rPr lang="de-DE" noProof="0"/>
              <a:t>Bild durch Klicken auf Symbol hinzufügen</a:t>
            </a:r>
          </a:p>
        </p:txBody>
      </p:sp>
      <p:cxnSp>
        <p:nvCxnSpPr>
          <p:cNvPr id="31" name="Gerade Verbindung 1"/>
          <p:cNvCxnSpPr/>
          <p:nvPr userDrawn="1"/>
        </p:nvCxnSpPr>
        <p:spPr bwMode="auto">
          <a:xfrm flipH="1">
            <a:off x="2646000" y="3663374"/>
            <a:ext cx="244800" cy="0"/>
          </a:xfrm>
          <a:prstGeom prst="line">
            <a:avLst/>
          </a:prstGeom>
          <a:solidFill>
            <a:schemeClr val="accent1"/>
          </a:solidFill>
          <a:ln w="9525" cap="sq" cmpd="sng" algn="ctr">
            <a:solidFill>
              <a:schemeClr val="accent5"/>
            </a:solidFill>
            <a:prstDash val="solid"/>
            <a:miter lim="800000"/>
            <a:headEnd type="none" w="med" len="med"/>
            <a:tailEnd type="oval" w="med" len="med"/>
          </a:ln>
          <a:effectLst/>
        </p:spPr>
      </p:cxnSp>
      <p:sp>
        <p:nvSpPr>
          <p:cNvPr id="23" name="Bild 2"/>
          <p:cNvSpPr>
            <a:spLocks noGrp="1" noChangeAspect="1"/>
          </p:cNvSpPr>
          <p:nvPr>
            <p:ph type="pic" sz="quarter" idx="51"/>
          </p:nvPr>
        </p:nvSpPr>
        <p:spPr bwMode="gray">
          <a:xfrm>
            <a:off x="5698800" y="1863374"/>
            <a:ext cx="3600000" cy="3600000"/>
          </a:xfrm>
          <a:prstGeom prst="ellipse">
            <a:avLst/>
          </a:prstGeom>
          <a:solidFill>
            <a:schemeClr val="bg1">
              <a:alpha val="80000"/>
            </a:schemeClr>
          </a:solidFill>
          <a:ln>
            <a:solidFill>
              <a:schemeClr val="accent5"/>
            </a:solidFill>
          </a:ln>
        </p:spPr>
        <p:txBody>
          <a:bodyPr anchor="ctr"/>
          <a:lstStyle>
            <a:lvl1pPr marL="0" indent="0" algn="ctr">
              <a:buNone/>
              <a:defRPr/>
            </a:lvl1pPr>
          </a:lstStyle>
          <a:p>
            <a:r>
              <a:rPr lang="de-DE" noProof="0"/>
              <a:t>Bild durch Klicken auf Symbol hinzufügen</a:t>
            </a:r>
          </a:p>
        </p:txBody>
      </p:sp>
      <p:sp>
        <p:nvSpPr>
          <p:cNvPr id="22" name="Text 2"/>
          <p:cNvSpPr>
            <a:spLocks noGrp="1"/>
          </p:cNvSpPr>
          <p:nvPr>
            <p:ph type="body" sz="quarter" idx="41"/>
          </p:nvPr>
        </p:nvSpPr>
        <p:spPr bwMode="gray">
          <a:xfrm>
            <a:off x="540000" y="3159374"/>
            <a:ext cx="2106000" cy="1008000"/>
          </a:xfrm>
        </p:spPr>
        <p:txBody>
          <a:bodyPr lIns="0" tIns="0" rIns="180000" anchor="ctr" anchorCtr="0"/>
          <a:lstStyle>
            <a:lvl1pPr marL="0" indent="0" algn="r">
              <a:buFontTx/>
              <a:buNone/>
              <a:defRPr/>
            </a:lvl1pPr>
          </a:lstStyle>
          <a:p>
            <a:pPr lvl="0"/>
            <a:r>
              <a:rPr lang="de-DE" noProof="0"/>
              <a:t>Mastertextformat bearbeiten</a:t>
            </a:r>
          </a:p>
        </p:txBody>
      </p:sp>
      <p:cxnSp>
        <p:nvCxnSpPr>
          <p:cNvPr id="32" name="Gerade Verbindung 2"/>
          <p:cNvCxnSpPr>
            <a:endCxn id="24" idx="1"/>
          </p:cNvCxnSpPr>
          <p:nvPr userDrawn="1"/>
        </p:nvCxnSpPr>
        <p:spPr bwMode="auto">
          <a:xfrm>
            <a:off x="9298800" y="3663374"/>
            <a:ext cx="244800" cy="0"/>
          </a:xfrm>
          <a:prstGeom prst="line">
            <a:avLst/>
          </a:prstGeom>
          <a:solidFill>
            <a:schemeClr val="accent1"/>
          </a:solidFill>
          <a:ln w="9525" cap="sq" cmpd="sng" algn="ctr">
            <a:solidFill>
              <a:schemeClr val="accent5"/>
            </a:solidFill>
            <a:prstDash val="solid"/>
            <a:miter lim="800000"/>
            <a:headEnd type="none" w="med" len="med"/>
            <a:tailEnd type="oval" w="med" len="med"/>
          </a:ln>
          <a:effectLst/>
        </p:spPr>
      </p:cxnSp>
      <p:sp>
        <p:nvSpPr>
          <p:cNvPr id="24" name="Text 4"/>
          <p:cNvSpPr>
            <a:spLocks noGrp="1"/>
          </p:cNvSpPr>
          <p:nvPr>
            <p:ph type="body" sz="quarter" idx="43"/>
          </p:nvPr>
        </p:nvSpPr>
        <p:spPr bwMode="gray">
          <a:xfrm>
            <a:off x="9543600" y="3159374"/>
            <a:ext cx="2106000" cy="1008000"/>
          </a:xfrm>
        </p:spPr>
        <p:txBody>
          <a:bodyPr lIns="180000" tIns="0" rIns="0" anchor="ctr" anchorCtr="0"/>
          <a:lstStyle>
            <a:lvl1pPr marL="0" indent="0" algn="l">
              <a:buFontTx/>
              <a:buNone/>
              <a:defRPr/>
            </a:lvl1pPr>
          </a:lstStyle>
          <a:p>
            <a:pPr lvl="0"/>
            <a:r>
              <a:rPr lang="de-DE" noProof="0"/>
              <a:t>Mastertextformat bearbeiten</a:t>
            </a:r>
          </a:p>
        </p:txBody>
      </p:sp>
      <p:sp>
        <p:nvSpPr>
          <p:cNvPr id="19"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20" name="Fußzeile"/>
          <p:cNvSpPr>
            <a:spLocks noGrp="1"/>
          </p:cNvSpPr>
          <p:nvPr>
            <p:ph type="ftr" sz="quarter" idx="48"/>
          </p:nvPr>
        </p:nvSpPr>
        <p:spPr bwMode="gray">
          <a:xfrm>
            <a:off x="1260000" y="6580800"/>
            <a:ext cx="9370800" cy="216000"/>
          </a:xfrm>
          <a:prstGeom prst="rect">
            <a:avLst/>
          </a:prstGeom>
        </p:spPr>
        <p:txBody>
          <a:bodyPr/>
          <a:lstStyle/>
          <a:p>
            <a:r>
              <a:rPr lang="en-US"/>
              <a:t>DESIGN THINKING - BUSINESS MODEL INNOVATION - CPS</a:t>
            </a:r>
            <a:endParaRPr lang="de-DE"/>
          </a:p>
        </p:txBody>
      </p:sp>
    </p:spTree>
    <p:extLst>
      <p:ext uri="{BB962C8B-B14F-4D97-AF65-F5344CB8AC3E}">
        <p14:creationId xmlns:p14="http://schemas.microsoft.com/office/powerpoint/2010/main" val="6177905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0.xml><?xml version="1.0" encoding="utf-8"?>
<p:sldLayout xmlns:a="http://schemas.openxmlformats.org/drawingml/2006/main" xmlns:r="http://schemas.openxmlformats.org/officeDocument/2006/relationships" xmlns:p="http://schemas.openxmlformats.org/presentationml/2006/main" preserve="1" userDrawn="1">
  <p:cSld name="48_TITEL &amp; INHALT">
    <p:spTree>
      <p:nvGrpSpPr>
        <p:cNvPr id="1" name=""/>
        <p:cNvGrpSpPr/>
        <p:nvPr/>
      </p:nvGrpSpPr>
      <p:grpSpPr>
        <a:xfrm>
          <a:off x="0" y="0"/>
          <a:ext cx="0" cy="0"/>
          <a:chOff x="0" y="0"/>
          <a:chExt cx="0" cy="0"/>
        </a:xfrm>
      </p:grpSpPr>
      <p:sp>
        <p:nvSpPr>
          <p:cNvPr id="29" name="Hintergrund"/>
          <p:cNvSpPr/>
          <p:nvPr userDrawn="1"/>
        </p:nvSpPr>
        <p:spPr bwMode="gray">
          <a:xfrm>
            <a:off x="180406" y="180000"/>
            <a:ext cx="11829600" cy="6300000"/>
          </a:xfrm>
          <a:prstGeom prst="rect">
            <a:avLst/>
          </a:prstGeom>
          <a:solidFill>
            <a:schemeClr val="accent5">
              <a:lumMod val="20000"/>
              <a:lumOff val="80000"/>
            </a:schemeClr>
          </a:solidFill>
        </p:spPr>
        <p:txBody>
          <a:bodyPr vert="horz" lIns="0" tIns="0" rIns="0" bIns="0" rtlCol="0" anchor="ctr" anchorCtr="0">
            <a:noAutofit/>
          </a:bodyPr>
          <a:lstStyle/>
          <a:p>
            <a:pPr lvl="0" indent="0" algn="ctr">
              <a:lnSpc>
                <a:spcPct val="90000"/>
              </a:lnSpc>
              <a:spcBef>
                <a:spcPts val="0"/>
              </a:spcBef>
              <a:spcAft>
                <a:spcPts val="1000"/>
              </a:spcAft>
              <a:buFont typeface="Arial Narrow" panose="020B0606020202030204" pitchFamily="34" charset="0"/>
              <a:buNone/>
            </a:pPr>
            <a:endParaRPr lang="de-DE" sz="2200">
              <a:solidFill>
                <a:schemeClr val="bg1"/>
              </a:solidFill>
            </a:endParaRPr>
          </a:p>
        </p:txBody>
      </p:sp>
      <p:sp>
        <p:nvSpPr>
          <p:cNvPr id="2" name="Titel"/>
          <p:cNvSpPr>
            <a:spLocks noGrp="1"/>
          </p:cNvSpPr>
          <p:nvPr>
            <p:ph type="title"/>
          </p:nvPr>
        </p:nvSpPr>
        <p:spPr bwMode="gray">
          <a:xfrm>
            <a:off x="540000" y="432000"/>
            <a:ext cx="11109600" cy="1080000"/>
          </a:xfrm>
        </p:spPr>
        <p:txBody>
          <a:bodyPr/>
          <a:lstStyle/>
          <a:p>
            <a:r>
              <a:rPr lang="de-DE" noProof="0"/>
              <a:t>Mastertitelformat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9"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20" name="Fußzeile"/>
          <p:cNvSpPr>
            <a:spLocks noGrp="1"/>
          </p:cNvSpPr>
          <p:nvPr>
            <p:ph type="ftr" sz="quarter" idx="48"/>
          </p:nvPr>
        </p:nvSpPr>
        <p:spPr bwMode="gray">
          <a:xfrm>
            <a:off x="1260000" y="6580800"/>
            <a:ext cx="9370800" cy="216000"/>
          </a:xfrm>
          <a:prstGeom prst="rect">
            <a:avLst/>
          </a:prstGeom>
        </p:spPr>
        <p:txBody>
          <a:bodyPr/>
          <a:lstStyle/>
          <a:p>
            <a:r>
              <a:rPr lang="en-US"/>
              <a:t>DESIGN THINKING - BUSINESS MODEL INNOVATION - CPS</a:t>
            </a:r>
            <a:endParaRPr lang="de-DE"/>
          </a:p>
        </p:txBody>
      </p:sp>
      <p:sp>
        <p:nvSpPr>
          <p:cNvPr id="16" name="Text 1"/>
          <p:cNvSpPr>
            <a:spLocks noGrp="1" noChangeAspect="1"/>
          </p:cNvSpPr>
          <p:nvPr>
            <p:ph type="body" sz="quarter" idx="52" hasCustomPrompt="1"/>
          </p:nvPr>
        </p:nvSpPr>
        <p:spPr bwMode="gray">
          <a:xfrm>
            <a:off x="540000" y="2171576"/>
            <a:ext cx="2520000" cy="2520000"/>
          </a:xfrm>
          <a:prstGeom prst="ellipse">
            <a:avLst/>
          </a:prstGeom>
          <a:solidFill>
            <a:schemeClr val="bg1">
              <a:alpha val="80000"/>
            </a:schemeClr>
          </a:solidFill>
          <a:ln>
            <a:solidFill>
              <a:schemeClr val="accent5"/>
            </a:solidFill>
          </a:ln>
        </p:spPr>
        <p:txBody>
          <a:bodyPr lIns="144000" tIns="144000" rIns="144000" bIns="144000" anchor="ctr" anchorCtr="0"/>
          <a:lstStyle>
            <a:lvl1pPr marL="0" indent="0" algn="ctr">
              <a:buNone/>
              <a:defRPr sz="1800">
                <a:solidFill>
                  <a:schemeClr val="tx1"/>
                </a:solidFill>
              </a:defRPr>
            </a:lvl1pPr>
          </a:lstStyle>
          <a:p>
            <a:pPr lvl="0"/>
            <a:r>
              <a:rPr lang="de-DE"/>
              <a:t>Text durch Klicken bearbeiten</a:t>
            </a:r>
          </a:p>
        </p:txBody>
      </p:sp>
      <p:sp>
        <p:nvSpPr>
          <p:cNvPr id="18" name="Text 1"/>
          <p:cNvSpPr>
            <a:spLocks noGrp="1" noChangeAspect="1"/>
          </p:cNvSpPr>
          <p:nvPr>
            <p:ph type="body" sz="quarter" idx="53" hasCustomPrompt="1"/>
          </p:nvPr>
        </p:nvSpPr>
        <p:spPr bwMode="gray">
          <a:xfrm>
            <a:off x="3208901" y="2805944"/>
            <a:ext cx="2808000" cy="2808000"/>
          </a:xfrm>
          <a:prstGeom prst="ellipse">
            <a:avLst/>
          </a:prstGeom>
          <a:solidFill>
            <a:schemeClr val="bg1">
              <a:alpha val="80000"/>
            </a:schemeClr>
          </a:solidFill>
          <a:ln>
            <a:solidFill>
              <a:schemeClr val="accent5"/>
            </a:solidFill>
          </a:ln>
        </p:spPr>
        <p:txBody>
          <a:bodyPr lIns="144000" tIns="144000" rIns="144000" bIns="144000" anchor="ctr" anchorCtr="0"/>
          <a:lstStyle>
            <a:lvl1pPr marL="0" indent="0" algn="ctr">
              <a:buNone/>
              <a:defRPr sz="1800">
                <a:solidFill>
                  <a:schemeClr val="tx1"/>
                </a:solidFill>
              </a:defRPr>
            </a:lvl1pPr>
          </a:lstStyle>
          <a:p>
            <a:pPr lvl="0"/>
            <a:r>
              <a:rPr lang="de-DE"/>
              <a:t>Text durch Klicken bearbeiten</a:t>
            </a:r>
          </a:p>
        </p:txBody>
      </p:sp>
      <p:sp>
        <p:nvSpPr>
          <p:cNvPr id="22" name="Text 1"/>
          <p:cNvSpPr>
            <a:spLocks noGrp="1" noChangeAspect="1"/>
          </p:cNvSpPr>
          <p:nvPr>
            <p:ph type="body" sz="quarter" idx="54" hasCustomPrompt="1"/>
          </p:nvPr>
        </p:nvSpPr>
        <p:spPr bwMode="gray">
          <a:xfrm>
            <a:off x="5968910" y="1736365"/>
            <a:ext cx="2340000" cy="2340000"/>
          </a:xfrm>
          <a:prstGeom prst="ellipse">
            <a:avLst/>
          </a:prstGeom>
          <a:solidFill>
            <a:schemeClr val="bg1">
              <a:alpha val="80000"/>
            </a:schemeClr>
          </a:solidFill>
          <a:ln>
            <a:solidFill>
              <a:schemeClr val="accent5"/>
            </a:solidFill>
          </a:ln>
        </p:spPr>
        <p:txBody>
          <a:bodyPr lIns="144000" tIns="144000" rIns="144000" bIns="144000" anchor="ctr" anchorCtr="0"/>
          <a:lstStyle>
            <a:lvl1pPr marL="0" indent="0" algn="ctr">
              <a:buNone/>
              <a:defRPr sz="1800">
                <a:solidFill>
                  <a:schemeClr val="tx1"/>
                </a:solidFill>
              </a:defRPr>
            </a:lvl1pPr>
          </a:lstStyle>
          <a:p>
            <a:pPr lvl="0"/>
            <a:r>
              <a:rPr lang="de-DE"/>
              <a:t>Text durch Klicken bearbeiten</a:t>
            </a:r>
          </a:p>
        </p:txBody>
      </p:sp>
      <p:sp>
        <p:nvSpPr>
          <p:cNvPr id="24" name="Text 1"/>
          <p:cNvSpPr>
            <a:spLocks noGrp="1" noChangeAspect="1"/>
          </p:cNvSpPr>
          <p:nvPr>
            <p:ph type="body" sz="quarter" idx="55" hasCustomPrompt="1"/>
          </p:nvPr>
        </p:nvSpPr>
        <p:spPr bwMode="gray">
          <a:xfrm>
            <a:off x="7818060" y="3628792"/>
            <a:ext cx="2340000" cy="2340000"/>
          </a:xfrm>
          <a:prstGeom prst="ellipse">
            <a:avLst/>
          </a:prstGeom>
          <a:solidFill>
            <a:schemeClr val="bg1">
              <a:alpha val="80000"/>
            </a:schemeClr>
          </a:solidFill>
          <a:ln>
            <a:solidFill>
              <a:schemeClr val="accent5"/>
            </a:solidFill>
          </a:ln>
        </p:spPr>
        <p:txBody>
          <a:bodyPr lIns="144000" tIns="144000" rIns="144000" bIns="144000" anchor="ctr" anchorCtr="0"/>
          <a:lstStyle>
            <a:lvl1pPr marL="0" indent="0" algn="ctr">
              <a:buNone/>
              <a:defRPr sz="1800">
                <a:solidFill>
                  <a:schemeClr val="tx1"/>
                </a:solidFill>
              </a:defRPr>
            </a:lvl1pPr>
          </a:lstStyle>
          <a:p>
            <a:pPr lvl="0"/>
            <a:r>
              <a:rPr lang="de-DE"/>
              <a:t>Text durch Klicken bearbeiten</a:t>
            </a:r>
          </a:p>
        </p:txBody>
      </p:sp>
      <p:sp>
        <p:nvSpPr>
          <p:cNvPr id="25" name="Text 1"/>
          <p:cNvSpPr>
            <a:spLocks noGrp="1" noChangeAspect="1"/>
          </p:cNvSpPr>
          <p:nvPr>
            <p:ph type="body" sz="quarter" idx="56" hasCustomPrompt="1"/>
          </p:nvPr>
        </p:nvSpPr>
        <p:spPr bwMode="gray">
          <a:xfrm>
            <a:off x="10065600" y="2676128"/>
            <a:ext cx="1584000" cy="1584000"/>
          </a:xfrm>
          <a:prstGeom prst="ellipse">
            <a:avLst/>
          </a:prstGeom>
          <a:solidFill>
            <a:schemeClr val="bg1">
              <a:alpha val="80000"/>
            </a:schemeClr>
          </a:solidFill>
          <a:ln>
            <a:solidFill>
              <a:schemeClr val="accent5"/>
            </a:solidFill>
          </a:ln>
        </p:spPr>
        <p:txBody>
          <a:bodyPr lIns="144000" tIns="144000" rIns="144000" bIns="144000" anchor="ctr" anchorCtr="0"/>
          <a:lstStyle>
            <a:lvl1pPr marL="0" indent="0" algn="ctr">
              <a:buNone/>
              <a:defRPr sz="1800">
                <a:solidFill>
                  <a:schemeClr val="tx1"/>
                </a:solidFill>
              </a:defRPr>
            </a:lvl1pPr>
          </a:lstStyle>
          <a:p>
            <a:pPr lvl="0"/>
            <a:r>
              <a:rPr lang="de-DE"/>
              <a:t>Text durch Klicken bearbeiten</a:t>
            </a:r>
          </a:p>
        </p:txBody>
      </p:sp>
    </p:spTree>
    <p:extLst>
      <p:ext uri="{BB962C8B-B14F-4D97-AF65-F5344CB8AC3E}">
        <p14:creationId xmlns:p14="http://schemas.microsoft.com/office/powerpoint/2010/main" val="13623008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1.xml><?xml version="1.0" encoding="utf-8"?>
<p:sldLayout xmlns:a="http://schemas.openxmlformats.org/drawingml/2006/main" xmlns:r="http://schemas.openxmlformats.org/officeDocument/2006/relationships" xmlns:p="http://schemas.openxmlformats.org/presentationml/2006/main" showMasterSp="0" preserve="1" userDrawn="1">
  <p:cSld name="49_KONTAKT">
    <p:spTree>
      <p:nvGrpSpPr>
        <p:cNvPr id="1" name=""/>
        <p:cNvGrpSpPr/>
        <p:nvPr/>
      </p:nvGrpSpPr>
      <p:grpSpPr>
        <a:xfrm>
          <a:off x="0" y="0"/>
          <a:ext cx="0" cy="0"/>
          <a:chOff x="0" y="0"/>
          <a:chExt cx="0" cy="0"/>
        </a:xfrm>
      </p:grpSpPr>
      <p:sp>
        <p:nvSpPr>
          <p:cNvPr id="10" name="Bild"/>
          <p:cNvSpPr>
            <a:spLocks noGrp="1" noChangeAspect="1"/>
          </p:cNvSpPr>
          <p:nvPr>
            <p:ph type="pic" sz="quarter" idx="15"/>
          </p:nvPr>
        </p:nvSpPr>
        <p:spPr bwMode="gray">
          <a:xfrm>
            <a:off x="0" y="0"/>
            <a:ext cx="12190413" cy="4320000"/>
          </a:xfrm>
          <a:custGeom>
            <a:avLst/>
            <a:gdLst>
              <a:gd name="connsiteX0" fmla="*/ 0 w 12190413"/>
              <a:gd name="connsiteY0" fmla="*/ 0 h 4572000"/>
              <a:gd name="connsiteX1" fmla="*/ 12190413 w 12190413"/>
              <a:gd name="connsiteY1" fmla="*/ 0 h 4572000"/>
              <a:gd name="connsiteX2" fmla="*/ 12190413 w 12190413"/>
              <a:gd name="connsiteY2" fmla="*/ 4572000 h 4572000"/>
              <a:gd name="connsiteX3" fmla="*/ 0 w 12190413"/>
              <a:gd name="connsiteY3" fmla="*/ 4572000 h 4572000"/>
              <a:gd name="connsiteX4" fmla="*/ 0 w 12190413"/>
              <a:gd name="connsiteY4" fmla="*/ 0 h 4572000"/>
              <a:gd name="connsiteX0" fmla="*/ 0 w 12190413"/>
              <a:gd name="connsiteY0" fmla="*/ 0 h 4572000"/>
              <a:gd name="connsiteX1" fmla="*/ 12190413 w 12190413"/>
              <a:gd name="connsiteY1" fmla="*/ 0 h 4572000"/>
              <a:gd name="connsiteX2" fmla="*/ 12190413 w 12190413"/>
              <a:gd name="connsiteY2" fmla="*/ 4572000 h 4572000"/>
              <a:gd name="connsiteX3" fmla="*/ 0 w 12190413"/>
              <a:gd name="connsiteY3" fmla="*/ 3857625 h 4572000"/>
              <a:gd name="connsiteX4" fmla="*/ 0 w 12190413"/>
              <a:gd name="connsiteY4" fmla="*/ 0 h 4572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90413" h="4572000">
                <a:moveTo>
                  <a:pt x="0" y="0"/>
                </a:moveTo>
                <a:lnTo>
                  <a:pt x="12190413" y="0"/>
                </a:lnTo>
                <a:lnTo>
                  <a:pt x="12190413" y="4572000"/>
                </a:lnTo>
                <a:lnTo>
                  <a:pt x="0" y="3857625"/>
                </a:lnTo>
                <a:lnTo>
                  <a:pt x="0" y="0"/>
                </a:lnTo>
                <a:close/>
              </a:path>
            </a:pathLst>
          </a:custGeo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9" name="Text"/>
          <p:cNvSpPr>
            <a:spLocks noGrp="1" noChangeAspect="1"/>
          </p:cNvSpPr>
          <p:nvPr>
            <p:ph type="body" sz="quarter" idx="46"/>
          </p:nvPr>
        </p:nvSpPr>
        <p:spPr bwMode="gray">
          <a:xfrm>
            <a:off x="7286773" y="1186477"/>
            <a:ext cx="3312000" cy="3312000"/>
          </a:xfrm>
          <a:prstGeom prst="ellipse">
            <a:avLst/>
          </a:prstGeom>
          <a:solidFill>
            <a:schemeClr val="accent6">
              <a:alpha val="80000"/>
            </a:schemeClr>
          </a:solidFill>
        </p:spPr>
        <p:txBody>
          <a:bodyPr lIns="36000" tIns="36000" rIns="36000" bIns="36000" anchor="ctr" anchorCtr="0"/>
          <a:lstStyle>
            <a:lvl1pPr marL="0" indent="0" algn="ctr">
              <a:buNone/>
              <a:defRPr sz="4800">
                <a:solidFill>
                  <a:schemeClr val="bg1"/>
                </a:solidFill>
              </a:defRPr>
            </a:lvl1pPr>
          </a:lstStyle>
          <a:p>
            <a:pPr lvl="0"/>
            <a:r>
              <a:rPr lang="de-DE" noProof="0"/>
              <a:t>Mastertextformat bearbeiten</a:t>
            </a:r>
          </a:p>
        </p:txBody>
      </p:sp>
      <p:sp>
        <p:nvSpPr>
          <p:cNvPr id="7" name="Inhalt 1"/>
          <p:cNvSpPr>
            <a:spLocks noGrp="1"/>
          </p:cNvSpPr>
          <p:nvPr>
            <p:ph idx="1"/>
          </p:nvPr>
        </p:nvSpPr>
        <p:spPr bwMode="gray">
          <a:xfrm>
            <a:off x="540000" y="4665450"/>
            <a:ext cx="5484000" cy="1144800"/>
          </a:xfrm>
        </p:spPr>
        <p:txBody>
          <a:bodyPr/>
          <a:lstStyle>
            <a:lvl1pPr marL="0" indent="0" defTabSz="542925">
              <a:buNone/>
              <a:defRPr sz="1200"/>
            </a:lvl1pPr>
          </a:lstStyle>
          <a:p>
            <a:pPr lvl="0"/>
            <a:r>
              <a:rPr lang="de-DE" noProof="0"/>
              <a:t>Mastertextformat bearbeiten</a:t>
            </a:r>
          </a:p>
        </p:txBody>
      </p:sp>
      <p:sp>
        <p:nvSpPr>
          <p:cNvPr id="12" name="Inhalt 2"/>
          <p:cNvSpPr>
            <a:spLocks noGrp="1"/>
          </p:cNvSpPr>
          <p:nvPr>
            <p:ph idx="48"/>
          </p:nvPr>
        </p:nvSpPr>
        <p:spPr bwMode="gray">
          <a:xfrm>
            <a:off x="6165600" y="4665450"/>
            <a:ext cx="2671200" cy="1144800"/>
          </a:xfrm>
        </p:spPr>
        <p:txBody>
          <a:bodyPr/>
          <a:lstStyle>
            <a:lvl1pPr marL="0" indent="0" defTabSz="542925">
              <a:buNone/>
              <a:defRPr sz="1200"/>
            </a:lvl1pPr>
          </a:lstStyle>
          <a:p>
            <a:pPr lvl="0"/>
            <a:r>
              <a:rPr lang="de-DE" noProof="0"/>
              <a:t>Mastertextformat bearbeiten</a:t>
            </a:r>
          </a:p>
        </p:txBody>
      </p:sp>
      <p:sp>
        <p:nvSpPr>
          <p:cNvPr id="13" name="Inhalt 3"/>
          <p:cNvSpPr>
            <a:spLocks noGrp="1"/>
          </p:cNvSpPr>
          <p:nvPr>
            <p:ph idx="50"/>
          </p:nvPr>
        </p:nvSpPr>
        <p:spPr bwMode="gray">
          <a:xfrm>
            <a:off x="8978400" y="4665450"/>
            <a:ext cx="2671200" cy="1144800"/>
          </a:xfrm>
        </p:spPr>
        <p:txBody>
          <a:bodyPr/>
          <a:lstStyle>
            <a:lvl1pPr marL="0" indent="0" defTabSz="542925">
              <a:buNone/>
              <a:defRPr sz="1200"/>
            </a:lvl1pPr>
          </a:lstStyle>
          <a:p>
            <a:pPr lvl="0"/>
            <a:r>
              <a:rPr lang="de-DE" noProof="0"/>
              <a:t>Mastertextformat bearbeiten</a:t>
            </a:r>
          </a:p>
        </p:txBody>
      </p:sp>
      <p:pic>
        <p:nvPicPr>
          <p:cNvPr id="8" name="P+M Logo" descr="C:\Users\vanessa.m\Desktop\Produkt + Markt\vom Kunden\CI_&amp;_Logo\PUM-LO_RGB.png">
            <a:extLst>
              <a:ext uri="{FF2B5EF4-FFF2-40B4-BE49-F238E27FC236}">
                <a16:creationId xmlns:a16="http://schemas.microsoft.com/office/drawing/2014/main" id="{BB426C1E-46C0-4FA9-8CCD-496D4FDEF90D}"/>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gray">
          <a:xfrm>
            <a:off x="10296000" y="6028364"/>
            <a:ext cx="1378246" cy="568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572840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2.xml><?xml version="1.0" encoding="utf-8"?>
<p:sldLayout xmlns:a="http://schemas.openxmlformats.org/drawingml/2006/main" xmlns:r="http://schemas.openxmlformats.org/officeDocument/2006/relationships" xmlns:p="http://schemas.openxmlformats.org/presentationml/2006/main" showMasterSp="0" preserve="1" userDrawn="1">
  <p:cSld name="50_KONTAKT">
    <p:spTree>
      <p:nvGrpSpPr>
        <p:cNvPr id="1" name=""/>
        <p:cNvGrpSpPr/>
        <p:nvPr/>
      </p:nvGrpSpPr>
      <p:grpSpPr>
        <a:xfrm>
          <a:off x="0" y="0"/>
          <a:ext cx="0" cy="0"/>
          <a:chOff x="0" y="0"/>
          <a:chExt cx="0" cy="0"/>
        </a:xfrm>
      </p:grpSpPr>
      <p:sp>
        <p:nvSpPr>
          <p:cNvPr id="10" name="Bild"/>
          <p:cNvSpPr>
            <a:spLocks noGrp="1" noChangeAspect="1"/>
          </p:cNvSpPr>
          <p:nvPr>
            <p:ph type="pic" sz="quarter" idx="15"/>
          </p:nvPr>
        </p:nvSpPr>
        <p:spPr bwMode="gray">
          <a:xfrm>
            <a:off x="0" y="0"/>
            <a:ext cx="12190413" cy="4320000"/>
          </a:xfrm>
          <a:custGeom>
            <a:avLst/>
            <a:gdLst>
              <a:gd name="connsiteX0" fmla="*/ 0 w 12190413"/>
              <a:gd name="connsiteY0" fmla="*/ 0 h 4572000"/>
              <a:gd name="connsiteX1" fmla="*/ 12190413 w 12190413"/>
              <a:gd name="connsiteY1" fmla="*/ 0 h 4572000"/>
              <a:gd name="connsiteX2" fmla="*/ 12190413 w 12190413"/>
              <a:gd name="connsiteY2" fmla="*/ 4572000 h 4572000"/>
              <a:gd name="connsiteX3" fmla="*/ 0 w 12190413"/>
              <a:gd name="connsiteY3" fmla="*/ 4572000 h 4572000"/>
              <a:gd name="connsiteX4" fmla="*/ 0 w 12190413"/>
              <a:gd name="connsiteY4" fmla="*/ 0 h 4572000"/>
              <a:gd name="connsiteX0" fmla="*/ 0 w 12190413"/>
              <a:gd name="connsiteY0" fmla="*/ 0 h 4572000"/>
              <a:gd name="connsiteX1" fmla="*/ 12190413 w 12190413"/>
              <a:gd name="connsiteY1" fmla="*/ 0 h 4572000"/>
              <a:gd name="connsiteX2" fmla="*/ 12190413 w 12190413"/>
              <a:gd name="connsiteY2" fmla="*/ 4572000 h 4572000"/>
              <a:gd name="connsiteX3" fmla="*/ 0 w 12190413"/>
              <a:gd name="connsiteY3" fmla="*/ 3857625 h 4572000"/>
              <a:gd name="connsiteX4" fmla="*/ 0 w 12190413"/>
              <a:gd name="connsiteY4" fmla="*/ 0 h 4572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90413" h="4572000">
                <a:moveTo>
                  <a:pt x="0" y="0"/>
                </a:moveTo>
                <a:lnTo>
                  <a:pt x="12190413" y="0"/>
                </a:lnTo>
                <a:lnTo>
                  <a:pt x="12190413" y="4572000"/>
                </a:lnTo>
                <a:lnTo>
                  <a:pt x="0" y="3857625"/>
                </a:lnTo>
                <a:lnTo>
                  <a:pt x="0" y="0"/>
                </a:lnTo>
                <a:close/>
              </a:path>
            </a:pathLst>
          </a:custGeo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9" name="Text"/>
          <p:cNvSpPr>
            <a:spLocks noGrp="1" noChangeAspect="1"/>
          </p:cNvSpPr>
          <p:nvPr>
            <p:ph type="body" sz="quarter" idx="46"/>
          </p:nvPr>
        </p:nvSpPr>
        <p:spPr bwMode="gray">
          <a:xfrm>
            <a:off x="7286773" y="1186477"/>
            <a:ext cx="3312000" cy="3312000"/>
          </a:xfrm>
          <a:prstGeom prst="ellipse">
            <a:avLst/>
          </a:prstGeom>
          <a:solidFill>
            <a:schemeClr val="accent6">
              <a:alpha val="80000"/>
            </a:schemeClr>
          </a:solidFill>
        </p:spPr>
        <p:txBody>
          <a:bodyPr lIns="36000" tIns="36000" rIns="36000" bIns="36000" anchor="ctr" anchorCtr="0"/>
          <a:lstStyle>
            <a:lvl1pPr marL="0" indent="0" algn="ctr">
              <a:buNone/>
              <a:defRPr sz="4800">
                <a:solidFill>
                  <a:schemeClr val="bg1"/>
                </a:solidFill>
              </a:defRPr>
            </a:lvl1pPr>
          </a:lstStyle>
          <a:p>
            <a:pPr lvl="0"/>
            <a:r>
              <a:rPr lang="de-DE" noProof="0"/>
              <a:t>Mastertextformat bearbeiten</a:t>
            </a:r>
          </a:p>
        </p:txBody>
      </p:sp>
      <p:sp>
        <p:nvSpPr>
          <p:cNvPr id="3" name="Inhalt 1"/>
          <p:cNvSpPr>
            <a:spLocks noGrp="1"/>
          </p:cNvSpPr>
          <p:nvPr>
            <p:ph idx="1"/>
          </p:nvPr>
        </p:nvSpPr>
        <p:spPr bwMode="gray">
          <a:xfrm>
            <a:off x="540000" y="4665450"/>
            <a:ext cx="2671200" cy="1144800"/>
          </a:xfrm>
        </p:spPr>
        <p:txBody>
          <a:bodyPr/>
          <a:lstStyle>
            <a:lvl1pPr marL="0" indent="0" defTabSz="542925">
              <a:buNone/>
              <a:defRPr sz="1200"/>
            </a:lvl1pPr>
          </a:lstStyle>
          <a:p>
            <a:pPr lvl="0"/>
            <a:r>
              <a:rPr lang="de-DE" noProof="0"/>
              <a:t>Mastertextformat bearbeiten</a:t>
            </a:r>
          </a:p>
        </p:txBody>
      </p:sp>
      <p:sp>
        <p:nvSpPr>
          <p:cNvPr id="13" name="Inhalt 2"/>
          <p:cNvSpPr>
            <a:spLocks noGrp="1"/>
          </p:cNvSpPr>
          <p:nvPr>
            <p:ph idx="49"/>
          </p:nvPr>
        </p:nvSpPr>
        <p:spPr bwMode="gray">
          <a:xfrm>
            <a:off x="3352800" y="4665450"/>
            <a:ext cx="2671200" cy="1144800"/>
          </a:xfrm>
        </p:spPr>
        <p:txBody>
          <a:bodyPr/>
          <a:lstStyle>
            <a:lvl1pPr marL="0" indent="0" defTabSz="542925">
              <a:buNone/>
              <a:defRPr sz="1200"/>
            </a:lvl1pPr>
          </a:lstStyle>
          <a:p>
            <a:pPr lvl="0"/>
            <a:r>
              <a:rPr lang="de-DE" noProof="0"/>
              <a:t>Mastertextformat bearbeiten</a:t>
            </a:r>
          </a:p>
        </p:txBody>
      </p:sp>
      <p:sp>
        <p:nvSpPr>
          <p:cNvPr id="8" name="Inhalt 3"/>
          <p:cNvSpPr>
            <a:spLocks noGrp="1"/>
          </p:cNvSpPr>
          <p:nvPr>
            <p:ph idx="48"/>
          </p:nvPr>
        </p:nvSpPr>
        <p:spPr bwMode="gray">
          <a:xfrm>
            <a:off x="6165600" y="4665450"/>
            <a:ext cx="2671200" cy="1144800"/>
          </a:xfrm>
        </p:spPr>
        <p:txBody>
          <a:bodyPr/>
          <a:lstStyle>
            <a:lvl1pPr marL="0" indent="0" defTabSz="542925">
              <a:buNone/>
              <a:defRPr sz="1200"/>
            </a:lvl1pPr>
          </a:lstStyle>
          <a:p>
            <a:pPr lvl="0"/>
            <a:r>
              <a:rPr lang="de-DE" noProof="0"/>
              <a:t>Mastertextformat bearbeiten</a:t>
            </a:r>
          </a:p>
        </p:txBody>
      </p:sp>
      <p:sp>
        <p:nvSpPr>
          <p:cNvPr id="12" name="Inhalt 4"/>
          <p:cNvSpPr>
            <a:spLocks noGrp="1"/>
          </p:cNvSpPr>
          <p:nvPr>
            <p:ph idx="50"/>
          </p:nvPr>
        </p:nvSpPr>
        <p:spPr bwMode="gray">
          <a:xfrm>
            <a:off x="8978400" y="4665450"/>
            <a:ext cx="2671200" cy="1144800"/>
          </a:xfrm>
        </p:spPr>
        <p:txBody>
          <a:bodyPr/>
          <a:lstStyle>
            <a:lvl1pPr marL="0" indent="0" defTabSz="542925">
              <a:buNone/>
              <a:defRPr sz="1200"/>
            </a:lvl1pPr>
          </a:lstStyle>
          <a:p>
            <a:pPr lvl="0"/>
            <a:r>
              <a:rPr lang="de-DE" noProof="0"/>
              <a:t>Mastertextformat bearbeiten</a:t>
            </a:r>
          </a:p>
        </p:txBody>
      </p:sp>
      <p:pic>
        <p:nvPicPr>
          <p:cNvPr id="14" name="P+M Logo" descr="C:\Users\vanessa.m\Desktop\Produkt + Markt\vom Kunden\CI_&amp;_Logo\PUM-LO_RGB.png">
            <a:extLst>
              <a:ext uri="{FF2B5EF4-FFF2-40B4-BE49-F238E27FC236}">
                <a16:creationId xmlns:a16="http://schemas.microsoft.com/office/drawing/2014/main" id="{D3FD9FC2-72BD-483C-804A-408CA9D27EDF}"/>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gray">
          <a:xfrm>
            <a:off x="10296000" y="6028364"/>
            <a:ext cx="1378246" cy="568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387337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3.xml><?xml version="1.0" encoding="utf-8"?>
<p:sldLayout xmlns:a="http://schemas.openxmlformats.org/drawingml/2006/main" xmlns:r="http://schemas.openxmlformats.org/officeDocument/2006/relationships" xmlns:p="http://schemas.openxmlformats.org/presentationml/2006/main" preserve="1" userDrawn="1">
  <p:cSld name="1_Infografik">
    <p:spTree>
      <p:nvGrpSpPr>
        <p:cNvPr id="1" name=""/>
        <p:cNvGrpSpPr/>
        <p:nvPr/>
      </p:nvGrpSpPr>
      <p:grpSpPr>
        <a:xfrm>
          <a:off x="0" y="0"/>
          <a:ext cx="0" cy="0"/>
          <a:chOff x="0" y="0"/>
          <a:chExt cx="0" cy="0"/>
        </a:xfrm>
      </p:grpSpPr>
      <p:sp>
        <p:nvSpPr>
          <p:cNvPr id="17" name="Hintergrund"/>
          <p:cNvSpPr>
            <a:spLocks/>
          </p:cNvSpPr>
          <p:nvPr userDrawn="1"/>
        </p:nvSpPr>
        <p:spPr bwMode="gray">
          <a:xfrm>
            <a:off x="180406" y="180000"/>
            <a:ext cx="11829600" cy="6300000"/>
          </a:xfrm>
          <a:prstGeom prst="rect">
            <a:avLst/>
          </a:prstGeom>
          <a:solidFill>
            <a:schemeClr val="accent5">
              <a:lumMod val="20000"/>
              <a:lumOff val="80000"/>
            </a:schemeClr>
          </a:solidFill>
        </p:spPr>
        <p:txBody>
          <a:bodyPr vert="horz" lIns="0" tIns="0" rIns="0" bIns="0" rtlCol="0" anchor="ctr" anchorCtr="0">
            <a:noAutofit/>
          </a:bodyPr>
          <a:lstStyle/>
          <a:p>
            <a:pPr lvl="0" indent="0" algn="ctr">
              <a:lnSpc>
                <a:spcPct val="90000"/>
              </a:lnSpc>
              <a:spcBef>
                <a:spcPts val="0"/>
              </a:spcBef>
              <a:spcAft>
                <a:spcPts val="1000"/>
              </a:spcAft>
              <a:buFont typeface="Arial Narrow" panose="020B0606020202030204" pitchFamily="34" charset="0"/>
              <a:buNone/>
            </a:pPr>
            <a:endParaRPr lang="de-DE" sz="2200">
              <a:solidFill>
                <a:schemeClr val="bg1"/>
              </a:solidFill>
            </a:endParaRPr>
          </a:p>
        </p:txBody>
      </p:sp>
      <p:sp>
        <p:nvSpPr>
          <p:cNvPr id="2" name="Titel"/>
          <p:cNvSpPr>
            <a:spLocks noGrp="1"/>
          </p:cNvSpPr>
          <p:nvPr>
            <p:ph type="title"/>
          </p:nvPr>
        </p:nvSpPr>
        <p:spPr>
          <a:xfrm>
            <a:off x="540000" y="432000"/>
            <a:ext cx="11109600" cy="1080000"/>
          </a:xfrm>
        </p:spPr>
        <p:txBody>
          <a:bodyPr/>
          <a:lstStyle/>
          <a:p>
            <a:r>
              <a:rPr lang="de-DE"/>
              <a:t>Mastertitelformat bearbeiten</a:t>
            </a:r>
            <a:endParaRPr lang="en-US"/>
          </a:p>
        </p:txBody>
      </p:sp>
      <p:sp>
        <p:nvSpPr>
          <p:cNvPr id="5"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 name="Foliennummer"/>
          <p:cNvSpPr>
            <a:spLocks noGrp="1"/>
          </p:cNvSpPr>
          <p:nvPr>
            <p:ph type="sldNum" sz="quarter" idx="10"/>
          </p:nvPr>
        </p:nvSpPr>
        <p:spPr/>
        <p:txBody>
          <a:bodyPr/>
          <a:lstStyle/>
          <a:p>
            <a:fld id="{02CEFE82-39F2-4F47-8A0C-D5AB3496FA5C}" type="slidenum">
              <a:rPr lang="de-DE" smtClean="0"/>
              <a:pPr/>
              <a:t>‹Nr.›</a:t>
            </a:fld>
            <a:r>
              <a:rPr lang="de-DE"/>
              <a:t> </a:t>
            </a:r>
          </a:p>
        </p:txBody>
      </p:sp>
      <p:sp>
        <p:nvSpPr>
          <p:cNvPr id="4" name="Fußzeile"/>
          <p:cNvSpPr>
            <a:spLocks noGrp="1"/>
          </p:cNvSpPr>
          <p:nvPr>
            <p:ph type="ftr" sz="quarter" idx="11"/>
          </p:nvPr>
        </p:nvSpPr>
        <p:spPr>
          <a:xfrm>
            <a:off x="1260000" y="6580800"/>
            <a:ext cx="9370800" cy="216000"/>
          </a:xfrm>
          <a:prstGeom prst="rect">
            <a:avLst/>
          </a:prstGeom>
        </p:spPr>
        <p:txBody>
          <a:bodyPr/>
          <a:lstStyle/>
          <a:p>
            <a:r>
              <a:rPr lang="en-US"/>
              <a:t>DESIGN THINKING - BUSINESS MODEL INNOVATION - CPS</a:t>
            </a:r>
            <a:endParaRPr lang="de-DE"/>
          </a:p>
        </p:txBody>
      </p:sp>
      <p:sp>
        <p:nvSpPr>
          <p:cNvPr id="7" name="Inhalt 1"/>
          <p:cNvSpPr>
            <a:spLocks noGrp="1"/>
          </p:cNvSpPr>
          <p:nvPr>
            <p:ph sz="half" idx="24"/>
          </p:nvPr>
        </p:nvSpPr>
        <p:spPr bwMode="gray">
          <a:xfrm>
            <a:off x="540000" y="1512000"/>
            <a:ext cx="3510000" cy="200520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smtClean="0"/>
            </a:lvl2pPr>
            <a:lvl3pPr>
              <a:defRPr lang="de-DE" noProof="0" dirty="0" smtClean="0"/>
            </a:lvl3pPr>
            <a:lvl4pPr>
              <a:defRPr lang="de-DE" noProof="0" dirty="0" smtClean="0"/>
            </a:lvl4pPr>
            <a:lvl5pPr>
              <a:defRPr lang="de-DE" noProof="0" dirty="0"/>
            </a:lvl5pPr>
          </a:lstStyle>
          <a:p>
            <a:pPr marL="285750" lvl="0" indent="-285750"/>
            <a:r>
              <a:rPr lang="de-DE" noProof="0"/>
              <a:t>Mastertextformat bearbeiten</a:t>
            </a:r>
          </a:p>
          <a:p>
            <a:pPr marL="285750" lvl="1" indent="-285750"/>
            <a:r>
              <a:rPr lang="de-DE" noProof="0"/>
              <a:t>Zweite Ebene</a:t>
            </a:r>
          </a:p>
          <a:p>
            <a:pPr marL="285750" lvl="2" indent="-285750"/>
            <a:r>
              <a:rPr lang="de-DE" noProof="0"/>
              <a:t>Dritte Ebene</a:t>
            </a:r>
          </a:p>
          <a:p>
            <a:pPr marL="285750" lvl="3" indent="-285750"/>
            <a:r>
              <a:rPr lang="de-DE" noProof="0"/>
              <a:t>Vierte Ebene</a:t>
            </a:r>
          </a:p>
          <a:p>
            <a:pPr marL="285750" lvl="4" indent="-285750"/>
            <a:r>
              <a:rPr lang="de-DE" noProof="0"/>
              <a:t>Fünfte Ebene</a:t>
            </a:r>
          </a:p>
        </p:txBody>
      </p:sp>
      <p:sp>
        <p:nvSpPr>
          <p:cNvPr id="12" name="Inhalt 2"/>
          <p:cNvSpPr>
            <a:spLocks noGrp="1"/>
          </p:cNvSpPr>
          <p:nvPr>
            <p:ph sz="half" idx="25"/>
          </p:nvPr>
        </p:nvSpPr>
        <p:spPr bwMode="gray">
          <a:xfrm>
            <a:off x="4339800" y="1512000"/>
            <a:ext cx="3510000" cy="200520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smtClean="0"/>
            </a:lvl1pPr>
            <a:lvl2pPr>
              <a:defRPr lang="de-DE" noProof="0" smtClean="0"/>
            </a:lvl2pPr>
            <a:lvl3pPr>
              <a:defRPr lang="de-DE" noProof="0" smtClean="0"/>
            </a:lvl3pPr>
            <a:lvl4pPr>
              <a:defRPr lang="de-DE" noProof="0" smtClean="0"/>
            </a:lvl4pPr>
            <a:lvl5pPr>
              <a:defRPr lang="de-DE" noProof="0" dirty="0"/>
            </a:lvl5pPr>
          </a:lstStyle>
          <a:p>
            <a:pPr marL="285750" lvl="0" indent="-285750"/>
            <a:r>
              <a:rPr lang="de-DE" noProof="0"/>
              <a:t>Mastertextformat bearbeiten</a:t>
            </a:r>
          </a:p>
          <a:p>
            <a:pPr marL="285750" lvl="1" indent="-285750"/>
            <a:r>
              <a:rPr lang="de-DE" noProof="0"/>
              <a:t>Zweite Ebene</a:t>
            </a:r>
          </a:p>
          <a:p>
            <a:pPr marL="285750" lvl="2" indent="-285750"/>
            <a:r>
              <a:rPr lang="de-DE" noProof="0"/>
              <a:t>Dritte Ebene</a:t>
            </a:r>
          </a:p>
          <a:p>
            <a:pPr marL="285750" lvl="3" indent="-285750"/>
            <a:r>
              <a:rPr lang="de-DE" noProof="0"/>
              <a:t>Vierte Ebene</a:t>
            </a:r>
          </a:p>
          <a:p>
            <a:pPr marL="285750" lvl="4" indent="-285750"/>
            <a:r>
              <a:rPr lang="de-DE" noProof="0"/>
              <a:t>Fünfte Ebene</a:t>
            </a:r>
          </a:p>
        </p:txBody>
      </p:sp>
      <p:sp>
        <p:nvSpPr>
          <p:cNvPr id="13" name="Inhalt 3"/>
          <p:cNvSpPr>
            <a:spLocks noGrp="1"/>
          </p:cNvSpPr>
          <p:nvPr>
            <p:ph sz="half" idx="26"/>
          </p:nvPr>
        </p:nvSpPr>
        <p:spPr bwMode="gray">
          <a:xfrm>
            <a:off x="8139600" y="1512000"/>
            <a:ext cx="3510000" cy="200520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smtClean="0"/>
            </a:lvl2pPr>
            <a:lvl3pPr>
              <a:defRPr lang="de-DE" noProof="0" dirty="0" smtClean="0"/>
            </a:lvl3pPr>
            <a:lvl4pPr>
              <a:defRPr lang="de-DE" noProof="0" dirty="0" smtClean="0"/>
            </a:lvl4pPr>
            <a:lvl5pPr>
              <a:defRPr lang="de-DE" noProof="0" dirty="0"/>
            </a:lvl5pPr>
          </a:lstStyle>
          <a:p>
            <a:pPr marL="285750" lvl="0" indent="-285750"/>
            <a:r>
              <a:rPr lang="de-DE" noProof="0"/>
              <a:t>Mastertextformat bearbeiten</a:t>
            </a:r>
          </a:p>
          <a:p>
            <a:pPr marL="285750" lvl="1" indent="-285750"/>
            <a:r>
              <a:rPr lang="de-DE" noProof="0"/>
              <a:t>Zweite Ebene</a:t>
            </a:r>
          </a:p>
          <a:p>
            <a:pPr marL="285750" lvl="2" indent="-285750"/>
            <a:r>
              <a:rPr lang="de-DE" noProof="0"/>
              <a:t>Dritte Ebene</a:t>
            </a:r>
          </a:p>
          <a:p>
            <a:pPr marL="285750" lvl="3" indent="-285750"/>
            <a:r>
              <a:rPr lang="de-DE" noProof="0"/>
              <a:t>Vierte Ebene</a:t>
            </a:r>
          </a:p>
          <a:p>
            <a:pPr marL="285750" lvl="4" indent="-285750"/>
            <a:r>
              <a:rPr lang="de-DE" noProof="0"/>
              <a:t>Fünfte Ebene</a:t>
            </a:r>
          </a:p>
        </p:txBody>
      </p:sp>
      <p:sp>
        <p:nvSpPr>
          <p:cNvPr id="14" name="Inhalt 4"/>
          <p:cNvSpPr>
            <a:spLocks noGrp="1"/>
          </p:cNvSpPr>
          <p:nvPr>
            <p:ph sz="half" idx="27"/>
          </p:nvPr>
        </p:nvSpPr>
        <p:spPr bwMode="gray">
          <a:xfrm>
            <a:off x="540000" y="3802082"/>
            <a:ext cx="3510000" cy="200520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smtClean="0"/>
            </a:lvl2pPr>
            <a:lvl3pPr>
              <a:defRPr lang="de-DE" noProof="0" dirty="0" smtClean="0"/>
            </a:lvl3pPr>
            <a:lvl4pPr>
              <a:defRPr lang="de-DE" noProof="0" dirty="0" smtClean="0"/>
            </a:lvl4pPr>
            <a:lvl5pPr>
              <a:defRPr lang="de-DE" noProof="0" dirty="0"/>
            </a:lvl5pPr>
          </a:lstStyle>
          <a:p>
            <a:pPr marL="285750" lvl="0" indent="-285750"/>
            <a:r>
              <a:rPr lang="de-DE" noProof="0"/>
              <a:t>Mastertextformat bearbeiten</a:t>
            </a:r>
          </a:p>
          <a:p>
            <a:pPr marL="285750" lvl="1" indent="-285750"/>
            <a:r>
              <a:rPr lang="de-DE" noProof="0"/>
              <a:t>Zweite Ebene</a:t>
            </a:r>
          </a:p>
          <a:p>
            <a:pPr marL="285750" lvl="2" indent="-285750"/>
            <a:r>
              <a:rPr lang="de-DE" noProof="0"/>
              <a:t>Dritte Ebene</a:t>
            </a:r>
          </a:p>
          <a:p>
            <a:pPr marL="285750" lvl="3" indent="-285750"/>
            <a:r>
              <a:rPr lang="de-DE" noProof="0"/>
              <a:t>Vierte Ebene</a:t>
            </a:r>
          </a:p>
          <a:p>
            <a:pPr marL="285750" lvl="4" indent="-285750"/>
            <a:r>
              <a:rPr lang="de-DE" noProof="0"/>
              <a:t>Fünfte Ebene</a:t>
            </a:r>
          </a:p>
        </p:txBody>
      </p:sp>
      <p:sp>
        <p:nvSpPr>
          <p:cNvPr id="15" name="Inhalt 5"/>
          <p:cNvSpPr>
            <a:spLocks noGrp="1"/>
          </p:cNvSpPr>
          <p:nvPr>
            <p:ph sz="half" idx="28"/>
          </p:nvPr>
        </p:nvSpPr>
        <p:spPr bwMode="gray">
          <a:xfrm>
            <a:off x="4339800" y="3802082"/>
            <a:ext cx="3510000" cy="200520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smtClean="0"/>
            </a:lvl2pPr>
            <a:lvl3pPr>
              <a:defRPr lang="de-DE" noProof="0" dirty="0" smtClean="0"/>
            </a:lvl3pPr>
            <a:lvl4pPr>
              <a:defRPr lang="de-DE" noProof="0" dirty="0" smtClean="0"/>
            </a:lvl4pPr>
            <a:lvl5pPr>
              <a:defRPr lang="de-DE" noProof="0" dirty="0"/>
            </a:lvl5pPr>
          </a:lstStyle>
          <a:p>
            <a:pPr marL="285750" lvl="0" indent="-285750"/>
            <a:r>
              <a:rPr lang="de-DE" noProof="0"/>
              <a:t>Mastertextformat bearbeiten</a:t>
            </a:r>
          </a:p>
          <a:p>
            <a:pPr marL="285750" lvl="1" indent="-285750"/>
            <a:r>
              <a:rPr lang="de-DE" noProof="0"/>
              <a:t>Zweite Ebene</a:t>
            </a:r>
          </a:p>
          <a:p>
            <a:pPr marL="285750" lvl="2" indent="-285750"/>
            <a:r>
              <a:rPr lang="de-DE" noProof="0"/>
              <a:t>Dritte Ebene</a:t>
            </a:r>
          </a:p>
          <a:p>
            <a:pPr marL="285750" lvl="3" indent="-285750"/>
            <a:r>
              <a:rPr lang="de-DE" noProof="0"/>
              <a:t>Vierte Ebene</a:t>
            </a:r>
          </a:p>
          <a:p>
            <a:pPr marL="285750" lvl="4" indent="-285750"/>
            <a:r>
              <a:rPr lang="de-DE" noProof="0"/>
              <a:t>Fünfte Ebene</a:t>
            </a:r>
          </a:p>
        </p:txBody>
      </p:sp>
      <p:sp>
        <p:nvSpPr>
          <p:cNvPr id="16" name="Inhalt 6"/>
          <p:cNvSpPr>
            <a:spLocks noGrp="1"/>
          </p:cNvSpPr>
          <p:nvPr>
            <p:ph sz="half" idx="29"/>
          </p:nvPr>
        </p:nvSpPr>
        <p:spPr bwMode="gray">
          <a:xfrm>
            <a:off x="8139600" y="3802082"/>
            <a:ext cx="3510000" cy="200520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smtClean="0"/>
            </a:lvl2pPr>
            <a:lvl3pPr>
              <a:defRPr lang="de-DE" noProof="0" dirty="0" smtClean="0"/>
            </a:lvl3pPr>
            <a:lvl4pPr>
              <a:defRPr lang="de-DE" noProof="0" dirty="0" smtClean="0"/>
            </a:lvl4pPr>
            <a:lvl5pPr>
              <a:defRPr lang="de-DE" noProof="0" dirty="0"/>
            </a:lvl5pPr>
          </a:lstStyle>
          <a:p>
            <a:pPr marL="285750" lvl="0" indent="-285750"/>
            <a:r>
              <a:rPr lang="de-DE" noProof="0"/>
              <a:t>Mastertextformat bearbeiten</a:t>
            </a:r>
          </a:p>
          <a:p>
            <a:pPr marL="285750" lvl="1" indent="-285750"/>
            <a:r>
              <a:rPr lang="de-DE" noProof="0"/>
              <a:t>Zweite Ebene</a:t>
            </a:r>
          </a:p>
          <a:p>
            <a:pPr marL="285750" lvl="2" indent="-285750"/>
            <a:r>
              <a:rPr lang="de-DE" noProof="0"/>
              <a:t>Dritte Ebene</a:t>
            </a:r>
          </a:p>
          <a:p>
            <a:pPr marL="285750" lvl="3" indent="-285750"/>
            <a:r>
              <a:rPr lang="de-DE" noProof="0"/>
              <a:t>Vierte Ebene</a:t>
            </a:r>
          </a:p>
          <a:p>
            <a:pPr marL="285750" lvl="4" indent="-285750"/>
            <a:r>
              <a:rPr lang="de-DE" noProof="0"/>
              <a:t>Fünfte Ebene</a:t>
            </a:r>
          </a:p>
        </p:txBody>
      </p:sp>
    </p:spTree>
    <p:extLst>
      <p:ext uri="{BB962C8B-B14F-4D97-AF65-F5344CB8AC3E}">
        <p14:creationId xmlns:p14="http://schemas.microsoft.com/office/powerpoint/2010/main" val="41315425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4.xml><?xml version="1.0" encoding="utf-8"?>
<p:sldLayout xmlns:a="http://schemas.openxmlformats.org/drawingml/2006/main" xmlns:r="http://schemas.openxmlformats.org/officeDocument/2006/relationships" xmlns:p="http://schemas.openxmlformats.org/presentationml/2006/main" preserve="1" userDrawn="1">
  <p:cSld name="2_Infografik">
    <p:spTree>
      <p:nvGrpSpPr>
        <p:cNvPr id="1" name=""/>
        <p:cNvGrpSpPr/>
        <p:nvPr/>
      </p:nvGrpSpPr>
      <p:grpSpPr>
        <a:xfrm>
          <a:off x="0" y="0"/>
          <a:ext cx="0" cy="0"/>
          <a:chOff x="0" y="0"/>
          <a:chExt cx="0" cy="0"/>
        </a:xfrm>
      </p:grpSpPr>
      <p:sp>
        <p:nvSpPr>
          <p:cNvPr id="15" name="Hintergrund"/>
          <p:cNvSpPr>
            <a:spLocks/>
          </p:cNvSpPr>
          <p:nvPr userDrawn="1"/>
        </p:nvSpPr>
        <p:spPr bwMode="gray">
          <a:xfrm>
            <a:off x="180406" y="180000"/>
            <a:ext cx="11829600" cy="6300000"/>
          </a:xfrm>
          <a:prstGeom prst="rect">
            <a:avLst/>
          </a:prstGeom>
          <a:solidFill>
            <a:schemeClr val="accent5">
              <a:lumMod val="20000"/>
              <a:lumOff val="80000"/>
            </a:schemeClr>
          </a:solidFill>
        </p:spPr>
        <p:txBody>
          <a:bodyPr vert="horz" lIns="0" tIns="0" rIns="0" bIns="0" rtlCol="0" anchor="ctr" anchorCtr="0">
            <a:noAutofit/>
          </a:bodyPr>
          <a:lstStyle/>
          <a:p>
            <a:pPr lvl="0" indent="0" algn="ctr">
              <a:lnSpc>
                <a:spcPct val="90000"/>
              </a:lnSpc>
              <a:spcBef>
                <a:spcPts val="0"/>
              </a:spcBef>
              <a:spcAft>
                <a:spcPts val="1000"/>
              </a:spcAft>
              <a:buFont typeface="Arial Narrow" panose="020B0606020202030204" pitchFamily="34" charset="0"/>
              <a:buNone/>
            </a:pPr>
            <a:endParaRPr lang="de-DE" sz="2200">
              <a:solidFill>
                <a:schemeClr val="bg1"/>
              </a:solidFill>
            </a:endParaRPr>
          </a:p>
        </p:txBody>
      </p:sp>
      <p:sp>
        <p:nvSpPr>
          <p:cNvPr id="2" name="Titel"/>
          <p:cNvSpPr>
            <a:spLocks noGrp="1"/>
          </p:cNvSpPr>
          <p:nvPr>
            <p:ph type="title"/>
          </p:nvPr>
        </p:nvSpPr>
        <p:spPr>
          <a:xfrm>
            <a:off x="540000" y="432000"/>
            <a:ext cx="11109600" cy="1080000"/>
          </a:xfrm>
        </p:spPr>
        <p:txBody>
          <a:bodyPr/>
          <a:lstStyle/>
          <a:p>
            <a:r>
              <a:rPr lang="de-DE"/>
              <a:t>Mastertitelformat bearbeiten</a:t>
            </a:r>
            <a:endParaRPr lang="en-US"/>
          </a:p>
        </p:txBody>
      </p:sp>
      <p:sp>
        <p:nvSpPr>
          <p:cNvPr id="5"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 name="Foliennummer"/>
          <p:cNvSpPr>
            <a:spLocks noGrp="1"/>
          </p:cNvSpPr>
          <p:nvPr>
            <p:ph type="sldNum" sz="quarter" idx="10"/>
          </p:nvPr>
        </p:nvSpPr>
        <p:spPr/>
        <p:txBody>
          <a:bodyPr/>
          <a:lstStyle/>
          <a:p>
            <a:fld id="{02CEFE82-39F2-4F47-8A0C-D5AB3496FA5C}" type="slidenum">
              <a:rPr lang="de-DE" smtClean="0"/>
              <a:pPr/>
              <a:t>‹Nr.›</a:t>
            </a:fld>
            <a:r>
              <a:rPr lang="de-DE"/>
              <a:t> </a:t>
            </a:r>
          </a:p>
        </p:txBody>
      </p:sp>
      <p:sp>
        <p:nvSpPr>
          <p:cNvPr id="4" name="Fußzeile"/>
          <p:cNvSpPr>
            <a:spLocks noGrp="1"/>
          </p:cNvSpPr>
          <p:nvPr>
            <p:ph type="ftr" sz="quarter" idx="11"/>
          </p:nvPr>
        </p:nvSpPr>
        <p:spPr>
          <a:xfrm>
            <a:off x="1260000" y="6580800"/>
            <a:ext cx="9370800" cy="216000"/>
          </a:xfrm>
          <a:prstGeom prst="rect">
            <a:avLst/>
          </a:prstGeom>
        </p:spPr>
        <p:txBody>
          <a:bodyPr/>
          <a:lstStyle/>
          <a:p>
            <a:r>
              <a:rPr lang="en-US"/>
              <a:t>DESIGN THINKING - BUSINESS MODEL INNOVATION - CPS</a:t>
            </a:r>
            <a:endParaRPr lang="de-DE"/>
          </a:p>
        </p:txBody>
      </p:sp>
      <p:sp>
        <p:nvSpPr>
          <p:cNvPr id="7" name="Inhalt 1"/>
          <p:cNvSpPr>
            <a:spLocks noGrp="1"/>
          </p:cNvSpPr>
          <p:nvPr>
            <p:ph sz="half" idx="24"/>
          </p:nvPr>
        </p:nvSpPr>
        <p:spPr bwMode="gray">
          <a:xfrm>
            <a:off x="540000" y="1512000"/>
            <a:ext cx="2574000" cy="200520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smtClean="0"/>
            </a:lvl2pPr>
            <a:lvl3pPr>
              <a:defRPr lang="de-DE" noProof="0" dirty="0" smtClean="0"/>
            </a:lvl3pPr>
            <a:lvl4pPr>
              <a:defRPr lang="de-DE" noProof="0" dirty="0"/>
            </a:lvl4pPr>
          </a:lstStyle>
          <a:p>
            <a:pPr marL="285750" lvl="0" indent="-285750"/>
            <a:r>
              <a:rPr lang="de-DE" noProof="0"/>
              <a:t>Mastertextformat bearbeiten</a:t>
            </a:r>
          </a:p>
          <a:p>
            <a:pPr marL="285750" lvl="1" indent="-285750"/>
            <a:r>
              <a:rPr lang="de-DE" noProof="0"/>
              <a:t>Zweite Ebene</a:t>
            </a:r>
          </a:p>
          <a:p>
            <a:pPr marL="285750" lvl="2" indent="-285750"/>
            <a:r>
              <a:rPr lang="de-DE" noProof="0"/>
              <a:t>Dritte Ebene</a:t>
            </a:r>
          </a:p>
          <a:p>
            <a:pPr marL="285750" lvl="3" indent="-285750"/>
            <a:r>
              <a:rPr lang="de-DE" noProof="0"/>
              <a:t>Vierte Ebene</a:t>
            </a:r>
          </a:p>
        </p:txBody>
      </p:sp>
      <p:sp>
        <p:nvSpPr>
          <p:cNvPr id="12" name="Inhalt 2"/>
          <p:cNvSpPr>
            <a:spLocks noGrp="1"/>
          </p:cNvSpPr>
          <p:nvPr>
            <p:ph sz="half" idx="25"/>
          </p:nvPr>
        </p:nvSpPr>
        <p:spPr bwMode="gray">
          <a:xfrm>
            <a:off x="3385200" y="1512000"/>
            <a:ext cx="2574000" cy="200520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smtClean="0"/>
            </a:lvl2pPr>
            <a:lvl3pPr>
              <a:defRPr lang="de-DE" noProof="0" dirty="0"/>
            </a:lvl3pPr>
          </a:lstStyle>
          <a:p>
            <a:pPr marL="285750" lvl="0" indent="-285750"/>
            <a:r>
              <a:rPr lang="de-DE" noProof="0"/>
              <a:t>Mastertextformat bearbeiten</a:t>
            </a:r>
          </a:p>
          <a:p>
            <a:pPr marL="285750" lvl="1" indent="-285750"/>
            <a:r>
              <a:rPr lang="de-DE" noProof="0"/>
              <a:t>Zweite Ebene</a:t>
            </a:r>
          </a:p>
          <a:p>
            <a:pPr marL="285750" lvl="2" indent="-285750"/>
            <a:r>
              <a:rPr lang="de-DE" noProof="0"/>
              <a:t>Dritte Ebene</a:t>
            </a:r>
          </a:p>
        </p:txBody>
      </p:sp>
      <p:sp>
        <p:nvSpPr>
          <p:cNvPr id="13" name="Inhalt 3"/>
          <p:cNvSpPr>
            <a:spLocks noGrp="1"/>
          </p:cNvSpPr>
          <p:nvPr>
            <p:ph sz="half" idx="26"/>
          </p:nvPr>
        </p:nvSpPr>
        <p:spPr bwMode="gray">
          <a:xfrm flipH="1">
            <a:off x="6230400" y="1512000"/>
            <a:ext cx="2574000" cy="200520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smtClean="0"/>
            </a:lvl2pPr>
            <a:lvl3pPr>
              <a:defRPr lang="de-DE" noProof="0" dirty="0"/>
            </a:lvl3pPr>
          </a:lstStyle>
          <a:p>
            <a:pPr marL="285750" lvl="0" indent="-285750"/>
            <a:r>
              <a:rPr lang="de-DE" noProof="0"/>
              <a:t>Mastertextformat bearbeiten</a:t>
            </a:r>
          </a:p>
          <a:p>
            <a:pPr marL="285750" lvl="1" indent="-285750"/>
            <a:r>
              <a:rPr lang="de-DE" noProof="0"/>
              <a:t>Zweite Ebene</a:t>
            </a:r>
          </a:p>
          <a:p>
            <a:pPr marL="285750" lvl="2" indent="-285750"/>
            <a:r>
              <a:rPr lang="de-DE" noProof="0"/>
              <a:t>Dritte Ebene</a:t>
            </a:r>
          </a:p>
        </p:txBody>
      </p:sp>
      <p:sp>
        <p:nvSpPr>
          <p:cNvPr id="18" name="Inhalt 4"/>
          <p:cNvSpPr>
            <a:spLocks noGrp="1"/>
          </p:cNvSpPr>
          <p:nvPr>
            <p:ph sz="half" idx="28"/>
          </p:nvPr>
        </p:nvSpPr>
        <p:spPr bwMode="gray">
          <a:xfrm flipH="1">
            <a:off x="9075600" y="1512000"/>
            <a:ext cx="2574000" cy="200520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smtClean="0"/>
            </a:lvl2pPr>
            <a:lvl3pPr>
              <a:defRPr lang="de-DE" noProof="0" dirty="0"/>
            </a:lvl3pPr>
          </a:lstStyle>
          <a:p>
            <a:pPr marL="285750" lvl="0" indent="-285750"/>
            <a:r>
              <a:rPr lang="de-DE" noProof="0"/>
              <a:t>Mastertextformat bearbeiten</a:t>
            </a:r>
          </a:p>
          <a:p>
            <a:pPr marL="285750" lvl="1" indent="-285750"/>
            <a:r>
              <a:rPr lang="de-DE" noProof="0"/>
              <a:t>Zweite Ebene</a:t>
            </a:r>
          </a:p>
          <a:p>
            <a:pPr marL="285750" lvl="2" indent="-285750"/>
            <a:r>
              <a:rPr lang="de-DE" noProof="0"/>
              <a:t>Dritte Ebene</a:t>
            </a:r>
          </a:p>
        </p:txBody>
      </p:sp>
      <p:sp>
        <p:nvSpPr>
          <p:cNvPr id="14" name="Inhalt 5"/>
          <p:cNvSpPr>
            <a:spLocks noGrp="1"/>
          </p:cNvSpPr>
          <p:nvPr>
            <p:ph sz="half" idx="27"/>
          </p:nvPr>
        </p:nvSpPr>
        <p:spPr bwMode="gray">
          <a:xfrm>
            <a:off x="540000" y="3801600"/>
            <a:ext cx="2574000" cy="200520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smtClean="0"/>
            </a:lvl2pPr>
            <a:lvl3pPr>
              <a:defRPr lang="de-DE" noProof="0" dirty="0"/>
            </a:lvl3pPr>
          </a:lstStyle>
          <a:p>
            <a:pPr marL="285750" lvl="0" indent="-285750"/>
            <a:r>
              <a:rPr lang="de-DE" noProof="0"/>
              <a:t>Mastertextformat bearbeiten</a:t>
            </a:r>
          </a:p>
          <a:p>
            <a:pPr marL="285750" lvl="1" indent="-285750"/>
            <a:r>
              <a:rPr lang="de-DE" noProof="0"/>
              <a:t>Zweite Ebene</a:t>
            </a:r>
          </a:p>
          <a:p>
            <a:pPr marL="285750" lvl="2" indent="-285750"/>
            <a:r>
              <a:rPr lang="de-DE" noProof="0"/>
              <a:t>Dritte Ebene</a:t>
            </a:r>
          </a:p>
        </p:txBody>
      </p:sp>
      <p:sp>
        <p:nvSpPr>
          <p:cNvPr id="19" name="Inhalt 6"/>
          <p:cNvSpPr>
            <a:spLocks noGrp="1"/>
          </p:cNvSpPr>
          <p:nvPr>
            <p:ph sz="half" idx="29"/>
          </p:nvPr>
        </p:nvSpPr>
        <p:spPr bwMode="gray">
          <a:xfrm>
            <a:off x="3385200" y="3801600"/>
            <a:ext cx="2574000" cy="200520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smtClean="0"/>
            </a:lvl2pPr>
            <a:lvl3pPr>
              <a:defRPr lang="de-DE" noProof="0" dirty="0"/>
            </a:lvl3pPr>
          </a:lstStyle>
          <a:p>
            <a:pPr marL="285750" lvl="0" indent="-285750"/>
            <a:r>
              <a:rPr lang="de-DE" noProof="0"/>
              <a:t>Mastertextformat bearbeiten</a:t>
            </a:r>
          </a:p>
          <a:p>
            <a:pPr marL="285750" lvl="1" indent="-285750"/>
            <a:r>
              <a:rPr lang="de-DE" noProof="0"/>
              <a:t>Zweite Ebene</a:t>
            </a:r>
          </a:p>
          <a:p>
            <a:pPr marL="285750" lvl="2" indent="-285750"/>
            <a:r>
              <a:rPr lang="de-DE" noProof="0"/>
              <a:t>Dritte Ebene</a:t>
            </a:r>
          </a:p>
        </p:txBody>
      </p:sp>
      <p:sp>
        <p:nvSpPr>
          <p:cNvPr id="20" name="Inhalt 7"/>
          <p:cNvSpPr>
            <a:spLocks noGrp="1"/>
          </p:cNvSpPr>
          <p:nvPr>
            <p:ph sz="half" idx="30"/>
          </p:nvPr>
        </p:nvSpPr>
        <p:spPr bwMode="gray">
          <a:xfrm>
            <a:off x="6230400" y="3801600"/>
            <a:ext cx="2574000" cy="200520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smtClean="0"/>
            </a:lvl2pPr>
            <a:lvl3pPr>
              <a:defRPr lang="de-DE" noProof="0" dirty="0"/>
            </a:lvl3pPr>
          </a:lstStyle>
          <a:p>
            <a:pPr marL="285750" lvl="0" indent="-285750"/>
            <a:r>
              <a:rPr lang="de-DE" noProof="0"/>
              <a:t>Mastertextformat bearbeiten</a:t>
            </a:r>
          </a:p>
          <a:p>
            <a:pPr marL="285750" lvl="1" indent="-285750"/>
            <a:r>
              <a:rPr lang="de-DE" noProof="0"/>
              <a:t>Zweite Ebene</a:t>
            </a:r>
          </a:p>
          <a:p>
            <a:pPr marL="285750" lvl="2" indent="-285750"/>
            <a:r>
              <a:rPr lang="de-DE" noProof="0"/>
              <a:t>Dritte Ebene</a:t>
            </a:r>
          </a:p>
        </p:txBody>
      </p:sp>
      <p:sp>
        <p:nvSpPr>
          <p:cNvPr id="21" name="Inhalt 8"/>
          <p:cNvSpPr>
            <a:spLocks noGrp="1"/>
          </p:cNvSpPr>
          <p:nvPr>
            <p:ph sz="half" idx="31"/>
          </p:nvPr>
        </p:nvSpPr>
        <p:spPr bwMode="gray">
          <a:xfrm>
            <a:off x="9075600" y="3801600"/>
            <a:ext cx="2574000" cy="200520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smtClean="0"/>
            </a:lvl2pPr>
            <a:lvl3pPr>
              <a:defRPr lang="de-DE" noProof="0" dirty="0"/>
            </a:lvl3pPr>
          </a:lstStyle>
          <a:p>
            <a:pPr marL="285750" lvl="0" indent="-285750"/>
            <a:r>
              <a:rPr lang="de-DE" noProof="0"/>
              <a:t>Mastertextformat bearbeiten</a:t>
            </a:r>
          </a:p>
          <a:p>
            <a:pPr marL="285750" lvl="1" indent="-285750"/>
            <a:r>
              <a:rPr lang="de-DE" noProof="0"/>
              <a:t>Zweite Ebene</a:t>
            </a:r>
          </a:p>
          <a:p>
            <a:pPr marL="285750" lvl="2" indent="-285750"/>
            <a:r>
              <a:rPr lang="de-DE" noProof="0"/>
              <a:t>Dritte Ebene</a:t>
            </a:r>
          </a:p>
        </p:txBody>
      </p:sp>
    </p:spTree>
    <p:extLst>
      <p:ext uri="{BB962C8B-B14F-4D97-AF65-F5344CB8AC3E}">
        <p14:creationId xmlns:p14="http://schemas.microsoft.com/office/powerpoint/2010/main" val="22495108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5.xml><?xml version="1.0" encoding="utf-8"?>
<p:sldLayout xmlns:a="http://schemas.openxmlformats.org/drawingml/2006/main" xmlns:r="http://schemas.openxmlformats.org/officeDocument/2006/relationships" xmlns:p="http://schemas.openxmlformats.org/presentationml/2006/main" preserve="1" userDrawn="1">
  <p:cSld name="3_Infografik">
    <p:spTree>
      <p:nvGrpSpPr>
        <p:cNvPr id="1" name=""/>
        <p:cNvGrpSpPr/>
        <p:nvPr/>
      </p:nvGrpSpPr>
      <p:grpSpPr>
        <a:xfrm>
          <a:off x="0" y="0"/>
          <a:ext cx="0" cy="0"/>
          <a:chOff x="0" y="0"/>
          <a:chExt cx="0" cy="0"/>
        </a:xfrm>
      </p:grpSpPr>
      <p:sp>
        <p:nvSpPr>
          <p:cNvPr id="16" name="Hintergrund"/>
          <p:cNvSpPr>
            <a:spLocks/>
          </p:cNvSpPr>
          <p:nvPr userDrawn="1"/>
        </p:nvSpPr>
        <p:spPr bwMode="gray">
          <a:xfrm>
            <a:off x="180406" y="180000"/>
            <a:ext cx="11829600" cy="6300000"/>
          </a:xfrm>
          <a:prstGeom prst="rect">
            <a:avLst/>
          </a:prstGeom>
          <a:solidFill>
            <a:schemeClr val="accent5">
              <a:lumMod val="20000"/>
              <a:lumOff val="80000"/>
            </a:schemeClr>
          </a:solidFill>
        </p:spPr>
        <p:txBody>
          <a:bodyPr vert="horz" lIns="0" tIns="0" rIns="0" bIns="0" rtlCol="0" anchor="ctr" anchorCtr="0">
            <a:noAutofit/>
          </a:bodyPr>
          <a:lstStyle/>
          <a:p>
            <a:pPr lvl="0" indent="0" algn="ctr">
              <a:lnSpc>
                <a:spcPct val="90000"/>
              </a:lnSpc>
              <a:spcBef>
                <a:spcPts val="0"/>
              </a:spcBef>
              <a:spcAft>
                <a:spcPts val="1000"/>
              </a:spcAft>
              <a:buFont typeface="Arial Narrow" panose="020B0606020202030204" pitchFamily="34" charset="0"/>
              <a:buNone/>
            </a:pPr>
            <a:endParaRPr lang="de-DE" sz="2200">
              <a:solidFill>
                <a:schemeClr val="bg1"/>
              </a:solidFill>
            </a:endParaRPr>
          </a:p>
        </p:txBody>
      </p:sp>
      <p:sp>
        <p:nvSpPr>
          <p:cNvPr id="2" name="Titel"/>
          <p:cNvSpPr>
            <a:spLocks noGrp="1"/>
          </p:cNvSpPr>
          <p:nvPr>
            <p:ph type="title"/>
          </p:nvPr>
        </p:nvSpPr>
        <p:spPr>
          <a:xfrm>
            <a:off x="540000" y="432000"/>
            <a:ext cx="11109600" cy="1080000"/>
          </a:xfrm>
        </p:spPr>
        <p:txBody>
          <a:bodyPr/>
          <a:lstStyle/>
          <a:p>
            <a:r>
              <a:rPr lang="de-DE"/>
              <a:t>Mastertitelformat bearbeiten</a:t>
            </a:r>
            <a:endParaRPr lang="en-US"/>
          </a:p>
        </p:txBody>
      </p:sp>
      <p:sp>
        <p:nvSpPr>
          <p:cNvPr id="5"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 name="Foliennummer"/>
          <p:cNvSpPr>
            <a:spLocks noGrp="1"/>
          </p:cNvSpPr>
          <p:nvPr>
            <p:ph type="sldNum" sz="quarter" idx="10"/>
          </p:nvPr>
        </p:nvSpPr>
        <p:spPr/>
        <p:txBody>
          <a:bodyPr/>
          <a:lstStyle/>
          <a:p>
            <a:fld id="{02CEFE82-39F2-4F47-8A0C-D5AB3496FA5C}" type="slidenum">
              <a:rPr lang="de-DE" smtClean="0"/>
              <a:pPr/>
              <a:t>‹Nr.›</a:t>
            </a:fld>
            <a:r>
              <a:rPr lang="de-DE"/>
              <a:t> </a:t>
            </a:r>
          </a:p>
        </p:txBody>
      </p:sp>
      <p:sp>
        <p:nvSpPr>
          <p:cNvPr id="4" name="Fußzeile"/>
          <p:cNvSpPr>
            <a:spLocks noGrp="1"/>
          </p:cNvSpPr>
          <p:nvPr>
            <p:ph type="ftr" sz="quarter" idx="11"/>
          </p:nvPr>
        </p:nvSpPr>
        <p:spPr>
          <a:xfrm>
            <a:off x="1260000" y="6580800"/>
            <a:ext cx="9370800" cy="216000"/>
          </a:xfrm>
          <a:prstGeom prst="rect">
            <a:avLst/>
          </a:prstGeom>
        </p:spPr>
        <p:txBody>
          <a:bodyPr/>
          <a:lstStyle/>
          <a:p>
            <a:r>
              <a:rPr lang="en-US"/>
              <a:t>DESIGN THINKING - BUSINESS MODEL INNOVATION - CPS</a:t>
            </a:r>
            <a:endParaRPr lang="de-DE"/>
          </a:p>
        </p:txBody>
      </p:sp>
      <p:sp>
        <p:nvSpPr>
          <p:cNvPr id="24" name="Inhalt 1"/>
          <p:cNvSpPr>
            <a:spLocks noGrp="1"/>
          </p:cNvSpPr>
          <p:nvPr>
            <p:ph sz="half" idx="24"/>
          </p:nvPr>
        </p:nvSpPr>
        <p:spPr bwMode="gray">
          <a:xfrm>
            <a:off x="538851" y="1512000"/>
            <a:ext cx="2574000" cy="126000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a:lvl2pPr>
          </a:lstStyle>
          <a:p>
            <a:pPr marL="285750" lvl="0" indent="-285750"/>
            <a:r>
              <a:rPr lang="de-DE" noProof="0"/>
              <a:t>Mastertextformat bearbeiten</a:t>
            </a:r>
          </a:p>
          <a:p>
            <a:pPr marL="285750" lvl="1" indent="-285750"/>
            <a:r>
              <a:rPr lang="de-DE" noProof="0"/>
              <a:t>Zweite Ebene</a:t>
            </a:r>
          </a:p>
        </p:txBody>
      </p:sp>
      <p:sp>
        <p:nvSpPr>
          <p:cNvPr id="27" name="Inhalt 2"/>
          <p:cNvSpPr>
            <a:spLocks noGrp="1"/>
          </p:cNvSpPr>
          <p:nvPr>
            <p:ph sz="half" idx="29"/>
          </p:nvPr>
        </p:nvSpPr>
        <p:spPr bwMode="gray">
          <a:xfrm>
            <a:off x="3384434" y="1512000"/>
            <a:ext cx="2574000" cy="126000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a:lvl2pPr>
          </a:lstStyle>
          <a:p>
            <a:pPr marL="285750" lvl="0" indent="-285750"/>
            <a:r>
              <a:rPr lang="de-DE" noProof="0"/>
              <a:t>Mastertextformat bearbeiten</a:t>
            </a:r>
          </a:p>
          <a:p>
            <a:pPr marL="285750" lvl="1" indent="-285750"/>
            <a:r>
              <a:rPr lang="de-DE" noProof="0"/>
              <a:t>Zweite Ebene</a:t>
            </a:r>
          </a:p>
        </p:txBody>
      </p:sp>
      <p:sp>
        <p:nvSpPr>
          <p:cNvPr id="25" name="Inhalt 3"/>
          <p:cNvSpPr>
            <a:spLocks noGrp="1"/>
          </p:cNvSpPr>
          <p:nvPr>
            <p:ph sz="half" idx="25"/>
          </p:nvPr>
        </p:nvSpPr>
        <p:spPr bwMode="gray">
          <a:xfrm>
            <a:off x="6230018" y="1512000"/>
            <a:ext cx="5419582" cy="126000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a:lvl2pPr>
          </a:lstStyle>
          <a:p>
            <a:pPr marL="285750" lvl="0" indent="-285750"/>
            <a:r>
              <a:rPr lang="de-DE" noProof="0"/>
              <a:t>Mastertextformat bearbeiten</a:t>
            </a:r>
          </a:p>
          <a:p>
            <a:pPr marL="285750" lvl="1" indent="-285750"/>
            <a:r>
              <a:rPr lang="de-DE" noProof="0"/>
              <a:t>Zweite Ebene</a:t>
            </a:r>
          </a:p>
        </p:txBody>
      </p:sp>
      <p:sp>
        <p:nvSpPr>
          <p:cNvPr id="28" name="Inhalt 4"/>
          <p:cNvSpPr>
            <a:spLocks noGrp="1"/>
          </p:cNvSpPr>
          <p:nvPr>
            <p:ph sz="half" idx="44"/>
          </p:nvPr>
        </p:nvSpPr>
        <p:spPr bwMode="gray">
          <a:xfrm>
            <a:off x="540000" y="3024897"/>
            <a:ext cx="4006008" cy="278242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smtClean="0"/>
            </a:lvl2pPr>
            <a:lvl3pPr>
              <a:defRPr lang="de-DE" noProof="0" dirty="0"/>
            </a:lvl3pPr>
          </a:lstStyle>
          <a:p>
            <a:pPr marL="285750" lvl="0" indent="-285750"/>
            <a:r>
              <a:rPr lang="de-DE" noProof="0"/>
              <a:t>Mastertextformat bearbeiten</a:t>
            </a:r>
          </a:p>
          <a:p>
            <a:pPr marL="285750" lvl="1" indent="-285750"/>
            <a:r>
              <a:rPr lang="de-DE" noProof="0"/>
              <a:t>Zweite Ebene</a:t>
            </a:r>
          </a:p>
          <a:p>
            <a:pPr marL="285750" lvl="2" indent="-285750"/>
            <a:r>
              <a:rPr lang="de-DE" noProof="0"/>
              <a:t>Dritte Ebene</a:t>
            </a:r>
          </a:p>
        </p:txBody>
      </p:sp>
      <p:sp>
        <p:nvSpPr>
          <p:cNvPr id="21" name="Inhalt 5"/>
          <p:cNvSpPr>
            <a:spLocks noGrp="1"/>
          </p:cNvSpPr>
          <p:nvPr>
            <p:ph sz="half" idx="45"/>
          </p:nvPr>
        </p:nvSpPr>
        <p:spPr bwMode="gray">
          <a:xfrm>
            <a:off x="4798007" y="3024897"/>
            <a:ext cx="4006009" cy="126000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smtClean="0"/>
            </a:lvl2pPr>
            <a:lvl3pPr>
              <a:defRPr lang="de-DE" noProof="0" dirty="0"/>
            </a:lvl3pPr>
          </a:lstStyle>
          <a:p>
            <a:pPr marL="285750" lvl="0" indent="-285750"/>
            <a:r>
              <a:rPr lang="de-DE" noProof="0"/>
              <a:t>Mastertextformat bearbeiten</a:t>
            </a:r>
          </a:p>
          <a:p>
            <a:pPr marL="285750" lvl="1" indent="-285750"/>
            <a:r>
              <a:rPr lang="de-DE" noProof="0"/>
              <a:t>Zweite Ebene</a:t>
            </a:r>
          </a:p>
          <a:p>
            <a:pPr marL="285750" lvl="2" indent="-285750"/>
            <a:r>
              <a:rPr lang="de-DE" noProof="0"/>
              <a:t>Dritte Ebene</a:t>
            </a:r>
          </a:p>
        </p:txBody>
      </p:sp>
      <p:sp>
        <p:nvSpPr>
          <p:cNvPr id="41" name="Inhalt 6"/>
          <p:cNvSpPr>
            <a:spLocks noGrp="1"/>
          </p:cNvSpPr>
          <p:nvPr>
            <p:ph sz="half" idx="33"/>
          </p:nvPr>
        </p:nvSpPr>
        <p:spPr bwMode="gray">
          <a:xfrm>
            <a:off x="4798007" y="4547318"/>
            <a:ext cx="4006009" cy="126000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smtClean="0"/>
            </a:lvl2pPr>
            <a:lvl3pPr>
              <a:defRPr lang="de-DE" noProof="0" dirty="0"/>
            </a:lvl3pPr>
          </a:lstStyle>
          <a:p>
            <a:pPr marL="285750" lvl="0" indent="-285750"/>
            <a:r>
              <a:rPr lang="de-DE" noProof="0"/>
              <a:t>Mastertextformat bearbeiten</a:t>
            </a:r>
          </a:p>
          <a:p>
            <a:pPr marL="285750" lvl="1" indent="-285750"/>
            <a:r>
              <a:rPr lang="de-DE" noProof="0"/>
              <a:t>Zweite Ebene</a:t>
            </a:r>
          </a:p>
          <a:p>
            <a:pPr marL="285750" lvl="2" indent="-285750"/>
            <a:r>
              <a:rPr lang="de-DE" noProof="0"/>
              <a:t>Dritte Ebene</a:t>
            </a:r>
          </a:p>
        </p:txBody>
      </p:sp>
      <p:sp>
        <p:nvSpPr>
          <p:cNvPr id="30" name="Inhalt 7"/>
          <p:cNvSpPr>
            <a:spLocks noGrp="1"/>
          </p:cNvSpPr>
          <p:nvPr>
            <p:ph sz="half" idx="31"/>
          </p:nvPr>
        </p:nvSpPr>
        <p:spPr bwMode="gray">
          <a:xfrm>
            <a:off x="9075600" y="3024896"/>
            <a:ext cx="2574000" cy="2782421"/>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smtClean="0"/>
            </a:lvl2pPr>
            <a:lvl3pPr>
              <a:defRPr lang="de-DE" noProof="0" dirty="0"/>
            </a:lvl3pPr>
          </a:lstStyle>
          <a:p>
            <a:pPr marL="285750" lvl="0" indent="-285750"/>
            <a:r>
              <a:rPr lang="de-DE" noProof="0"/>
              <a:t>Mastertextformat bearbeiten</a:t>
            </a:r>
          </a:p>
          <a:p>
            <a:pPr marL="285750" lvl="1" indent="-285750"/>
            <a:r>
              <a:rPr lang="de-DE" noProof="0"/>
              <a:t>Zweite Ebene</a:t>
            </a:r>
          </a:p>
          <a:p>
            <a:pPr marL="285750" lvl="2" indent="-285750"/>
            <a:r>
              <a:rPr lang="de-DE" noProof="0"/>
              <a:t>Dritte Ebene</a:t>
            </a:r>
          </a:p>
        </p:txBody>
      </p:sp>
    </p:spTree>
    <p:extLst>
      <p:ext uri="{BB962C8B-B14F-4D97-AF65-F5344CB8AC3E}">
        <p14:creationId xmlns:p14="http://schemas.microsoft.com/office/powerpoint/2010/main" val="4222878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6.xml><?xml version="1.0" encoding="utf-8"?>
<p:sldLayout xmlns:a="http://schemas.openxmlformats.org/drawingml/2006/main" xmlns:r="http://schemas.openxmlformats.org/officeDocument/2006/relationships" xmlns:p="http://schemas.openxmlformats.org/presentationml/2006/main" preserve="1" userDrawn="1">
  <p:cSld name="4_Infografik">
    <p:spTree>
      <p:nvGrpSpPr>
        <p:cNvPr id="1" name=""/>
        <p:cNvGrpSpPr/>
        <p:nvPr/>
      </p:nvGrpSpPr>
      <p:grpSpPr>
        <a:xfrm>
          <a:off x="0" y="0"/>
          <a:ext cx="0" cy="0"/>
          <a:chOff x="0" y="0"/>
          <a:chExt cx="0" cy="0"/>
        </a:xfrm>
      </p:grpSpPr>
      <p:sp>
        <p:nvSpPr>
          <p:cNvPr id="16" name="Hintergrund"/>
          <p:cNvSpPr>
            <a:spLocks/>
          </p:cNvSpPr>
          <p:nvPr userDrawn="1"/>
        </p:nvSpPr>
        <p:spPr bwMode="gray">
          <a:xfrm>
            <a:off x="250800" y="180000"/>
            <a:ext cx="11829600" cy="6300000"/>
          </a:xfrm>
          <a:prstGeom prst="rect">
            <a:avLst/>
          </a:prstGeom>
          <a:solidFill>
            <a:schemeClr val="accent5">
              <a:lumMod val="20000"/>
              <a:lumOff val="80000"/>
            </a:schemeClr>
          </a:solidFill>
        </p:spPr>
        <p:txBody>
          <a:bodyPr vert="horz" lIns="0" tIns="0" rIns="0" bIns="0" rtlCol="0" anchor="ctr" anchorCtr="0">
            <a:noAutofit/>
          </a:bodyPr>
          <a:lstStyle/>
          <a:p>
            <a:pPr lvl="0" indent="0" algn="ctr">
              <a:lnSpc>
                <a:spcPct val="90000"/>
              </a:lnSpc>
              <a:spcBef>
                <a:spcPts val="0"/>
              </a:spcBef>
              <a:spcAft>
                <a:spcPts val="1000"/>
              </a:spcAft>
              <a:buFont typeface="Arial Narrow" panose="020B0606020202030204" pitchFamily="34" charset="0"/>
              <a:buNone/>
            </a:pPr>
            <a:endParaRPr lang="de-DE" sz="2200">
              <a:solidFill>
                <a:schemeClr val="bg1"/>
              </a:solidFill>
            </a:endParaRPr>
          </a:p>
        </p:txBody>
      </p:sp>
      <p:sp>
        <p:nvSpPr>
          <p:cNvPr id="2" name="Titel"/>
          <p:cNvSpPr>
            <a:spLocks noGrp="1"/>
          </p:cNvSpPr>
          <p:nvPr>
            <p:ph type="title"/>
          </p:nvPr>
        </p:nvSpPr>
        <p:spPr>
          <a:xfrm>
            <a:off x="540000" y="432000"/>
            <a:ext cx="11109600" cy="1080000"/>
          </a:xfrm>
        </p:spPr>
        <p:txBody>
          <a:bodyPr/>
          <a:lstStyle/>
          <a:p>
            <a:r>
              <a:rPr lang="de-DE"/>
              <a:t>Mastertitelformat bearbeiten</a:t>
            </a:r>
            <a:endParaRPr lang="en-US"/>
          </a:p>
        </p:txBody>
      </p:sp>
      <p:sp>
        <p:nvSpPr>
          <p:cNvPr id="5"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 name="Foliennummer"/>
          <p:cNvSpPr>
            <a:spLocks noGrp="1"/>
          </p:cNvSpPr>
          <p:nvPr>
            <p:ph type="sldNum" sz="quarter" idx="10"/>
          </p:nvPr>
        </p:nvSpPr>
        <p:spPr/>
        <p:txBody>
          <a:bodyPr/>
          <a:lstStyle/>
          <a:p>
            <a:fld id="{02CEFE82-39F2-4F47-8A0C-D5AB3496FA5C}" type="slidenum">
              <a:rPr lang="de-DE" smtClean="0"/>
              <a:pPr/>
              <a:t>‹Nr.›</a:t>
            </a:fld>
            <a:r>
              <a:rPr lang="de-DE"/>
              <a:t> </a:t>
            </a:r>
          </a:p>
        </p:txBody>
      </p:sp>
      <p:sp>
        <p:nvSpPr>
          <p:cNvPr id="4" name="Fußzeile"/>
          <p:cNvSpPr>
            <a:spLocks noGrp="1"/>
          </p:cNvSpPr>
          <p:nvPr>
            <p:ph type="ftr" sz="quarter" idx="11"/>
          </p:nvPr>
        </p:nvSpPr>
        <p:spPr>
          <a:xfrm>
            <a:off x="1260000" y="6580800"/>
            <a:ext cx="9370800" cy="216000"/>
          </a:xfrm>
          <a:prstGeom prst="rect">
            <a:avLst/>
          </a:prstGeom>
        </p:spPr>
        <p:txBody>
          <a:bodyPr/>
          <a:lstStyle/>
          <a:p>
            <a:r>
              <a:rPr lang="en-US"/>
              <a:t>DESIGN THINKING - BUSINESS MODEL INNOVATION - CPS</a:t>
            </a:r>
            <a:endParaRPr lang="de-DE"/>
          </a:p>
        </p:txBody>
      </p:sp>
      <p:sp>
        <p:nvSpPr>
          <p:cNvPr id="24" name="Inhalt 1"/>
          <p:cNvSpPr>
            <a:spLocks noGrp="1"/>
          </p:cNvSpPr>
          <p:nvPr>
            <p:ph sz="half" idx="24"/>
          </p:nvPr>
        </p:nvSpPr>
        <p:spPr bwMode="gray">
          <a:xfrm>
            <a:off x="538851" y="1512000"/>
            <a:ext cx="2574000" cy="126000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a:lvl2pPr>
          </a:lstStyle>
          <a:p>
            <a:pPr marL="285750" lvl="0" indent="-285750"/>
            <a:r>
              <a:rPr lang="de-DE" noProof="0"/>
              <a:t>Mastertextformat bearbeiten</a:t>
            </a:r>
          </a:p>
          <a:p>
            <a:pPr marL="285750" lvl="1" indent="-285750"/>
            <a:r>
              <a:rPr lang="de-DE" noProof="0"/>
              <a:t>Zweite Ebene</a:t>
            </a:r>
          </a:p>
        </p:txBody>
      </p:sp>
      <p:sp>
        <p:nvSpPr>
          <p:cNvPr id="27" name="Inhalt 2"/>
          <p:cNvSpPr>
            <a:spLocks noGrp="1"/>
          </p:cNvSpPr>
          <p:nvPr>
            <p:ph sz="half" idx="29"/>
          </p:nvPr>
        </p:nvSpPr>
        <p:spPr bwMode="gray">
          <a:xfrm>
            <a:off x="3384434" y="1512000"/>
            <a:ext cx="2574000" cy="126000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a:lvl2pPr>
          </a:lstStyle>
          <a:p>
            <a:pPr marL="285750" lvl="0" indent="-285750"/>
            <a:r>
              <a:rPr lang="de-DE" noProof="0"/>
              <a:t>Mastertextformat bearbeiten</a:t>
            </a:r>
          </a:p>
          <a:p>
            <a:pPr marL="285750" lvl="1" indent="-285750"/>
            <a:r>
              <a:rPr lang="de-DE" noProof="0"/>
              <a:t>Zweite Ebene</a:t>
            </a:r>
          </a:p>
        </p:txBody>
      </p:sp>
      <p:sp>
        <p:nvSpPr>
          <p:cNvPr id="17" name="Inhalt 3"/>
          <p:cNvSpPr>
            <a:spLocks noGrp="1"/>
          </p:cNvSpPr>
          <p:nvPr>
            <p:ph sz="half" idx="47"/>
          </p:nvPr>
        </p:nvSpPr>
        <p:spPr bwMode="gray">
          <a:xfrm>
            <a:off x="6230017" y="1512000"/>
            <a:ext cx="2574000" cy="126000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a:lvl2pPr>
          </a:lstStyle>
          <a:p>
            <a:pPr marL="285750" lvl="0" indent="-285750"/>
            <a:r>
              <a:rPr lang="de-DE" noProof="0"/>
              <a:t>Mastertextformat bearbeiten</a:t>
            </a:r>
          </a:p>
          <a:p>
            <a:pPr marL="285750" lvl="1" indent="-285750"/>
            <a:r>
              <a:rPr lang="de-DE" noProof="0"/>
              <a:t>Zweite Ebene</a:t>
            </a:r>
          </a:p>
        </p:txBody>
      </p:sp>
      <p:sp>
        <p:nvSpPr>
          <p:cNvPr id="18" name="Inhalt 4"/>
          <p:cNvSpPr>
            <a:spLocks noGrp="1"/>
          </p:cNvSpPr>
          <p:nvPr>
            <p:ph sz="half" idx="48"/>
          </p:nvPr>
        </p:nvSpPr>
        <p:spPr bwMode="gray">
          <a:xfrm>
            <a:off x="9075600" y="1512000"/>
            <a:ext cx="2574000" cy="126000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a:lvl2pPr>
          </a:lstStyle>
          <a:p>
            <a:pPr marL="285750" lvl="0" indent="-285750"/>
            <a:r>
              <a:rPr lang="de-DE" noProof="0"/>
              <a:t>Mastertextformat bearbeiten</a:t>
            </a:r>
          </a:p>
          <a:p>
            <a:pPr marL="285750" lvl="1" indent="-285750"/>
            <a:r>
              <a:rPr lang="de-DE" noProof="0"/>
              <a:t>Zweite Ebene</a:t>
            </a:r>
          </a:p>
        </p:txBody>
      </p:sp>
      <p:sp>
        <p:nvSpPr>
          <p:cNvPr id="28" name="Inhalt 5"/>
          <p:cNvSpPr>
            <a:spLocks noGrp="1"/>
          </p:cNvSpPr>
          <p:nvPr>
            <p:ph sz="half" idx="44"/>
          </p:nvPr>
        </p:nvSpPr>
        <p:spPr bwMode="gray">
          <a:xfrm>
            <a:off x="540000" y="3024897"/>
            <a:ext cx="4006008" cy="278242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smtClean="0"/>
            </a:lvl2pPr>
            <a:lvl3pPr>
              <a:defRPr lang="de-DE" noProof="0" dirty="0"/>
            </a:lvl3pPr>
          </a:lstStyle>
          <a:p>
            <a:pPr marL="285750" lvl="0" indent="-285750"/>
            <a:r>
              <a:rPr lang="de-DE" noProof="0"/>
              <a:t>Mastertextformat bearbeiten</a:t>
            </a:r>
          </a:p>
          <a:p>
            <a:pPr marL="285750" lvl="1" indent="-285750"/>
            <a:r>
              <a:rPr lang="de-DE" noProof="0"/>
              <a:t>Zweite Ebene</a:t>
            </a:r>
          </a:p>
          <a:p>
            <a:pPr marL="285750" lvl="2" indent="-285750"/>
            <a:r>
              <a:rPr lang="de-DE" noProof="0"/>
              <a:t>Dritte Ebene</a:t>
            </a:r>
          </a:p>
        </p:txBody>
      </p:sp>
      <p:sp>
        <p:nvSpPr>
          <p:cNvPr id="21" name="Inhalt 6"/>
          <p:cNvSpPr>
            <a:spLocks noGrp="1"/>
          </p:cNvSpPr>
          <p:nvPr>
            <p:ph sz="half" idx="45"/>
          </p:nvPr>
        </p:nvSpPr>
        <p:spPr bwMode="gray">
          <a:xfrm>
            <a:off x="4798007" y="3024897"/>
            <a:ext cx="4006009" cy="126000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smtClean="0"/>
            </a:lvl2pPr>
            <a:lvl3pPr>
              <a:defRPr lang="de-DE" noProof="0" dirty="0"/>
            </a:lvl3pPr>
          </a:lstStyle>
          <a:p>
            <a:pPr marL="285750" lvl="0" indent="-285750"/>
            <a:r>
              <a:rPr lang="de-DE" noProof="0"/>
              <a:t>Mastertextformat bearbeiten</a:t>
            </a:r>
          </a:p>
          <a:p>
            <a:pPr marL="285750" lvl="1" indent="-285750"/>
            <a:r>
              <a:rPr lang="de-DE" noProof="0"/>
              <a:t>Zweite Ebene</a:t>
            </a:r>
          </a:p>
          <a:p>
            <a:pPr marL="285750" lvl="2" indent="-285750"/>
            <a:r>
              <a:rPr lang="de-DE" noProof="0"/>
              <a:t>Dritte Ebene</a:t>
            </a:r>
          </a:p>
        </p:txBody>
      </p:sp>
      <p:sp>
        <p:nvSpPr>
          <p:cNvPr id="41" name="Inhalt 7"/>
          <p:cNvSpPr>
            <a:spLocks noGrp="1"/>
          </p:cNvSpPr>
          <p:nvPr>
            <p:ph sz="half" idx="33"/>
          </p:nvPr>
        </p:nvSpPr>
        <p:spPr bwMode="gray">
          <a:xfrm>
            <a:off x="4798007" y="4547318"/>
            <a:ext cx="4006009" cy="126000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smtClean="0"/>
            </a:lvl2pPr>
            <a:lvl3pPr>
              <a:defRPr lang="de-DE" noProof="0" dirty="0"/>
            </a:lvl3pPr>
          </a:lstStyle>
          <a:p>
            <a:pPr marL="285750" lvl="0" indent="-285750"/>
            <a:r>
              <a:rPr lang="de-DE" noProof="0"/>
              <a:t>Mastertextformat bearbeiten</a:t>
            </a:r>
          </a:p>
          <a:p>
            <a:pPr marL="285750" lvl="1" indent="-285750"/>
            <a:r>
              <a:rPr lang="de-DE" noProof="0"/>
              <a:t>Zweite Ebene</a:t>
            </a:r>
          </a:p>
          <a:p>
            <a:pPr marL="285750" lvl="2" indent="-285750"/>
            <a:r>
              <a:rPr lang="de-DE" noProof="0"/>
              <a:t>Dritte Ebene</a:t>
            </a:r>
          </a:p>
        </p:txBody>
      </p:sp>
      <p:sp>
        <p:nvSpPr>
          <p:cNvPr id="30" name="Inhalt 8"/>
          <p:cNvSpPr>
            <a:spLocks noGrp="1"/>
          </p:cNvSpPr>
          <p:nvPr>
            <p:ph sz="half" idx="31"/>
          </p:nvPr>
        </p:nvSpPr>
        <p:spPr bwMode="gray">
          <a:xfrm>
            <a:off x="9075600" y="3024896"/>
            <a:ext cx="2574000" cy="2782421"/>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smtClean="0"/>
            </a:lvl2pPr>
            <a:lvl3pPr>
              <a:defRPr lang="de-DE" noProof="0" dirty="0"/>
            </a:lvl3pPr>
          </a:lstStyle>
          <a:p>
            <a:pPr marL="285750" lvl="0" indent="-285750"/>
            <a:r>
              <a:rPr lang="de-DE" noProof="0"/>
              <a:t>Mastertextformat bearbeiten</a:t>
            </a:r>
          </a:p>
          <a:p>
            <a:pPr marL="285750" lvl="1" indent="-285750"/>
            <a:r>
              <a:rPr lang="de-DE" noProof="0"/>
              <a:t>Zweite Ebene</a:t>
            </a:r>
          </a:p>
          <a:p>
            <a:pPr marL="285750" lvl="2" indent="-285750"/>
            <a:r>
              <a:rPr lang="de-DE" noProof="0"/>
              <a:t>Dritte Ebene</a:t>
            </a:r>
          </a:p>
        </p:txBody>
      </p:sp>
    </p:spTree>
    <p:extLst>
      <p:ext uri="{BB962C8B-B14F-4D97-AF65-F5344CB8AC3E}">
        <p14:creationId xmlns:p14="http://schemas.microsoft.com/office/powerpoint/2010/main" val="34360924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7.xml><?xml version="1.0" encoding="utf-8"?>
<p:sldLayout xmlns:a="http://schemas.openxmlformats.org/drawingml/2006/main" xmlns:r="http://schemas.openxmlformats.org/officeDocument/2006/relationships" xmlns:p="http://schemas.openxmlformats.org/presentationml/2006/main" preserve="1" userDrawn="1">
  <p:cSld name="7_HINTERGRUND">
    <p:spTree>
      <p:nvGrpSpPr>
        <p:cNvPr id="1" name=""/>
        <p:cNvGrpSpPr/>
        <p:nvPr/>
      </p:nvGrpSpPr>
      <p:grpSpPr>
        <a:xfrm>
          <a:off x="0" y="0"/>
          <a:ext cx="0" cy="0"/>
          <a:chOff x="0" y="0"/>
          <a:chExt cx="0" cy="0"/>
        </a:xfrm>
      </p:grpSpPr>
      <p:sp>
        <p:nvSpPr>
          <p:cNvPr id="3" name="Hintergrund"/>
          <p:cNvSpPr>
            <a:spLocks/>
          </p:cNvSpPr>
          <p:nvPr userDrawn="1"/>
        </p:nvSpPr>
        <p:spPr bwMode="gray">
          <a:xfrm>
            <a:off x="180406" y="180000"/>
            <a:ext cx="11829600" cy="6300000"/>
          </a:xfrm>
          <a:prstGeom prst="rect">
            <a:avLst/>
          </a:prstGeom>
          <a:solidFill>
            <a:schemeClr val="accent5">
              <a:lumMod val="20000"/>
              <a:lumOff val="80000"/>
            </a:schemeClr>
          </a:solidFill>
        </p:spPr>
        <p:txBody>
          <a:bodyPr vert="horz" lIns="0" tIns="0" rIns="0" bIns="0" rtlCol="0" anchor="ctr" anchorCtr="0">
            <a:noAutofit/>
          </a:bodyPr>
          <a:lstStyle/>
          <a:p>
            <a:pPr lvl="0" indent="0" algn="ctr">
              <a:lnSpc>
                <a:spcPct val="90000"/>
              </a:lnSpc>
              <a:spcBef>
                <a:spcPts val="0"/>
              </a:spcBef>
              <a:spcAft>
                <a:spcPts val="1000"/>
              </a:spcAft>
              <a:buFont typeface="Arial Narrow" panose="020B0606020202030204" pitchFamily="34" charset="0"/>
              <a:buNone/>
            </a:pPr>
            <a:endParaRPr lang="de-DE" sz="2200">
              <a:solidFill>
                <a:schemeClr val="bg1"/>
              </a:solidFill>
            </a:endParaRPr>
          </a:p>
        </p:txBody>
      </p:sp>
      <p:sp>
        <p:nvSpPr>
          <p:cNvPr id="2" name="Titel zweizeilig"/>
          <p:cNvSpPr>
            <a:spLocks noGrp="1"/>
          </p:cNvSpPr>
          <p:nvPr>
            <p:ph type="title"/>
          </p:nvPr>
        </p:nvSpPr>
        <p:spPr bwMode="gray"/>
        <p:txBody>
          <a:bodyPr/>
          <a:lstStyle>
            <a:lvl1pPr>
              <a:defRPr>
                <a:solidFill>
                  <a:schemeClr val="accent6"/>
                </a:solidFill>
              </a:defRPr>
            </a:lvl1pPr>
          </a:lstStyle>
          <a:p>
            <a:r>
              <a:rPr lang="de-DE" noProof="0"/>
              <a:t>Mastertitelformat bearbeiten</a:t>
            </a:r>
          </a:p>
        </p:txBody>
      </p:sp>
      <p:sp>
        <p:nvSpPr>
          <p:cNvPr id="7" name="Untertitel"/>
          <p:cNvSpPr>
            <a:spLocks noGrp="1"/>
          </p:cNvSpPr>
          <p:nvPr>
            <p:ph type="body" sz="quarter" idx="13" hasCustomPrompt="1"/>
          </p:nvPr>
        </p:nvSpPr>
        <p:spPr bwMode="gray">
          <a:xfrm>
            <a:off x="540000" y="151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9" name="Fußzeile"/>
          <p:cNvSpPr>
            <a:spLocks noGrp="1"/>
          </p:cNvSpPr>
          <p:nvPr>
            <p:ph type="ftr" sz="quarter" idx="10"/>
          </p:nvPr>
        </p:nvSpPr>
        <p:spPr bwMode="gray">
          <a:xfrm>
            <a:off x="1260000" y="6580800"/>
            <a:ext cx="9370800" cy="216000"/>
          </a:xfrm>
          <a:prstGeom prst="rect">
            <a:avLst/>
          </a:prstGeom>
        </p:spPr>
        <p:txBody>
          <a:bodyPr/>
          <a:lstStyle/>
          <a:p>
            <a:r>
              <a:rPr lang="en-US"/>
              <a:t>DESIGN THINKING - BUSINESS MODEL INNOVATION - CPS</a:t>
            </a:r>
            <a:endParaRPr lang="de-DE"/>
          </a:p>
        </p:txBody>
      </p:sp>
      <p:sp>
        <p:nvSpPr>
          <p:cNvPr id="10" name="Foliennummer"/>
          <p:cNvSpPr>
            <a:spLocks noGrp="1"/>
          </p:cNvSpPr>
          <p:nvPr>
            <p:ph type="sldNum" sz="quarter" idx="11"/>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Tree>
    <p:extLst>
      <p:ext uri="{BB962C8B-B14F-4D97-AF65-F5344CB8AC3E}">
        <p14:creationId xmlns:p14="http://schemas.microsoft.com/office/powerpoint/2010/main" val="7556600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8.xml><?xml version="1.0" encoding="utf-8"?>
<p:sldLayout xmlns:a="http://schemas.openxmlformats.org/drawingml/2006/main" xmlns:r="http://schemas.openxmlformats.org/officeDocument/2006/relationships" xmlns:p="http://schemas.openxmlformats.org/presentationml/2006/main" userDrawn="1">
  <p:cSld name="10_TITEL &amp; INHALT">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Mastertitelformat bearbeiten</a:t>
            </a:r>
          </a:p>
        </p:txBody>
      </p:sp>
      <p:sp>
        <p:nvSpPr>
          <p:cNvPr id="13"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 name="Inhalt"/>
          <p:cNvSpPr>
            <a:spLocks noGrp="1"/>
          </p:cNvSpPr>
          <p:nvPr>
            <p:ph idx="1"/>
          </p:nvPr>
        </p:nvSpPr>
        <p:spPr bwMode="gray">
          <a:xfrm>
            <a:off x="540000" y="1512000"/>
            <a:ext cx="11109600" cy="4298400"/>
          </a:xfrm>
        </p:spPr>
        <p:txBody>
          <a:bodyPr/>
          <a:lstStyle>
            <a:lvl1pPr marL="270000" indent="-270000">
              <a:buSzPct val="80000"/>
              <a:buFont typeface="Wingdings" panose="05000000000000000000" pitchFamily="2" charset="2"/>
              <a:buChar char="§"/>
              <a:defRPr/>
            </a:lvl1pPr>
            <a:lvl2pPr marL="720000" indent="-270000">
              <a:buSzPct val="80000"/>
              <a:buFont typeface="Wingdings" panose="05000000000000000000" pitchFamily="2" charset="2"/>
              <a:buChar char="§"/>
              <a:defRPr/>
            </a:lvl2pPr>
            <a:lvl3pPr marL="1080000" indent="-270000">
              <a:buSzPct val="80000"/>
              <a:buFont typeface="Wingdings" panose="05000000000000000000" pitchFamily="2" charset="2"/>
              <a:buChar char="§"/>
              <a:defRPr/>
            </a:lvl3pPr>
            <a:lvl4pPr marL="1440000" indent="-270000">
              <a:buSzPct val="80000"/>
              <a:buFont typeface="Wingdings" panose="05000000000000000000" pitchFamily="2" charset="2"/>
              <a:buChar char="§"/>
              <a:defRPr/>
            </a:lvl4pPr>
            <a:lvl5pPr marL="1800000" indent="-270000">
              <a:buSzPct val="80000"/>
              <a:buFont typeface="Wingdings" panose="05000000000000000000" pitchFamily="2" charset="2"/>
              <a:buChar char="§"/>
              <a:defRPr/>
            </a:lvl5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4" name="Fußzeile"/>
          <p:cNvSpPr>
            <a:spLocks noGrp="1"/>
          </p:cNvSpPr>
          <p:nvPr>
            <p:ph type="ftr" sz="quarter" idx="14"/>
          </p:nvPr>
        </p:nvSpPr>
        <p:spPr bwMode="gray"/>
        <p:txBody>
          <a:bodyPr/>
          <a:lstStyle/>
          <a:p>
            <a:r>
              <a:rPr lang="en-US"/>
              <a:t>DESIGN THINKING - BUSINESS MODEL INNOVATION - CPS</a:t>
            </a:r>
            <a:endParaRPr lang="de-DE"/>
          </a:p>
        </p:txBody>
      </p:sp>
      <p:sp>
        <p:nvSpPr>
          <p:cNvPr id="5" name="Foliennummer"/>
          <p:cNvSpPr>
            <a:spLocks noGrp="1"/>
          </p:cNvSpPr>
          <p:nvPr>
            <p:ph type="sldNum" sz="quarter" idx="15"/>
          </p:nvPr>
        </p:nvSpPr>
        <p:spPr/>
        <p:txBody>
          <a:bodyPr/>
          <a:lstStyle>
            <a:lvl1pPr>
              <a:defRPr b="1"/>
            </a:lvl1pPr>
          </a:lstStyle>
          <a:p>
            <a:fld id="{02CEFE82-39F2-4F47-8A0C-D5AB3496FA5C}" type="slidenum">
              <a:rPr lang="de-DE" smtClean="0"/>
              <a:pPr/>
              <a:t>‹Nr.›</a:t>
            </a:fld>
            <a:r>
              <a:rPr lang="de-DE"/>
              <a:t> </a:t>
            </a:r>
          </a:p>
        </p:txBody>
      </p:sp>
    </p:spTree>
    <p:extLst>
      <p:ext uri="{BB962C8B-B14F-4D97-AF65-F5344CB8AC3E}">
        <p14:creationId xmlns:p14="http://schemas.microsoft.com/office/powerpoint/2010/main" val="36787873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9.xml><?xml version="1.0" encoding="utf-8"?>
<p:sldLayout xmlns:a="http://schemas.openxmlformats.org/drawingml/2006/main" xmlns:r="http://schemas.openxmlformats.org/officeDocument/2006/relationships" xmlns:p="http://schemas.openxmlformats.org/presentationml/2006/main" type="title">
  <p:cSld name="Titelfolie">
    <p:spTree>
      <p:nvGrpSpPr>
        <p:cNvPr id="1" name=""/>
        <p:cNvGrpSpPr/>
        <p:nvPr/>
      </p:nvGrpSpPr>
      <p:grpSpPr>
        <a:xfrm>
          <a:off x="0" y="0"/>
          <a:ext cx="0" cy="0"/>
          <a:chOff x="0" y="0"/>
          <a:chExt cx="0" cy="0"/>
        </a:xfrm>
      </p:grpSpPr>
      <p:sp>
        <p:nvSpPr>
          <p:cNvPr id="2" name="Titel 1"/>
          <p:cNvSpPr>
            <a:spLocks noGrp="1"/>
          </p:cNvSpPr>
          <p:nvPr>
            <p:ph type="ctrTitle"/>
          </p:nvPr>
        </p:nvSpPr>
        <p:spPr>
          <a:xfrm>
            <a:off x="914281" y="2130432"/>
            <a:ext cx="10361851" cy="1470025"/>
          </a:xfrm>
        </p:spPr>
        <p:txBody>
          <a:bodyPr/>
          <a:lstStyle/>
          <a:p>
            <a:r>
              <a:rPr lang="de-DE"/>
              <a:t>Titelmasterformat durch Klicken bearbeiten</a:t>
            </a:r>
            <a:endParaRPr lang="en-GB"/>
          </a:p>
        </p:txBody>
      </p:sp>
      <p:sp>
        <p:nvSpPr>
          <p:cNvPr id="3" name="Untertitel 2"/>
          <p:cNvSpPr>
            <a:spLocks noGrp="1"/>
          </p:cNvSpPr>
          <p:nvPr>
            <p:ph type="subTitle" idx="1"/>
          </p:nvPr>
        </p:nvSpPr>
        <p:spPr>
          <a:xfrm>
            <a:off x="1828562" y="3886200"/>
            <a:ext cx="8533289" cy="1752600"/>
          </a:xfrm>
        </p:spPr>
        <p:txBody>
          <a:bodyPr/>
          <a:lstStyle>
            <a:lvl1pPr marL="0" indent="0" algn="ctr">
              <a:buNone/>
              <a:defRPr>
                <a:solidFill>
                  <a:schemeClr val="tx1">
                    <a:tint val="75000"/>
                  </a:schemeClr>
                </a:solidFill>
              </a:defRPr>
            </a:lvl1pPr>
            <a:lvl2pPr marL="609262" indent="0" algn="ctr">
              <a:buNone/>
              <a:defRPr>
                <a:solidFill>
                  <a:schemeClr val="tx1">
                    <a:tint val="75000"/>
                  </a:schemeClr>
                </a:solidFill>
              </a:defRPr>
            </a:lvl2pPr>
            <a:lvl3pPr marL="1218523" indent="0" algn="ctr">
              <a:buNone/>
              <a:defRPr>
                <a:solidFill>
                  <a:schemeClr val="tx1">
                    <a:tint val="75000"/>
                  </a:schemeClr>
                </a:solidFill>
              </a:defRPr>
            </a:lvl3pPr>
            <a:lvl4pPr marL="1827785" indent="0" algn="ctr">
              <a:buNone/>
              <a:defRPr>
                <a:solidFill>
                  <a:schemeClr val="tx1">
                    <a:tint val="75000"/>
                  </a:schemeClr>
                </a:solidFill>
              </a:defRPr>
            </a:lvl4pPr>
            <a:lvl5pPr marL="2437047" indent="0" algn="ctr">
              <a:buNone/>
              <a:defRPr>
                <a:solidFill>
                  <a:schemeClr val="tx1">
                    <a:tint val="75000"/>
                  </a:schemeClr>
                </a:solidFill>
              </a:defRPr>
            </a:lvl5pPr>
            <a:lvl6pPr marL="3046309" indent="0" algn="ctr">
              <a:buNone/>
              <a:defRPr>
                <a:solidFill>
                  <a:schemeClr val="tx1">
                    <a:tint val="75000"/>
                  </a:schemeClr>
                </a:solidFill>
              </a:defRPr>
            </a:lvl6pPr>
            <a:lvl7pPr marL="3655570" indent="0" algn="ctr">
              <a:buNone/>
              <a:defRPr>
                <a:solidFill>
                  <a:schemeClr val="tx1">
                    <a:tint val="75000"/>
                  </a:schemeClr>
                </a:solidFill>
              </a:defRPr>
            </a:lvl7pPr>
            <a:lvl8pPr marL="4264832" indent="0" algn="ctr">
              <a:buNone/>
              <a:defRPr>
                <a:solidFill>
                  <a:schemeClr val="tx1">
                    <a:tint val="75000"/>
                  </a:schemeClr>
                </a:solidFill>
              </a:defRPr>
            </a:lvl8pPr>
            <a:lvl9pPr marL="4874094" indent="0" algn="ctr">
              <a:buNone/>
              <a:defRPr>
                <a:solidFill>
                  <a:schemeClr val="tx1">
                    <a:tint val="75000"/>
                  </a:schemeClr>
                </a:solidFill>
              </a:defRPr>
            </a:lvl9pPr>
          </a:lstStyle>
          <a:p>
            <a:r>
              <a:rPr lang="de-DE"/>
              <a:t>Formatvorlage des Untertitelmasters durch Klicken bearbeiten</a:t>
            </a:r>
            <a:endParaRPr lang="en-GB"/>
          </a:p>
        </p:txBody>
      </p:sp>
      <p:sp>
        <p:nvSpPr>
          <p:cNvPr id="4" name="Datumsplatzhalter 3"/>
          <p:cNvSpPr>
            <a:spLocks noGrp="1"/>
          </p:cNvSpPr>
          <p:nvPr>
            <p:ph type="dt" sz="half" idx="10"/>
          </p:nvPr>
        </p:nvSpPr>
        <p:spPr>
          <a:xfrm>
            <a:off x="284357" y="6539312"/>
            <a:ext cx="2844430"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404040"/>
              </a:solidFill>
              <a:effectLst/>
              <a:uLnTx/>
              <a:uFillTx/>
              <a:latin typeface="Arial Narrow"/>
              <a:ea typeface="+mn-ea"/>
              <a:cs typeface="+mn-cs"/>
            </a:endParaRPr>
          </a:p>
        </p:txBody>
      </p:sp>
      <p:sp>
        <p:nvSpPr>
          <p:cNvPr id="5" name="Fußzeilenplatzhalter 4"/>
          <p:cNvSpPr>
            <a:spLocks noGrp="1"/>
          </p:cNvSpPr>
          <p:nvPr>
            <p:ph type="ftr" sz="quarter" idx="11"/>
          </p:nvPr>
        </p:nvSpPr>
        <p:spPr>
          <a:xfrm>
            <a:off x="4165058" y="6356352"/>
            <a:ext cx="3860297" cy="365125"/>
          </a:xfrm>
          <a:prstGeom prst="rect">
            <a:avLst/>
          </a:prstGeom>
        </p:spPr>
        <p:txBody>
          <a:bodyPr lIns="91399" tIns="45698" rIns="91399" bIns="45698"/>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404040"/>
                </a:solidFill>
                <a:effectLst/>
                <a:uLnTx/>
                <a:uFillTx/>
                <a:latin typeface="Arial Narrow"/>
                <a:ea typeface="+mn-ea"/>
                <a:cs typeface="+mn-cs"/>
              </a:rPr>
              <a:t>DESIGN THINKING - BUSINESS MODEL INNOVATION - CPS</a:t>
            </a:r>
            <a:endParaRPr kumimoji="0" lang="en-GB" sz="1200" b="0" i="0" u="none" strike="noStrike" kern="1200" cap="none" spc="0" normalizeH="0" baseline="0" noProof="0">
              <a:ln>
                <a:noFill/>
              </a:ln>
              <a:solidFill>
                <a:srgbClr val="404040"/>
              </a:solidFill>
              <a:effectLst/>
              <a:uLnTx/>
              <a:uFillTx/>
              <a:latin typeface="Arial Narrow"/>
              <a:ea typeface="+mn-ea"/>
              <a:cs typeface="+mn-cs"/>
            </a:endParaRPr>
          </a:p>
        </p:txBody>
      </p:sp>
      <p:sp>
        <p:nvSpPr>
          <p:cNvPr id="6" name="Foliennummernplatzhalter 5"/>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5C0ED55F-933E-4037-BED9-D1BD06BF8F71}" type="slidenum">
              <a:rPr kumimoji="0" lang="en-GB" sz="1200" b="1" i="0" u="none" strike="noStrike" kern="1200" cap="none" spc="0" normalizeH="0" baseline="0" noProof="0" smtClean="0">
                <a:ln>
                  <a:noFill/>
                </a:ln>
                <a:solidFill>
                  <a:srgbClr val="FDFDFD"/>
                </a:solidFill>
                <a:effectLst/>
                <a:uLnTx/>
                <a:uFillTx/>
                <a:latin typeface="Arial Narrow"/>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‹Nr.›</a:t>
            </a:fld>
            <a:endParaRPr kumimoji="0" lang="en-GB" sz="1200" b="1" i="0" u="none" strike="noStrike" kern="1200" cap="none" spc="0" normalizeH="0" baseline="0" noProof="0">
              <a:ln>
                <a:noFill/>
              </a:ln>
              <a:solidFill>
                <a:srgbClr val="FDFDFD"/>
              </a:solidFill>
              <a:effectLst/>
              <a:uLnTx/>
              <a:uFillTx/>
              <a:latin typeface="Arial Narrow"/>
              <a:ea typeface="+mn-ea"/>
              <a:cs typeface="+mn-cs"/>
            </a:endParaRPr>
          </a:p>
        </p:txBody>
      </p:sp>
    </p:spTree>
    <p:extLst>
      <p:ext uri="{BB962C8B-B14F-4D97-AF65-F5344CB8AC3E}">
        <p14:creationId xmlns:p14="http://schemas.microsoft.com/office/powerpoint/2010/main" val="1194875884"/>
      </p:ext>
    </p:extLst>
  </p:cSld>
  <p:clrMapOvr>
    <a:masterClrMapping/>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50" Type="http://schemas.openxmlformats.org/officeDocument/2006/relationships/slideLayout" Target="../slideLayouts/slideLayout50.xml"/><Relationship Id="rId7" Type="http://schemas.openxmlformats.org/officeDocument/2006/relationships/slideLayout" Target="../slideLayouts/slideLayout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9" Type="http://schemas.openxmlformats.org/officeDocument/2006/relationships/slideLayout" Target="../slideLayouts/slideLayout29.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8" Type="http://schemas.openxmlformats.org/officeDocument/2006/relationships/slideLayout" Target="../slideLayouts/slideLayout8.xml"/><Relationship Id="rId51" Type="http://schemas.openxmlformats.org/officeDocument/2006/relationships/theme" Target="../theme/theme1.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1" Type="http://schemas.openxmlformats.org/officeDocument/2006/relationships/slideLayout" Target="../slideLayouts/slideLayout1.xml"/><Relationship Id="rId6" Type="http://schemas.openxmlformats.org/officeDocument/2006/relationships/slideLayout" Target="../slideLayouts/slideLayout6.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58.xml"/><Relationship Id="rId13" Type="http://schemas.openxmlformats.org/officeDocument/2006/relationships/slideLayout" Target="../slideLayouts/slideLayout63.xml"/><Relationship Id="rId18" Type="http://schemas.openxmlformats.org/officeDocument/2006/relationships/slideLayout" Target="../slideLayouts/slideLayout68.xml"/><Relationship Id="rId3" Type="http://schemas.openxmlformats.org/officeDocument/2006/relationships/slideLayout" Target="../slideLayouts/slideLayout53.xml"/><Relationship Id="rId21" Type="http://schemas.openxmlformats.org/officeDocument/2006/relationships/slideLayout" Target="../slideLayouts/slideLayout71.xml"/><Relationship Id="rId7" Type="http://schemas.openxmlformats.org/officeDocument/2006/relationships/slideLayout" Target="../slideLayouts/slideLayout57.xml"/><Relationship Id="rId12" Type="http://schemas.openxmlformats.org/officeDocument/2006/relationships/slideLayout" Target="../slideLayouts/slideLayout62.xml"/><Relationship Id="rId17" Type="http://schemas.openxmlformats.org/officeDocument/2006/relationships/slideLayout" Target="../slideLayouts/slideLayout67.xml"/><Relationship Id="rId2" Type="http://schemas.openxmlformats.org/officeDocument/2006/relationships/slideLayout" Target="../slideLayouts/slideLayout52.xml"/><Relationship Id="rId16" Type="http://schemas.openxmlformats.org/officeDocument/2006/relationships/slideLayout" Target="../slideLayouts/slideLayout66.xml"/><Relationship Id="rId20" Type="http://schemas.openxmlformats.org/officeDocument/2006/relationships/slideLayout" Target="../slideLayouts/slideLayout70.xml"/><Relationship Id="rId1" Type="http://schemas.openxmlformats.org/officeDocument/2006/relationships/slideLayout" Target="../slideLayouts/slideLayout51.xml"/><Relationship Id="rId6" Type="http://schemas.openxmlformats.org/officeDocument/2006/relationships/slideLayout" Target="../slideLayouts/slideLayout56.xml"/><Relationship Id="rId11" Type="http://schemas.openxmlformats.org/officeDocument/2006/relationships/slideLayout" Target="../slideLayouts/slideLayout61.xml"/><Relationship Id="rId5" Type="http://schemas.openxmlformats.org/officeDocument/2006/relationships/slideLayout" Target="../slideLayouts/slideLayout55.xml"/><Relationship Id="rId15" Type="http://schemas.openxmlformats.org/officeDocument/2006/relationships/slideLayout" Target="../slideLayouts/slideLayout65.xml"/><Relationship Id="rId23" Type="http://schemas.openxmlformats.org/officeDocument/2006/relationships/theme" Target="../theme/theme2.xml"/><Relationship Id="rId10" Type="http://schemas.openxmlformats.org/officeDocument/2006/relationships/slideLayout" Target="../slideLayouts/slideLayout60.xml"/><Relationship Id="rId19" Type="http://schemas.openxmlformats.org/officeDocument/2006/relationships/slideLayout" Target="../slideLayouts/slideLayout69.xml"/><Relationship Id="rId4" Type="http://schemas.openxmlformats.org/officeDocument/2006/relationships/slideLayout" Target="../slideLayouts/slideLayout54.xml"/><Relationship Id="rId9" Type="http://schemas.openxmlformats.org/officeDocument/2006/relationships/slideLayout" Target="../slideLayouts/slideLayout59.xml"/><Relationship Id="rId14" Type="http://schemas.openxmlformats.org/officeDocument/2006/relationships/slideLayout" Target="../slideLayouts/slideLayout64.xml"/><Relationship Id="rId22" Type="http://schemas.openxmlformats.org/officeDocument/2006/relationships/slideLayout" Target="../slideLayouts/slideLayout72.xml"/></Relationships>
</file>

<file path=ppt/slideMasters/_rels/slideMaster3.xml.rels><?xml version="1.0" encoding="UTF-8" standalone="yes"?>
<Relationships xmlns="http://schemas.openxmlformats.org/package/2006/relationships"><Relationship Id="rId13" Type="http://schemas.openxmlformats.org/officeDocument/2006/relationships/slideLayout" Target="../slideLayouts/slideLayout85.xml"/><Relationship Id="rId18" Type="http://schemas.openxmlformats.org/officeDocument/2006/relationships/slideLayout" Target="../slideLayouts/slideLayout90.xml"/><Relationship Id="rId26" Type="http://schemas.openxmlformats.org/officeDocument/2006/relationships/slideLayout" Target="../slideLayouts/slideLayout98.xml"/><Relationship Id="rId39" Type="http://schemas.openxmlformats.org/officeDocument/2006/relationships/slideLayout" Target="../slideLayouts/slideLayout111.xml"/><Relationship Id="rId21" Type="http://schemas.openxmlformats.org/officeDocument/2006/relationships/slideLayout" Target="../slideLayouts/slideLayout93.xml"/><Relationship Id="rId34" Type="http://schemas.openxmlformats.org/officeDocument/2006/relationships/slideLayout" Target="../slideLayouts/slideLayout106.xml"/><Relationship Id="rId42" Type="http://schemas.openxmlformats.org/officeDocument/2006/relationships/slideLayout" Target="../slideLayouts/slideLayout114.xml"/><Relationship Id="rId47" Type="http://schemas.openxmlformats.org/officeDocument/2006/relationships/slideLayout" Target="../slideLayouts/slideLayout119.xml"/><Relationship Id="rId50" Type="http://schemas.openxmlformats.org/officeDocument/2006/relationships/slideLayout" Target="../slideLayouts/slideLayout122.xml"/><Relationship Id="rId55" Type="http://schemas.openxmlformats.org/officeDocument/2006/relationships/slideLayout" Target="../slideLayouts/slideLayout127.xml"/><Relationship Id="rId7" Type="http://schemas.openxmlformats.org/officeDocument/2006/relationships/slideLayout" Target="../slideLayouts/slideLayout79.xml"/><Relationship Id="rId2" Type="http://schemas.openxmlformats.org/officeDocument/2006/relationships/slideLayout" Target="../slideLayouts/slideLayout74.xml"/><Relationship Id="rId16" Type="http://schemas.openxmlformats.org/officeDocument/2006/relationships/slideLayout" Target="../slideLayouts/slideLayout88.xml"/><Relationship Id="rId29" Type="http://schemas.openxmlformats.org/officeDocument/2006/relationships/slideLayout" Target="../slideLayouts/slideLayout101.xml"/><Relationship Id="rId11" Type="http://schemas.openxmlformats.org/officeDocument/2006/relationships/slideLayout" Target="../slideLayouts/slideLayout83.xml"/><Relationship Id="rId24" Type="http://schemas.openxmlformats.org/officeDocument/2006/relationships/slideLayout" Target="../slideLayouts/slideLayout96.xml"/><Relationship Id="rId32" Type="http://schemas.openxmlformats.org/officeDocument/2006/relationships/slideLayout" Target="../slideLayouts/slideLayout104.xml"/><Relationship Id="rId37" Type="http://schemas.openxmlformats.org/officeDocument/2006/relationships/slideLayout" Target="../slideLayouts/slideLayout109.xml"/><Relationship Id="rId40" Type="http://schemas.openxmlformats.org/officeDocument/2006/relationships/slideLayout" Target="../slideLayouts/slideLayout112.xml"/><Relationship Id="rId45" Type="http://schemas.openxmlformats.org/officeDocument/2006/relationships/slideLayout" Target="../slideLayouts/slideLayout117.xml"/><Relationship Id="rId53" Type="http://schemas.openxmlformats.org/officeDocument/2006/relationships/slideLayout" Target="../slideLayouts/slideLayout125.xml"/><Relationship Id="rId58" Type="http://schemas.openxmlformats.org/officeDocument/2006/relationships/theme" Target="../theme/theme3.xml"/><Relationship Id="rId5" Type="http://schemas.openxmlformats.org/officeDocument/2006/relationships/slideLayout" Target="../slideLayouts/slideLayout77.xml"/><Relationship Id="rId19" Type="http://schemas.openxmlformats.org/officeDocument/2006/relationships/slideLayout" Target="../slideLayouts/slideLayout91.xml"/><Relationship Id="rId4" Type="http://schemas.openxmlformats.org/officeDocument/2006/relationships/slideLayout" Target="../slideLayouts/slideLayout76.xml"/><Relationship Id="rId9" Type="http://schemas.openxmlformats.org/officeDocument/2006/relationships/slideLayout" Target="../slideLayouts/slideLayout81.xml"/><Relationship Id="rId14" Type="http://schemas.openxmlformats.org/officeDocument/2006/relationships/slideLayout" Target="../slideLayouts/slideLayout86.xml"/><Relationship Id="rId22" Type="http://schemas.openxmlformats.org/officeDocument/2006/relationships/slideLayout" Target="../slideLayouts/slideLayout94.xml"/><Relationship Id="rId27" Type="http://schemas.openxmlformats.org/officeDocument/2006/relationships/slideLayout" Target="../slideLayouts/slideLayout99.xml"/><Relationship Id="rId30" Type="http://schemas.openxmlformats.org/officeDocument/2006/relationships/slideLayout" Target="../slideLayouts/slideLayout102.xml"/><Relationship Id="rId35" Type="http://schemas.openxmlformats.org/officeDocument/2006/relationships/slideLayout" Target="../slideLayouts/slideLayout107.xml"/><Relationship Id="rId43" Type="http://schemas.openxmlformats.org/officeDocument/2006/relationships/slideLayout" Target="../slideLayouts/slideLayout115.xml"/><Relationship Id="rId48" Type="http://schemas.openxmlformats.org/officeDocument/2006/relationships/slideLayout" Target="../slideLayouts/slideLayout120.xml"/><Relationship Id="rId56" Type="http://schemas.openxmlformats.org/officeDocument/2006/relationships/slideLayout" Target="../slideLayouts/slideLayout128.xml"/><Relationship Id="rId8" Type="http://schemas.openxmlformats.org/officeDocument/2006/relationships/slideLayout" Target="../slideLayouts/slideLayout80.xml"/><Relationship Id="rId51" Type="http://schemas.openxmlformats.org/officeDocument/2006/relationships/slideLayout" Target="../slideLayouts/slideLayout123.xml"/><Relationship Id="rId3" Type="http://schemas.openxmlformats.org/officeDocument/2006/relationships/slideLayout" Target="../slideLayouts/slideLayout75.xml"/><Relationship Id="rId12" Type="http://schemas.openxmlformats.org/officeDocument/2006/relationships/slideLayout" Target="../slideLayouts/slideLayout84.xml"/><Relationship Id="rId17" Type="http://schemas.openxmlformats.org/officeDocument/2006/relationships/slideLayout" Target="../slideLayouts/slideLayout89.xml"/><Relationship Id="rId25" Type="http://schemas.openxmlformats.org/officeDocument/2006/relationships/slideLayout" Target="../slideLayouts/slideLayout97.xml"/><Relationship Id="rId33" Type="http://schemas.openxmlformats.org/officeDocument/2006/relationships/slideLayout" Target="../slideLayouts/slideLayout105.xml"/><Relationship Id="rId38" Type="http://schemas.openxmlformats.org/officeDocument/2006/relationships/slideLayout" Target="../slideLayouts/slideLayout110.xml"/><Relationship Id="rId46" Type="http://schemas.openxmlformats.org/officeDocument/2006/relationships/slideLayout" Target="../slideLayouts/slideLayout118.xml"/><Relationship Id="rId59" Type="http://schemas.openxmlformats.org/officeDocument/2006/relationships/image" Target="../media/image1.png"/><Relationship Id="rId20" Type="http://schemas.openxmlformats.org/officeDocument/2006/relationships/slideLayout" Target="../slideLayouts/slideLayout92.xml"/><Relationship Id="rId41" Type="http://schemas.openxmlformats.org/officeDocument/2006/relationships/slideLayout" Target="../slideLayouts/slideLayout113.xml"/><Relationship Id="rId54" Type="http://schemas.openxmlformats.org/officeDocument/2006/relationships/slideLayout" Target="../slideLayouts/slideLayout126.xml"/><Relationship Id="rId1" Type="http://schemas.openxmlformats.org/officeDocument/2006/relationships/slideLayout" Target="../slideLayouts/slideLayout73.xml"/><Relationship Id="rId6" Type="http://schemas.openxmlformats.org/officeDocument/2006/relationships/slideLayout" Target="../slideLayouts/slideLayout78.xml"/><Relationship Id="rId15" Type="http://schemas.openxmlformats.org/officeDocument/2006/relationships/slideLayout" Target="../slideLayouts/slideLayout87.xml"/><Relationship Id="rId23" Type="http://schemas.openxmlformats.org/officeDocument/2006/relationships/slideLayout" Target="../slideLayouts/slideLayout95.xml"/><Relationship Id="rId28" Type="http://schemas.openxmlformats.org/officeDocument/2006/relationships/slideLayout" Target="../slideLayouts/slideLayout100.xml"/><Relationship Id="rId36" Type="http://schemas.openxmlformats.org/officeDocument/2006/relationships/slideLayout" Target="../slideLayouts/slideLayout108.xml"/><Relationship Id="rId49" Type="http://schemas.openxmlformats.org/officeDocument/2006/relationships/slideLayout" Target="../slideLayouts/slideLayout121.xml"/><Relationship Id="rId57" Type="http://schemas.openxmlformats.org/officeDocument/2006/relationships/slideLayout" Target="../slideLayouts/slideLayout129.xml"/><Relationship Id="rId10" Type="http://schemas.openxmlformats.org/officeDocument/2006/relationships/slideLayout" Target="../slideLayouts/slideLayout82.xml"/><Relationship Id="rId31" Type="http://schemas.openxmlformats.org/officeDocument/2006/relationships/slideLayout" Target="../slideLayouts/slideLayout103.xml"/><Relationship Id="rId44" Type="http://schemas.openxmlformats.org/officeDocument/2006/relationships/slideLayout" Target="../slideLayouts/slideLayout116.xml"/><Relationship Id="rId52" Type="http://schemas.openxmlformats.org/officeDocument/2006/relationships/slideLayout" Target="../slideLayouts/slideLayout12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grpSp>
        <p:nvGrpSpPr>
          <p:cNvPr id="26" name="Hilfslinien"/>
          <p:cNvGrpSpPr/>
          <p:nvPr/>
        </p:nvGrpSpPr>
        <p:grpSpPr bwMode="gray">
          <a:xfrm>
            <a:off x="-737252" y="-737252"/>
            <a:ext cx="12386853" cy="7087652"/>
            <a:chOff x="-737252" y="-737252"/>
            <a:chExt cx="12386853" cy="7087652"/>
          </a:xfrm>
        </p:grpSpPr>
        <p:grpSp>
          <p:nvGrpSpPr>
            <p:cNvPr id="11" name="Hilfslinie"/>
            <p:cNvGrpSpPr/>
            <p:nvPr userDrawn="1"/>
          </p:nvGrpSpPr>
          <p:grpSpPr bwMode="gray">
            <a:xfrm>
              <a:off x="540001" y="-737252"/>
              <a:ext cx="900000" cy="720000"/>
              <a:chOff x="540001" y="-737252"/>
              <a:chExt cx="900000" cy="720000"/>
            </a:xfrm>
          </p:grpSpPr>
          <p:cxnSp>
            <p:nvCxnSpPr>
              <p:cNvPr id="24" name="Line"/>
              <p:cNvCxnSpPr/>
              <p:nvPr userDrawn="1"/>
            </p:nvCxnSpPr>
            <p:spPr bwMode="gray">
              <a:xfrm flipV="1">
                <a:off x="540002" y="-737252"/>
                <a:ext cx="0" cy="72000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
            <p:nvSpPr>
              <p:cNvPr id="25" name="Text"/>
              <p:cNvSpPr txBox="1"/>
              <p:nvPr userDrawn="1"/>
            </p:nvSpPr>
            <p:spPr bwMode="gray">
              <a:xfrm>
                <a:off x="540001" y="-720000"/>
                <a:ext cx="900000" cy="540000"/>
              </a:xfrm>
              <a:prstGeom prst="rect">
                <a:avLst/>
              </a:prstGeom>
              <a:noFill/>
            </p:spPr>
            <p:txBody>
              <a:bodyPr wrap="square" lIns="72000" tIns="0" rIns="0" bIns="0" rtlCol="0">
                <a:noAutofit/>
              </a:bodyPr>
              <a:lstStyle/>
              <a:p>
                <a:pPr>
                  <a:lnSpc>
                    <a:spcPct val="90000"/>
                  </a:lnSpc>
                  <a:spcAft>
                    <a:spcPts val="1000"/>
                  </a:spcAft>
                </a:pPr>
                <a:r>
                  <a:rPr lang="de-DE" sz="1200" noProof="0"/>
                  <a:t>Position Hilfslinie</a:t>
                </a:r>
                <a:br>
                  <a:rPr lang="de-DE" sz="1200" noProof="0"/>
                </a:br>
                <a:r>
                  <a:rPr lang="de-DE" sz="1200" noProof="0"/>
                  <a:t>15,43</a:t>
                </a:r>
              </a:p>
            </p:txBody>
          </p:sp>
        </p:grpSp>
        <p:grpSp>
          <p:nvGrpSpPr>
            <p:cNvPr id="12" name="Hilfslinie"/>
            <p:cNvGrpSpPr/>
            <p:nvPr userDrawn="1"/>
          </p:nvGrpSpPr>
          <p:grpSpPr bwMode="gray">
            <a:xfrm>
              <a:off x="10749601" y="-737252"/>
              <a:ext cx="900000" cy="720000"/>
              <a:chOff x="10749601" y="-737252"/>
              <a:chExt cx="900000" cy="720000"/>
            </a:xfrm>
          </p:grpSpPr>
          <p:cxnSp>
            <p:nvCxnSpPr>
              <p:cNvPr id="22" name="Line"/>
              <p:cNvCxnSpPr/>
              <p:nvPr userDrawn="1"/>
            </p:nvCxnSpPr>
            <p:spPr bwMode="gray">
              <a:xfrm flipV="1">
                <a:off x="11649601" y="-737252"/>
                <a:ext cx="0" cy="72000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
            <p:nvSpPr>
              <p:cNvPr id="23" name="Text"/>
              <p:cNvSpPr txBox="1"/>
              <p:nvPr userDrawn="1"/>
            </p:nvSpPr>
            <p:spPr bwMode="gray">
              <a:xfrm>
                <a:off x="10749601" y="-720000"/>
                <a:ext cx="900000" cy="540000"/>
              </a:xfrm>
              <a:prstGeom prst="rect">
                <a:avLst/>
              </a:prstGeom>
              <a:noFill/>
            </p:spPr>
            <p:txBody>
              <a:bodyPr wrap="square" lIns="0" tIns="0" rIns="72000" bIns="0" rtlCol="0">
                <a:noAutofit/>
              </a:bodyPr>
              <a:lstStyle/>
              <a:p>
                <a:pPr algn="r">
                  <a:lnSpc>
                    <a:spcPct val="90000"/>
                  </a:lnSpc>
                  <a:spcAft>
                    <a:spcPts val="1000"/>
                  </a:spcAft>
                </a:pPr>
                <a:r>
                  <a:rPr lang="de-DE" sz="1200" noProof="0"/>
                  <a:t>Position Hilfslinie</a:t>
                </a:r>
                <a:br>
                  <a:rPr lang="de-DE" sz="1200" noProof="0"/>
                </a:br>
                <a:r>
                  <a:rPr lang="de-DE" sz="1200" noProof="0"/>
                  <a:t>15,43</a:t>
                </a:r>
              </a:p>
            </p:txBody>
          </p:sp>
        </p:grpSp>
        <p:grpSp>
          <p:nvGrpSpPr>
            <p:cNvPr id="13" name="Hilfslinie"/>
            <p:cNvGrpSpPr/>
            <p:nvPr userDrawn="1"/>
          </p:nvGrpSpPr>
          <p:grpSpPr bwMode="gray">
            <a:xfrm>
              <a:off x="-737252" y="432000"/>
              <a:ext cx="737252" cy="540000"/>
              <a:chOff x="-737252" y="432000"/>
              <a:chExt cx="737252" cy="540000"/>
            </a:xfrm>
          </p:grpSpPr>
          <p:cxnSp>
            <p:nvCxnSpPr>
              <p:cNvPr id="20" name="Line"/>
              <p:cNvCxnSpPr/>
              <p:nvPr/>
            </p:nvCxnSpPr>
            <p:spPr bwMode="gray">
              <a:xfrm>
                <a:off x="-737252" y="432000"/>
                <a:ext cx="720000"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
            <p:nvSpPr>
              <p:cNvPr id="21" name="Text"/>
              <p:cNvSpPr txBox="1"/>
              <p:nvPr userDrawn="1"/>
            </p:nvSpPr>
            <p:spPr bwMode="gray">
              <a:xfrm>
                <a:off x="-720000" y="432000"/>
                <a:ext cx="720000" cy="540000"/>
              </a:xfrm>
              <a:prstGeom prst="rect">
                <a:avLst/>
              </a:prstGeom>
              <a:noFill/>
            </p:spPr>
            <p:txBody>
              <a:bodyPr wrap="square" lIns="0" tIns="72000" rIns="0" bIns="0" rtlCol="0">
                <a:noAutofit/>
              </a:bodyPr>
              <a:lstStyle/>
              <a:p>
                <a:pPr>
                  <a:lnSpc>
                    <a:spcPct val="90000"/>
                  </a:lnSpc>
                  <a:spcAft>
                    <a:spcPts val="1000"/>
                  </a:spcAft>
                </a:pPr>
                <a:r>
                  <a:rPr lang="de-DE" sz="1200" noProof="0"/>
                  <a:t>Position Hilfslinie</a:t>
                </a:r>
                <a:br>
                  <a:rPr lang="de-DE" sz="1200" noProof="0"/>
                </a:br>
                <a:r>
                  <a:rPr lang="de-DE" sz="1200" noProof="0"/>
                  <a:t>8,32</a:t>
                </a:r>
              </a:p>
            </p:txBody>
          </p:sp>
        </p:grpSp>
        <p:grpSp>
          <p:nvGrpSpPr>
            <p:cNvPr id="14" name="Hilfslinie"/>
            <p:cNvGrpSpPr/>
            <p:nvPr userDrawn="1"/>
          </p:nvGrpSpPr>
          <p:grpSpPr bwMode="gray">
            <a:xfrm>
              <a:off x="-737252" y="1512000"/>
              <a:ext cx="737252" cy="540000"/>
              <a:chOff x="-737252" y="1512000"/>
              <a:chExt cx="737252" cy="540000"/>
            </a:xfrm>
          </p:grpSpPr>
          <p:cxnSp>
            <p:nvCxnSpPr>
              <p:cNvPr id="18" name="Line"/>
              <p:cNvCxnSpPr/>
              <p:nvPr userDrawn="1"/>
            </p:nvCxnSpPr>
            <p:spPr bwMode="gray">
              <a:xfrm>
                <a:off x="-737252" y="1512000"/>
                <a:ext cx="720000"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
            <p:nvSpPr>
              <p:cNvPr id="19" name="Text"/>
              <p:cNvSpPr txBox="1"/>
              <p:nvPr userDrawn="1"/>
            </p:nvSpPr>
            <p:spPr bwMode="gray">
              <a:xfrm>
                <a:off x="-720000" y="1512000"/>
                <a:ext cx="720000" cy="540000"/>
              </a:xfrm>
              <a:prstGeom prst="rect">
                <a:avLst/>
              </a:prstGeom>
              <a:noFill/>
            </p:spPr>
            <p:txBody>
              <a:bodyPr wrap="square" lIns="0" tIns="72000" rIns="0" bIns="0" rtlCol="0">
                <a:noAutofit/>
              </a:bodyPr>
              <a:lstStyle/>
              <a:p>
                <a:pPr>
                  <a:lnSpc>
                    <a:spcPct val="90000"/>
                  </a:lnSpc>
                  <a:spcAft>
                    <a:spcPts val="1000"/>
                  </a:spcAft>
                </a:pPr>
                <a:r>
                  <a:rPr lang="de-DE" sz="1200" noProof="0"/>
                  <a:t>Position Hilfslinie</a:t>
                </a:r>
                <a:br>
                  <a:rPr lang="de-DE" sz="1200" noProof="0"/>
                </a:br>
                <a:r>
                  <a:rPr lang="de-DE" sz="1200" noProof="0"/>
                  <a:t>5,33</a:t>
                </a:r>
              </a:p>
            </p:txBody>
          </p:sp>
        </p:grpSp>
        <p:grpSp>
          <p:nvGrpSpPr>
            <p:cNvPr id="15" name="Hilfslinie"/>
            <p:cNvGrpSpPr/>
            <p:nvPr userDrawn="1"/>
          </p:nvGrpSpPr>
          <p:grpSpPr bwMode="gray">
            <a:xfrm>
              <a:off x="-737252" y="5810400"/>
              <a:ext cx="737252" cy="540000"/>
              <a:chOff x="-737252" y="5810400"/>
              <a:chExt cx="737252" cy="540000"/>
            </a:xfrm>
          </p:grpSpPr>
          <p:cxnSp>
            <p:nvCxnSpPr>
              <p:cNvPr id="16" name="Line"/>
              <p:cNvCxnSpPr/>
              <p:nvPr userDrawn="1"/>
            </p:nvCxnSpPr>
            <p:spPr bwMode="gray">
              <a:xfrm>
                <a:off x="-737252" y="5810400"/>
                <a:ext cx="720000"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
            <p:nvSpPr>
              <p:cNvPr id="17" name="Text"/>
              <p:cNvSpPr txBox="1"/>
              <p:nvPr userDrawn="1"/>
            </p:nvSpPr>
            <p:spPr bwMode="gray">
              <a:xfrm>
                <a:off x="-720000" y="5810400"/>
                <a:ext cx="720000" cy="540000"/>
              </a:xfrm>
              <a:prstGeom prst="rect">
                <a:avLst/>
              </a:prstGeom>
              <a:noFill/>
            </p:spPr>
            <p:txBody>
              <a:bodyPr wrap="square" lIns="0" tIns="72000" rIns="0" bIns="0" rtlCol="0">
                <a:noAutofit/>
              </a:bodyPr>
              <a:lstStyle/>
              <a:p>
                <a:pPr>
                  <a:lnSpc>
                    <a:spcPct val="90000"/>
                  </a:lnSpc>
                  <a:spcAft>
                    <a:spcPts val="1000"/>
                  </a:spcAft>
                </a:pPr>
                <a:r>
                  <a:rPr lang="de-DE" sz="1200" noProof="0"/>
                  <a:t>Position Hilfslinie</a:t>
                </a:r>
                <a:br>
                  <a:rPr lang="de-DE" sz="1200" noProof="0"/>
                </a:br>
                <a:r>
                  <a:rPr lang="de-DE" sz="1200" noProof="0"/>
                  <a:t>6,61</a:t>
                </a:r>
              </a:p>
            </p:txBody>
          </p:sp>
        </p:grpSp>
      </p:grpSp>
      <p:sp>
        <p:nvSpPr>
          <p:cNvPr id="2" name="Titel"/>
          <p:cNvSpPr>
            <a:spLocks noGrp="1"/>
          </p:cNvSpPr>
          <p:nvPr>
            <p:ph type="title"/>
          </p:nvPr>
        </p:nvSpPr>
        <p:spPr bwMode="gray">
          <a:xfrm>
            <a:off x="540000" y="432000"/>
            <a:ext cx="11109600" cy="1080000"/>
          </a:xfrm>
          <a:prstGeom prst="rect">
            <a:avLst/>
          </a:prstGeom>
        </p:spPr>
        <p:txBody>
          <a:bodyPr vert="horz" lIns="0" tIns="0" rIns="0" bIns="0" rtlCol="0" anchor="t">
            <a:noAutofit/>
          </a:bodyPr>
          <a:lstStyle/>
          <a:p>
            <a:r>
              <a:rPr lang="de-DE" noProof="0"/>
              <a:t>Titelmasterformat durch Klicken bearbeiten</a:t>
            </a:r>
          </a:p>
        </p:txBody>
      </p:sp>
      <p:sp>
        <p:nvSpPr>
          <p:cNvPr id="3" name="Inhalt"/>
          <p:cNvSpPr>
            <a:spLocks noGrp="1"/>
          </p:cNvSpPr>
          <p:nvPr>
            <p:ph type="body" idx="1"/>
          </p:nvPr>
        </p:nvSpPr>
        <p:spPr bwMode="gray">
          <a:xfrm>
            <a:off x="540000" y="1512000"/>
            <a:ext cx="11109600" cy="4298400"/>
          </a:xfrm>
          <a:prstGeom prst="rect">
            <a:avLst/>
          </a:prstGeom>
        </p:spPr>
        <p:txBody>
          <a:bodyPr vert="horz" lIns="0" tIns="0" rIns="0" bIns="0" rtlCol="0">
            <a:noAutofit/>
          </a:bodyPr>
          <a:lstStyle/>
          <a:p>
            <a:pPr lvl="0"/>
            <a:r>
              <a:rPr lang="de-DE" noProof="0"/>
              <a:t>Textmasterformat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6" name="Foliennummer"/>
          <p:cNvSpPr>
            <a:spLocks noGrp="1"/>
          </p:cNvSpPr>
          <p:nvPr>
            <p:ph type="sldNum" sz="quarter" idx="4"/>
          </p:nvPr>
        </p:nvSpPr>
        <p:spPr bwMode="gray">
          <a:xfrm>
            <a:off x="540000" y="6318000"/>
            <a:ext cx="360000" cy="540000"/>
          </a:xfrm>
          <a:prstGeom prst="rect">
            <a:avLst/>
          </a:prstGeom>
          <a:solidFill>
            <a:schemeClr val="accent6"/>
          </a:solidFill>
        </p:spPr>
        <p:txBody>
          <a:bodyPr vert="horz" lIns="0" tIns="0" rIns="0" bIns="61200" rtlCol="0" anchor="b" anchorCtr="0"/>
          <a:lstStyle>
            <a:lvl1pPr algn="ctr">
              <a:defRPr sz="1200" b="1">
                <a:solidFill>
                  <a:schemeClr val="bg1"/>
                </a:solidFill>
              </a:defRPr>
            </a:lvl1pPr>
          </a:lstStyle>
          <a:p>
            <a:fld id="{02CEFE82-39F2-4F47-8A0C-D5AB3496FA5C}" type="slidenum">
              <a:rPr lang="de-DE" smtClean="0"/>
              <a:pPr/>
              <a:t>‹Nr.›</a:t>
            </a:fld>
            <a:r>
              <a:rPr lang="de-DE"/>
              <a:t> </a:t>
            </a:r>
          </a:p>
        </p:txBody>
      </p:sp>
      <p:sp>
        <p:nvSpPr>
          <p:cNvPr id="31" name="Fußzeile"/>
          <p:cNvSpPr>
            <a:spLocks noGrp="1"/>
          </p:cNvSpPr>
          <p:nvPr>
            <p:ph type="ftr" sz="quarter" idx="3"/>
          </p:nvPr>
        </p:nvSpPr>
        <p:spPr bwMode="gray">
          <a:xfrm>
            <a:off x="1260000" y="6436800"/>
            <a:ext cx="4320000" cy="360000"/>
          </a:xfrm>
          <a:prstGeom prst="rect">
            <a:avLst/>
          </a:prstGeom>
        </p:spPr>
        <p:txBody>
          <a:bodyPr vert="horz" lIns="0" tIns="0" rIns="0" bIns="0" rtlCol="0" anchor="b" anchorCtr="0"/>
          <a:lstStyle>
            <a:lvl1pPr algn="l">
              <a:defRPr sz="1200">
                <a:solidFill>
                  <a:schemeClr val="tx1"/>
                </a:solidFill>
              </a:defRPr>
            </a:lvl1pPr>
          </a:lstStyle>
          <a:p>
            <a:r>
              <a:rPr lang="en-US"/>
              <a:t>DESIGN THINKING - BUSINESS MODEL INNOVATION - CPS</a:t>
            </a:r>
            <a:endParaRPr lang="de-DE"/>
          </a:p>
        </p:txBody>
      </p:sp>
      <p:pic>
        <p:nvPicPr>
          <p:cNvPr id="28" name="P+M Logo"/>
          <p:cNvPicPr>
            <a:picLocks noChangeAspect="1"/>
          </p:cNvPicPr>
          <p:nvPr/>
        </p:nvPicPr>
        <p:blipFill>
          <a:blip r:embed="rId52">
            <a:extLst>
              <a:ext uri="{28A0092B-C50C-407E-A947-70E740481C1C}">
                <a14:useLocalDpi xmlns:a14="http://schemas.microsoft.com/office/drawing/2010/main" val="0"/>
              </a:ext>
            </a:extLst>
          </a:blip>
          <a:stretch>
            <a:fillRect/>
          </a:stretch>
        </p:blipFill>
        <p:spPr bwMode="gray">
          <a:xfrm>
            <a:off x="10654784" y="6658287"/>
            <a:ext cx="994816" cy="136800"/>
          </a:xfrm>
          <a:prstGeom prst="rect">
            <a:avLst/>
          </a:prstGeom>
        </p:spPr>
      </p:pic>
    </p:spTree>
    <p:extLst>
      <p:ext uri="{BB962C8B-B14F-4D97-AF65-F5344CB8AC3E}">
        <p14:creationId xmlns:p14="http://schemas.microsoft.com/office/powerpoint/2010/main" val="2615922609"/>
      </p:ext>
    </p:extLst>
  </p:cSld>
  <p:clrMap bg1="lt1" tx1="dk1" bg2="lt2" tx2="dk2" accent1="accent1" accent2="accent2" accent3="accent3" accent4="accent4" accent5="accent5" accent6="accent6" hlink="hlink" folHlink="folHlink"/>
  <p:sldLayoutIdLst>
    <p:sldLayoutId id="2147483888" r:id="rId1"/>
    <p:sldLayoutId id="2147483928" r:id="rId2"/>
    <p:sldLayoutId id="2147483911" r:id="rId3"/>
    <p:sldLayoutId id="2147483910" r:id="rId4"/>
    <p:sldLayoutId id="2147483925" r:id="rId5"/>
    <p:sldLayoutId id="2147483665" r:id="rId6"/>
    <p:sldLayoutId id="2147483934" r:id="rId7"/>
    <p:sldLayoutId id="2147483898" r:id="rId8"/>
    <p:sldLayoutId id="2147483650" r:id="rId9"/>
    <p:sldLayoutId id="2147483929" r:id="rId10"/>
    <p:sldLayoutId id="2147483708" r:id="rId11"/>
    <p:sldLayoutId id="2147483916" r:id="rId12"/>
    <p:sldLayoutId id="2147483854" r:id="rId13"/>
    <p:sldLayoutId id="2147483652" r:id="rId14"/>
    <p:sldLayoutId id="2147483671" r:id="rId15"/>
    <p:sldLayoutId id="2147483930" r:id="rId16"/>
    <p:sldLayoutId id="2147483935" r:id="rId17"/>
    <p:sldLayoutId id="2147483901" r:id="rId18"/>
    <p:sldLayoutId id="2147483936" r:id="rId19"/>
    <p:sldLayoutId id="2147483915" r:id="rId20"/>
    <p:sldLayoutId id="2147483667" r:id="rId21"/>
    <p:sldLayoutId id="2147483937" r:id="rId22"/>
    <p:sldLayoutId id="2147483927" r:id="rId23"/>
    <p:sldLayoutId id="2147483899" r:id="rId24"/>
    <p:sldLayoutId id="2147483921" r:id="rId25"/>
    <p:sldLayoutId id="2147483722" r:id="rId26"/>
    <p:sldLayoutId id="2147483938" r:id="rId27"/>
    <p:sldLayoutId id="2147483914" r:id="rId28"/>
    <p:sldLayoutId id="2147483931" r:id="rId29"/>
    <p:sldLayoutId id="2147483926" r:id="rId30"/>
    <p:sldLayoutId id="2147483905" r:id="rId31"/>
    <p:sldLayoutId id="2147483932" r:id="rId32"/>
    <p:sldLayoutId id="2147483946" r:id="rId33"/>
    <p:sldLayoutId id="2147483947" r:id="rId34"/>
    <p:sldLayoutId id="2147483933" r:id="rId35"/>
    <p:sldLayoutId id="2147483917" r:id="rId36"/>
    <p:sldLayoutId id="2147483683" r:id="rId37"/>
    <p:sldLayoutId id="2147483900" r:id="rId38"/>
    <p:sldLayoutId id="2147483902" r:id="rId39"/>
    <p:sldLayoutId id="2147483918" r:id="rId40"/>
    <p:sldLayoutId id="2147483919" r:id="rId41"/>
    <p:sldLayoutId id="2147483668" r:id="rId42"/>
    <p:sldLayoutId id="2147483920" r:id="rId43"/>
    <p:sldLayoutId id="2147483903" r:id="rId44"/>
    <p:sldLayoutId id="2147483904" r:id="rId45"/>
    <p:sldLayoutId id="2147483923" r:id="rId46"/>
    <p:sldLayoutId id="2147483939" r:id="rId47"/>
    <p:sldLayoutId id="2147483940" r:id="rId48"/>
    <p:sldLayoutId id="2147483943" r:id="rId49"/>
    <p:sldLayoutId id="2147483945" r:id="rId50"/>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hdr="0" dt="0"/>
  <p:txStyles>
    <p:titleStyle>
      <a:lvl1pPr algn="l" defTabSz="914400" rtl="0" eaLnBrk="1" latinLnBrk="0" hangingPunct="1">
        <a:lnSpc>
          <a:spcPct val="90000"/>
        </a:lnSpc>
        <a:spcBef>
          <a:spcPct val="0"/>
        </a:spcBef>
        <a:buNone/>
        <a:defRPr sz="3200" kern="1200">
          <a:solidFill>
            <a:schemeClr val="accent6"/>
          </a:solidFill>
          <a:latin typeface="+mj-lt"/>
          <a:ea typeface="+mj-ea"/>
          <a:cs typeface="+mj-cs"/>
        </a:defRPr>
      </a:lvl1pPr>
    </p:titleStyle>
    <p:bodyStyle>
      <a:lvl1pPr marL="270000" indent="-270000" algn="l" defTabSz="914400" rtl="0" eaLnBrk="1" latinLnBrk="0" hangingPunct="1">
        <a:lnSpc>
          <a:spcPct val="90000"/>
        </a:lnSpc>
        <a:spcBef>
          <a:spcPts val="0"/>
        </a:spcBef>
        <a:spcAft>
          <a:spcPts val="1000"/>
        </a:spcAft>
        <a:buSzPct val="80000"/>
        <a:buFont typeface="Wingdings" panose="05000000000000000000" pitchFamily="2" charset="2"/>
        <a:buChar char="§"/>
        <a:defRPr sz="1800" kern="1200">
          <a:solidFill>
            <a:schemeClr val="tx1"/>
          </a:solidFill>
          <a:latin typeface="+mn-lt"/>
          <a:ea typeface="+mn-ea"/>
          <a:cs typeface="+mn-cs"/>
        </a:defRPr>
      </a:lvl1pPr>
      <a:lvl2pPr marL="720000" indent="-270000" algn="l" defTabSz="914400" rtl="0" eaLnBrk="1" latinLnBrk="0" hangingPunct="1">
        <a:lnSpc>
          <a:spcPct val="90000"/>
        </a:lnSpc>
        <a:spcBef>
          <a:spcPts val="0"/>
        </a:spcBef>
        <a:spcAft>
          <a:spcPts val="1000"/>
        </a:spcAft>
        <a:buSzPct val="80000"/>
        <a:buFont typeface="Wingdings" panose="05000000000000000000" pitchFamily="2" charset="2"/>
        <a:buChar char="§"/>
        <a:defRPr sz="1600" kern="1200">
          <a:solidFill>
            <a:schemeClr val="tx1"/>
          </a:solidFill>
          <a:latin typeface="+mn-lt"/>
          <a:ea typeface="+mn-ea"/>
          <a:cs typeface="+mn-cs"/>
        </a:defRPr>
      </a:lvl2pPr>
      <a:lvl3pPr marL="1080000" indent="-270000" algn="l" defTabSz="914400" rtl="0" eaLnBrk="1" latinLnBrk="0" hangingPunct="1">
        <a:lnSpc>
          <a:spcPct val="90000"/>
        </a:lnSpc>
        <a:spcBef>
          <a:spcPts val="0"/>
        </a:spcBef>
        <a:spcAft>
          <a:spcPts val="1000"/>
        </a:spcAft>
        <a:buSzPct val="80000"/>
        <a:buFont typeface="Wingdings" panose="05000000000000000000" pitchFamily="2" charset="2"/>
        <a:buChar char="§"/>
        <a:defRPr sz="1600" kern="1200">
          <a:solidFill>
            <a:schemeClr val="tx1"/>
          </a:solidFill>
          <a:latin typeface="+mn-lt"/>
          <a:ea typeface="+mn-ea"/>
          <a:cs typeface="+mn-cs"/>
        </a:defRPr>
      </a:lvl3pPr>
      <a:lvl4pPr marL="1440000" indent="-270000" algn="l" defTabSz="914400" rtl="0" eaLnBrk="1" latinLnBrk="0" hangingPunct="1">
        <a:lnSpc>
          <a:spcPct val="90000"/>
        </a:lnSpc>
        <a:spcBef>
          <a:spcPts val="0"/>
        </a:spcBef>
        <a:spcAft>
          <a:spcPts val="1000"/>
        </a:spcAft>
        <a:buSzPct val="80000"/>
        <a:buFont typeface="Wingdings" panose="05000000000000000000" pitchFamily="2" charset="2"/>
        <a:buChar char="§"/>
        <a:defRPr sz="1600" kern="1200">
          <a:solidFill>
            <a:schemeClr val="tx1"/>
          </a:solidFill>
          <a:latin typeface="+mn-lt"/>
          <a:ea typeface="+mn-ea"/>
          <a:cs typeface="+mn-cs"/>
        </a:defRPr>
      </a:lvl4pPr>
      <a:lvl5pPr marL="1800000" indent="-270000" algn="l" defTabSz="914400" rtl="0" eaLnBrk="1" latinLnBrk="0" hangingPunct="1">
        <a:lnSpc>
          <a:spcPct val="90000"/>
        </a:lnSpc>
        <a:spcBef>
          <a:spcPts val="0"/>
        </a:spcBef>
        <a:spcAft>
          <a:spcPts val="1000"/>
        </a:spcAft>
        <a:buSzPct val="80000"/>
        <a:buFont typeface="Wingdings" panose="05000000000000000000" pitchFamily="2" charset="2"/>
        <a:buChar char="§"/>
        <a:defRPr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bwMode="gray">
      <p:bgRef idx="1001">
        <a:schemeClr val="bg1"/>
      </p:bgRef>
    </p:bg>
    <p:spTree>
      <p:nvGrpSpPr>
        <p:cNvPr id="1" name=""/>
        <p:cNvGrpSpPr/>
        <p:nvPr/>
      </p:nvGrpSpPr>
      <p:grpSpPr>
        <a:xfrm>
          <a:off x="0" y="0"/>
          <a:ext cx="0" cy="0"/>
          <a:chOff x="0" y="0"/>
          <a:chExt cx="0" cy="0"/>
        </a:xfrm>
      </p:grpSpPr>
      <p:sp>
        <p:nvSpPr>
          <p:cNvPr id="2" name="Title"/>
          <p:cNvSpPr>
            <a:spLocks noGrp="1"/>
          </p:cNvSpPr>
          <p:nvPr>
            <p:ph type="title"/>
          </p:nvPr>
        </p:nvSpPr>
        <p:spPr>
          <a:xfrm>
            <a:off x="540000" y="432000"/>
            <a:ext cx="11109600" cy="1080000"/>
          </a:xfrm>
          <a:prstGeom prst="rect">
            <a:avLst/>
          </a:prstGeom>
        </p:spPr>
        <p:txBody>
          <a:bodyPr vert="horz" lIns="0" tIns="0" rIns="0" bIns="0" rtlCol="0" anchor="t">
            <a:noAutofit/>
          </a:bodyPr>
          <a:lstStyle/>
          <a:p>
            <a:r>
              <a:rPr lang="en-US"/>
              <a:t>CLICK TO EDIT MASTER TITLE STYLE</a:t>
            </a:r>
          </a:p>
        </p:txBody>
      </p:sp>
      <p:sp>
        <p:nvSpPr>
          <p:cNvPr id="3" name="Content"/>
          <p:cNvSpPr>
            <a:spLocks noGrp="1"/>
          </p:cNvSpPr>
          <p:nvPr>
            <p:ph type="body" idx="1"/>
          </p:nvPr>
        </p:nvSpPr>
        <p:spPr>
          <a:xfrm>
            <a:off x="540000" y="1512000"/>
            <a:ext cx="11109600" cy="4298400"/>
          </a:xfrm>
          <a:prstGeom prst="rect">
            <a:avLst/>
          </a:prstGeom>
        </p:spPr>
        <p:txBody>
          <a:bodyPr vert="horz" lIns="0" tIns="0" rIns="0" bIns="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cNvSpPr>
            <a:spLocks noGrp="1"/>
          </p:cNvSpPr>
          <p:nvPr>
            <p:ph type="dt" sz="half" idx="2"/>
          </p:nvPr>
        </p:nvSpPr>
        <p:spPr>
          <a:xfrm>
            <a:off x="10209600" y="6084000"/>
            <a:ext cx="1440000" cy="360000"/>
          </a:xfrm>
          <a:prstGeom prst="rect">
            <a:avLst/>
          </a:prstGeom>
        </p:spPr>
        <p:txBody>
          <a:bodyPr vert="horz" lIns="0" tIns="0" rIns="0" bIns="0" rtlCol="0" anchor="b"/>
          <a:lstStyle>
            <a:lvl1pPr algn="r">
              <a:defRPr sz="1200">
                <a:solidFill>
                  <a:schemeClr val="bg1">
                    <a:lumMod val="50000"/>
                  </a:schemeClr>
                </a:solidFill>
              </a:defRPr>
            </a:lvl1pPr>
          </a:lstStyle>
          <a:p>
            <a:endParaRPr lang="en-US"/>
          </a:p>
        </p:txBody>
      </p:sp>
      <p:sp>
        <p:nvSpPr>
          <p:cNvPr id="5" name="Footer"/>
          <p:cNvSpPr>
            <a:spLocks noGrp="1"/>
          </p:cNvSpPr>
          <p:nvPr>
            <p:ph type="ftr" sz="quarter" idx="3"/>
          </p:nvPr>
        </p:nvSpPr>
        <p:spPr>
          <a:xfrm>
            <a:off x="3934800" y="6084000"/>
            <a:ext cx="4320000" cy="360000"/>
          </a:xfrm>
          <a:prstGeom prst="rect">
            <a:avLst/>
          </a:prstGeom>
        </p:spPr>
        <p:txBody>
          <a:bodyPr vert="horz" lIns="0" tIns="0" rIns="0" bIns="0" rtlCol="0" anchor="b"/>
          <a:lstStyle>
            <a:lvl1pPr algn="ctr">
              <a:defRPr sz="1200">
                <a:solidFill>
                  <a:schemeClr val="bg1">
                    <a:lumMod val="50000"/>
                  </a:schemeClr>
                </a:solidFill>
              </a:defRPr>
            </a:lvl1pPr>
          </a:lstStyle>
          <a:p>
            <a:r>
              <a:rPr lang="en-US"/>
              <a:t>DESIGN THINKING - BUSINESS MODEL INNOVATION - CPS</a:t>
            </a:r>
          </a:p>
        </p:txBody>
      </p:sp>
      <p:sp>
        <p:nvSpPr>
          <p:cNvPr id="6" name="Slide Number"/>
          <p:cNvSpPr>
            <a:spLocks noGrp="1"/>
          </p:cNvSpPr>
          <p:nvPr>
            <p:ph type="sldNum" sz="quarter" idx="4"/>
          </p:nvPr>
        </p:nvSpPr>
        <p:spPr>
          <a:xfrm>
            <a:off x="540000" y="6084000"/>
            <a:ext cx="900000" cy="360000"/>
          </a:xfrm>
          <a:prstGeom prst="rect">
            <a:avLst/>
          </a:prstGeom>
        </p:spPr>
        <p:txBody>
          <a:bodyPr vert="horz" lIns="0" tIns="0" rIns="0" bIns="0" rtlCol="0" anchor="b"/>
          <a:lstStyle>
            <a:lvl1pPr algn="l">
              <a:defRPr sz="1200">
                <a:solidFill>
                  <a:schemeClr val="bg1">
                    <a:lumMod val="50000"/>
                  </a:schemeClr>
                </a:solidFill>
              </a:defRPr>
            </a:lvl1pPr>
          </a:lstStyle>
          <a:p>
            <a:fld id="{02CEFE82-39F2-4F47-8A0C-D5AB3496FA5C}" type="slidenum">
              <a:rPr lang="en-US" smtClean="0"/>
              <a:pPr/>
              <a:t>‹Nr.›</a:t>
            </a:fld>
            <a:endParaRPr lang="en-US"/>
          </a:p>
        </p:txBody>
      </p:sp>
    </p:spTree>
    <p:extLst>
      <p:ext uri="{BB962C8B-B14F-4D97-AF65-F5344CB8AC3E}">
        <p14:creationId xmlns:p14="http://schemas.microsoft.com/office/powerpoint/2010/main" val="1078637247"/>
      </p:ext>
    </p:extLst>
  </p:cSld>
  <p:clrMap bg1="lt1" tx1="dk1" bg2="lt2" tx2="dk2" accent1="accent1" accent2="accent2" accent3="accent3" accent4="accent4" accent5="accent5" accent6="accent6" hlink="hlink" folHlink="folHlink"/>
  <p:sldLayoutIdLst>
    <p:sldLayoutId id="2147483953" r:id="rId1"/>
    <p:sldLayoutId id="2147483954" r:id="rId2"/>
    <p:sldLayoutId id="2147483955" r:id="rId3"/>
    <p:sldLayoutId id="2147483956" r:id="rId4"/>
    <p:sldLayoutId id="2147483957" r:id="rId5"/>
    <p:sldLayoutId id="2147483958" r:id="rId6"/>
    <p:sldLayoutId id="2147483959" r:id="rId7"/>
    <p:sldLayoutId id="2147483960" r:id="rId8"/>
    <p:sldLayoutId id="2147483961" r:id="rId9"/>
    <p:sldLayoutId id="2147483962" r:id="rId10"/>
    <p:sldLayoutId id="2147483963" r:id="rId11"/>
    <p:sldLayoutId id="2147483964" r:id="rId12"/>
    <p:sldLayoutId id="2147483965" r:id="rId13"/>
    <p:sldLayoutId id="2147483966" r:id="rId14"/>
    <p:sldLayoutId id="2147483967" r:id="rId15"/>
    <p:sldLayoutId id="2147483968" r:id="rId16"/>
    <p:sldLayoutId id="2147483969" r:id="rId17"/>
    <p:sldLayoutId id="2147483970" r:id="rId18"/>
    <p:sldLayoutId id="2147483971" r:id="rId19"/>
    <p:sldLayoutId id="2147483972" r:id="rId20"/>
    <p:sldLayoutId id="2147483973" r:id="rId21"/>
    <p:sldLayoutId id="2147483974" r:id="rId22"/>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hdr="0" dt="0"/>
  <p:txStyles>
    <p:titleStyle>
      <a:lvl1pPr algn="l" defTabSz="914400" rtl="0" eaLnBrk="1" latinLnBrk="0" hangingPunct="1">
        <a:lnSpc>
          <a:spcPct val="90000"/>
        </a:lnSpc>
        <a:spcBef>
          <a:spcPct val="0"/>
        </a:spcBef>
        <a:buNone/>
        <a:defRPr sz="3600" kern="1200">
          <a:solidFill>
            <a:schemeClr val="tx1"/>
          </a:solidFill>
          <a:latin typeface="+mj-lt"/>
          <a:ea typeface="+mj-ea"/>
          <a:cs typeface="+mj-cs"/>
        </a:defRPr>
      </a:lvl1pPr>
    </p:titleStyle>
    <p:bodyStyle>
      <a:lvl1pPr marL="270000" indent="-270000" algn="l" defTabSz="914400" rtl="0" eaLnBrk="1" latinLnBrk="0" hangingPunct="1">
        <a:lnSpc>
          <a:spcPct val="90000"/>
        </a:lnSpc>
        <a:spcBef>
          <a:spcPts val="0"/>
        </a:spcBef>
        <a:spcAft>
          <a:spcPts val="1000"/>
        </a:spcAft>
        <a:buFont typeface="Wingdings" panose="05000000000000000000" pitchFamily="2" charset="2"/>
        <a:buChar char="§"/>
        <a:defRPr sz="2200" kern="1200">
          <a:solidFill>
            <a:schemeClr val="tx1"/>
          </a:solidFill>
          <a:latin typeface="+mn-lt"/>
          <a:ea typeface="+mn-ea"/>
          <a:cs typeface="+mn-cs"/>
        </a:defRPr>
      </a:lvl1pPr>
      <a:lvl2pPr marL="720000" indent="-270000" algn="l" defTabSz="914400" rtl="0" eaLnBrk="1" latinLnBrk="0" hangingPunct="1">
        <a:lnSpc>
          <a:spcPct val="90000"/>
        </a:lnSpc>
        <a:spcBef>
          <a:spcPts val="0"/>
        </a:spcBef>
        <a:spcAft>
          <a:spcPts val="1000"/>
        </a:spcAft>
        <a:buFont typeface="Calibri Light" panose="020F0302020204030204" pitchFamily="34" charset="0"/>
        <a:buChar char="–"/>
        <a:defRPr sz="2000" kern="1200">
          <a:solidFill>
            <a:schemeClr val="tx1"/>
          </a:solidFill>
          <a:latin typeface="+mn-lt"/>
          <a:ea typeface="+mn-ea"/>
          <a:cs typeface="+mn-cs"/>
        </a:defRPr>
      </a:lvl2pPr>
      <a:lvl3pPr marL="1080000" indent="-270000" algn="l" defTabSz="914400" rtl="0" eaLnBrk="1" latinLnBrk="0" hangingPunct="1">
        <a:lnSpc>
          <a:spcPct val="90000"/>
        </a:lnSpc>
        <a:spcBef>
          <a:spcPts val="0"/>
        </a:spcBef>
        <a:spcAft>
          <a:spcPts val="1000"/>
        </a:spcAft>
        <a:buFont typeface="Calibri Light" panose="020F0302020204030204" pitchFamily="34" charset="0"/>
        <a:buChar char="–"/>
        <a:defRPr sz="1800" kern="1200">
          <a:solidFill>
            <a:schemeClr val="tx1"/>
          </a:solidFill>
          <a:latin typeface="+mn-lt"/>
          <a:ea typeface="+mn-ea"/>
          <a:cs typeface="+mn-cs"/>
        </a:defRPr>
      </a:lvl3pPr>
      <a:lvl4pPr marL="1440000" indent="-270000" algn="l" defTabSz="914400" rtl="0" eaLnBrk="1" latinLnBrk="0" hangingPunct="1">
        <a:lnSpc>
          <a:spcPct val="90000"/>
        </a:lnSpc>
        <a:spcBef>
          <a:spcPts val="0"/>
        </a:spcBef>
        <a:spcAft>
          <a:spcPts val="1000"/>
        </a:spcAft>
        <a:buFont typeface="Calibri Light" panose="020F0302020204030204" pitchFamily="34" charset="0"/>
        <a:buChar char="–"/>
        <a:defRPr sz="1600" kern="1200">
          <a:solidFill>
            <a:schemeClr val="tx1"/>
          </a:solidFill>
          <a:latin typeface="+mn-lt"/>
          <a:ea typeface="+mn-ea"/>
          <a:cs typeface="+mn-cs"/>
        </a:defRPr>
      </a:lvl4pPr>
      <a:lvl5pPr marL="1800000" indent="-270000" algn="l" defTabSz="914400" rtl="0" eaLnBrk="1" latinLnBrk="0" hangingPunct="1">
        <a:lnSpc>
          <a:spcPct val="90000"/>
        </a:lnSpc>
        <a:spcBef>
          <a:spcPts val="0"/>
        </a:spcBef>
        <a:spcAft>
          <a:spcPts val="1000"/>
        </a:spcAft>
        <a:buFont typeface="Calibri Light" panose="020F0302020204030204" pitchFamily="34" charset="0"/>
        <a:buChar char="–"/>
        <a:defRPr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grpSp>
        <p:nvGrpSpPr>
          <p:cNvPr id="26" name="Hilfslinien"/>
          <p:cNvGrpSpPr/>
          <p:nvPr userDrawn="1"/>
        </p:nvGrpSpPr>
        <p:grpSpPr bwMode="gray">
          <a:xfrm>
            <a:off x="-737252" y="-737252"/>
            <a:ext cx="12386853" cy="7087652"/>
            <a:chOff x="-737252" y="-737252"/>
            <a:chExt cx="12386853" cy="7087652"/>
          </a:xfrm>
        </p:grpSpPr>
        <p:grpSp>
          <p:nvGrpSpPr>
            <p:cNvPr id="11" name="Hilfslinie"/>
            <p:cNvGrpSpPr/>
            <p:nvPr userDrawn="1"/>
          </p:nvGrpSpPr>
          <p:grpSpPr bwMode="gray">
            <a:xfrm>
              <a:off x="540001" y="-737252"/>
              <a:ext cx="900000" cy="720000"/>
              <a:chOff x="540001" y="-737252"/>
              <a:chExt cx="900000" cy="720000"/>
            </a:xfrm>
          </p:grpSpPr>
          <p:cxnSp>
            <p:nvCxnSpPr>
              <p:cNvPr id="24" name="Line"/>
              <p:cNvCxnSpPr/>
              <p:nvPr userDrawn="1"/>
            </p:nvCxnSpPr>
            <p:spPr bwMode="gray">
              <a:xfrm flipV="1">
                <a:off x="540002" y="-737252"/>
                <a:ext cx="0" cy="72000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
            <p:nvSpPr>
              <p:cNvPr id="25" name="Text"/>
              <p:cNvSpPr txBox="1"/>
              <p:nvPr userDrawn="1"/>
            </p:nvSpPr>
            <p:spPr bwMode="gray">
              <a:xfrm>
                <a:off x="540001" y="-720000"/>
                <a:ext cx="900000" cy="540000"/>
              </a:xfrm>
              <a:prstGeom prst="rect">
                <a:avLst/>
              </a:prstGeom>
              <a:noFill/>
            </p:spPr>
            <p:txBody>
              <a:bodyPr wrap="square" lIns="72000" tIns="0" rIns="0" bIns="0" rtlCol="0">
                <a:noAutofit/>
              </a:bodyPr>
              <a:lstStyle/>
              <a:p>
                <a:pPr>
                  <a:lnSpc>
                    <a:spcPct val="90000"/>
                  </a:lnSpc>
                  <a:spcAft>
                    <a:spcPts val="1000"/>
                  </a:spcAft>
                </a:pPr>
                <a:r>
                  <a:rPr lang="de-DE" sz="1200" noProof="0"/>
                  <a:t>Position Hilfslinie</a:t>
                </a:r>
                <a:br>
                  <a:rPr lang="de-DE" sz="1200" noProof="0"/>
                </a:br>
                <a:r>
                  <a:rPr lang="de-DE" sz="1200" noProof="0"/>
                  <a:t>15,43</a:t>
                </a:r>
              </a:p>
            </p:txBody>
          </p:sp>
        </p:grpSp>
        <p:grpSp>
          <p:nvGrpSpPr>
            <p:cNvPr id="12" name="Hilfslinie"/>
            <p:cNvGrpSpPr/>
            <p:nvPr userDrawn="1"/>
          </p:nvGrpSpPr>
          <p:grpSpPr bwMode="gray">
            <a:xfrm>
              <a:off x="10749601" y="-737252"/>
              <a:ext cx="900000" cy="720000"/>
              <a:chOff x="10749601" y="-737252"/>
              <a:chExt cx="900000" cy="720000"/>
            </a:xfrm>
          </p:grpSpPr>
          <p:cxnSp>
            <p:nvCxnSpPr>
              <p:cNvPr id="22" name="Line"/>
              <p:cNvCxnSpPr/>
              <p:nvPr userDrawn="1"/>
            </p:nvCxnSpPr>
            <p:spPr bwMode="gray">
              <a:xfrm flipV="1">
                <a:off x="11649601" y="-737252"/>
                <a:ext cx="0" cy="72000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
            <p:nvSpPr>
              <p:cNvPr id="23" name="Text"/>
              <p:cNvSpPr txBox="1"/>
              <p:nvPr userDrawn="1"/>
            </p:nvSpPr>
            <p:spPr bwMode="gray">
              <a:xfrm>
                <a:off x="10749601" y="-720000"/>
                <a:ext cx="900000" cy="540000"/>
              </a:xfrm>
              <a:prstGeom prst="rect">
                <a:avLst/>
              </a:prstGeom>
              <a:noFill/>
            </p:spPr>
            <p:txBody>
              <a:bodyPr wrap="square" lIns="0" tIns="0" rIns="72000" bIns="0" rtlCol="0">
                <a:noAutofit/>
              </a:bodyPr>
              <a:lstStyle/>
              <a:p>
                <a:pPr algn="r">
                  <a:lnSpc>
                    <a:spcPct val="90000"/>
                  </a:lnSpc>
                  <a:spcAft>
                    <a:spcPts val="1000"/>
                  </a:spcAft>
                </a:pPr>
                <a:r>
                  <a:rPr lang="de-DE" sz="1200" noProof="0"/>
                  <a:t>Position Hilfslinie</a:t>
                </a:r>
                <a:br>
                  <a:rPr lang="de-DE" sz="1200" noProof="0"/>
                </a:br>
                <a:r>
                  <a:rPr lang="de-DE" sz="1200" noProof="0"/>
                  <a:t>15,43</a:t>
                </a:r>
              </a:p>
            </p:txBody>
          </p:sp>
        </p:grpSp>
        <p:grpSp>
          <p:nvGrpSpPr>
            <p:cNvPr id="13" name="Hilfslinie"/>
            <p:cNvGrpSpPr/>
            <p:nvPr userDrawn="1"/>
          </p:nvGrpSpPr>
          <p:grpSpPr bwMode="gray">
            <a:xfrm>
              <a:off x="-737252" y="432000"/>
              <a:ext cx="737252" cy="540000"/>
              <a:chOff x="-737252" y="432000"/>
              <a:chExt cx="737252" cy="540000"/>
            </a:xfrm>
          </p:grpSpPr>
          <p:cxnSp>
            <p:nvCxnSpPr>
              <p:cNvPr id="20" name="Line"/>
              <p:cNvCxnSpPr/>
              <p:nvPr/>
            </p:nvCxnSpPr>
            <p:spPr bwMode="gray">
              <a:xfrm>
                <a:off x="-737252" y="432000"/>
                <a:ext cx="720000"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
            <p:nvSpPr>
              <p:cNvPr id="21" name="Text"/>
              <p:cNvSpPr txBox="1"/>
              <p:nvPr userDrawn="1"/>
            </p:nvSpPr>
            <p:spPr bwMode="gray">
              <a:xfrm>
                <a:off x="-720000" y="432000"/>
                <a:ext cx="720000" cy="540000"/>
              </a:xfrm>
              <a:prstGeom prst="rect">
                <a:avLst/>
              </a:prstGeom>
              <a:noFill/>
            </p:spPr>
            <p:txBody>
              <a:bodyPr wrap="square" lIns="0" tIns="72000" rIns="0" bIns="0" rtlCol="0">
                <a:noAutofit/>
              </a:bodyPr>
              <a:lstStyle/>
              <a:p>
                <a:pPr>
                  <a:lnSpc>
                    <a:spcPct val="90000"/>
                  </a:lnSpc>
                  <a:spcAft>
                    <a:spcPts val="1000"/>
                  </a:spcAft>
                </a:pPr>
                <a:r>
                  <a:rPr lang="de-DE" sz="1200" noProof="0"/>
                  <a:t>Position Hilfslinie</a:t>
                </a:r>
                <a:br>
                  <a:rPr lang="de-DE" sz="1200" noProof="0"/>
                </a:br>
                <a:r>
                  <a:rPr lang="de-DE" sz="1200" noProof="0"/>
                  <a:t>8,32</a:t>
                </a:r>
              </a:p>
            </p:txBody>
          </p:sp>
        </p:grpSp>
        <p:grpSp>
          <p:nvGrpSpPr>
            <p:cNvPr id="14" name="Hilfslinie"/>
            <p:cNvGrpSpPr/>
            <p:nvPr userDrawn="1"/>
          </p:nvGrpSpPr>
          <p:grpSpPr bwMode="gray">
            <a:xfrm>
              <a:off x="-737252" y="1512000"/>
              <a:ext cx="737252" cy="540000"/>
              <a:chOff x="-737252" y="1512000"/>
              <a:chExt cx="737252" cy="540000"/>
            </a:xfrm>
          </p:grpSpPr>
          <p:cxnSp>
            <p:nvCxnSpPr>
              <p:cNvPr id="18" name="Line"/>
              <p:cNvCxnSpPr/>
              <p:nvPr userDrawn="1"/>
            </p:nvCxnSpPr>
            <p:spPr bwMode="gray">
              <a:xfrm>
                <a:off x="-737252" y="1512000"/>
                <a:ext cx="720000"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
            <p:nvSpPr>
              <p:cNvPr id="19" name="Text"/>
              <p:cNvSpPr txBox="1"/>
              <p:nvPr userDrawn="1"/>
            </p:nvSpPr>
            <p:spPr bwMode="gray">
              <a:xfrm>
                <a:off x="-720000" y="1512000"/>
                <a:ext cx="720000" cy="540000"/>
              </a:xfrm>
              <a:prstGeom prst="rect">
                <a:avLst/>
              </a:prstGeom>
              <a:noFill/>
            </p:spPr>
            <p:txBody>
              <a:bodyPr wrap="square" lIns="0" tIns="72000" rIns="0" bIns="0" rtlCol="0">
                <a:noAutofit/>
              </a:bodyPr>
              <a:lstStyle/>
              <a:p>
                <a:pPr>
                  <a:lnSpc>
                    <a:spcPct val="90000"/>
                  </a:lnSpc>
                  <a:spcAft>
                    <a:spcPts val="1000"/>
                  </a:spcAft>
                </a:pPr>
                <a:r>
                  <a:rPr lang="de-DE" sz="1200" noProof="0"/>
                  <a:t>Position Hilfslinie</a:t>
                </a:r>
                <a:br>
                  <a:rPr lang="de-DE" sz="1200" noProof="0"/>
                </a:br>
                <a:r>
                  <a:rPr lang="de-DE" sz="1200" noProof="0"/>
                  <a:t>5,33</a:t>
                </a:r>
              </a:p>
            </p:txBody>
          </p:sp>
        </p:grpSp>
        <p:grpSp>
          <p:nvGrpSpPr>
            <p:cNvPr id="15" name="Hilfslinie"/>
            <p:cNvGrpSpPr/>
            <p:nvPr userDrawn="1"/>
          </p:nvGrpSpPr>
          <p:grpSpPr bwMode="gray">
            <a:xfrm>
              <a:off x="-737252" y="5810400"/>
              <a:ext cx="737252" cy="540000"/>
              <a:chOff x="-737252" y="5810400"/>
              <a:chExt cx="737252" cy="540000"/>
            </a:xfrm>
          </p:grpSpPr>
          <p:cxnSp>
            <p:nvCxnSpPr>
              <p:cNvPr id="16" name="Line"/>
              <p:cNvCxnSpPr/>
              <p:nvPr userDrawn="1"/>
            </p:nvCxnSpPr>
            <p:spPr bwMode="gray">
              <a:xfrm>
                <a:off x="-737252" y="5810400"/>
                <a:ext cx="720000"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
            <p:nvSpPr>
              <p:cNvPr id="17" name="Text"/>
              <p:cNvSpPr txBox="1"/>
              <p:nvPr userDrawn="1"/>
            </p:nvSpPr>
            <p:spPr bwMode="gray">
              <a:xfrm>
                <a:off x="-720000" y="5810400"/>
                <a:ext cx="720000" cy="540000"/>
              </a:xfrm>
              <a:prstGeom prst="rect">
                <a:avLst/>
              </a:prstGeom>
              <a:noFill/>
            </p:spPr>
            <p:txBody>
              <a:bodyPr wrap="square" lIns="0" tIns="72000" rIns="0" bIns="0" rtlCol="0">
                <a:noAutofit/>
              </a:bodyPr>
              <a:lstStyle/>
              <a:p>
                <a:pPr>
                  <a:lnSpc>
                    <a:spcPct val="90000"/>
                  </a:lnSpc>
                  <a:spcAft>
                    <a:spcPts val="1000"/>
                  </a:spcAft>
                </a:pPr>
                <a:r>
                  <a:rPr lang="de-DE" sz="1200" noProof="0"/>
                  <a:t>Position Hilfslinie</a:t>
                </a:r>
                <a:br>
                  <a:rPr lang="de-DE" sz="1200" noProof="0"/>
                </a:br>
                <a:r>
                  <a:rPr lang="de-DE" sz="1200" noProof="0"/>
                  <a:t>6,61</a:t>
                </a:r>
              </a:p>
            </p:txBody>
          </p:sp>
        </p:grpSp>
      </p:grpSp>
      <p:sp>
        <p:nvSpPr>
          <p:cNvPr id="2" name="Titel"/>
          <p:cNvSpPr>
            <a:spLocks noGrp="1"/>
          </p:cNvSpPr>
          <p:nvPr>
            <p:ph type="title"/>
          </p:nvPr>
        </p:nvSpPr>
        <p:spPr bwMode="gray">
          <a:xfrm>
            <a:off x="540000" y="432000"/>
            <a:ext cx="11109600" cy="1080000"/>
          </a:xfrm>
          <a:prstGeom prst="rect">
            <a:avLst/>
          </a:prstGeom>
        </p:spPr>
        <p:txBody>
          <a:bodyPr vert="horz" lIns="0" tIns="0" rIns="0" bIns="0" rtlCol="0" anchor="t">
            <a:noAutofit/>
          </a:bodyPr>
          <a:lstStyle/>
          <a:p>
            <a:r>
              <a:rPr lang="de-DE" noProof="0"/>
              <a:t>Titelmasterformat durch Klicken bearbeiten</a:t>
            </a:r>
          </a:p>
        </p:txBody>
      </p:sp>
      <p:sp>
        <p:nvSpPr>
          <p:cNvPr id="3" name="Inhalt"/>
          <p:cNvSpPr>
            <a:spLocks noGrp="1"/>
          </p:cNvSpPr>
          <p:nvPr>
            <p:ph type="body" idx="1"/>
          </p:nvPr>
        </p:nvSpPr>
        <p:spPr bwMode="gray">
          <a:xfrm>
            <a:off x="540000" y="1512000"/>
            <a:ext cx="11109600" cy="4298400"/>
          </a:xfrm>
          <a:prstGeom prst="rect">
            <a:avLst/>
          </a:prstGeom>
        </p:spPr>
        <p:txBody>
          <a:bodyPr vert="horz" lIns="0" tIns="0" rIns="0" bIns="0" rtlCol="0">
            <a:noAutofit/>
          </a:bodyPr>
          <a:lstStyle/>
          <a:p>
            <a:pPr lvl="0"/>
            <a:r>
              <a:rPr lang="de-DE" noProof="0"/>
              <a:t>Textmasterformat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6" name="Foliennummer"/>
          <p:cNvSpPr>
            <a:spLocks noGrp="1"/>
          </p:cNvSpPr>
          <p:nvPr>
            <p:ph type="sldNum" sz="quarter" idx="4"/>
          </p:nvPr>
        </p:nvSpPr>
        <p:spPr bwMode="gray">
          <a:xfrm>
            <a:off x="540000" y="6318000"/>
            <a:ext cx="360000" cy="540000"/>
          </a:xfrm>
          <a:prstGeom prst="rect">
            <a:avLst/>
          </a:prstGeom>
          <a:solidFill>
            <a:schemeClr val="accent6"/>
          </a:solidFill>
        </p:spPr>
        <p:txBody>
          <a:bodyPr vert="horz" lIns="0" tIns="0" rIns="0" bIns="61200" rtlCol="0" anchor="b" anchorCtr="0"/>
          <a:lstStyle>
            <a:lvl1pPr algn="ctr">
              <a:defRPr sz="1200" b="1">
                <a:solidFill>
                  <a:schemeClr val="bg1"/>
                </a:solidFill>
              </a:defRPr>
            </a:lvl1pPr>
          </a:lstStyle>
          <a:p>
            <a:fld id="{02CEFE82-39F2-4F47-8A0C-D5AB3496FA5C}" type="slidenum">
              <a:rPr lang="de-DE" smtClean="0"/>
              <a:pPr/>
              <a:t>‹Nr.›</a:t>
            </a:fld>
            <a:r>
              <a:rPr lang="de-DE"/>
              <a:t> </a:t>
            </a:r>
          </a:p>
        </p:txBody>
      </p:sp>
      <p:sp>
        <p:nvSpPr>
          <p:cNvPr id="31" name="Fußzeile"/>
          <p:cNvSpPr>
            <a:spLocks noGrp="1"/>
          </p:cNvSpPr>
          <p:nvPr>
            <p:ph type="ftr" sz="quarter" idx="3"/>
          </p:nvPr>
        </p:nvSpPr>
        <p:spPr bwMode="gray">
          <a:xfrm>
            <a:off x="1260000" y="6580800"/>
            <a:ext cx="9370800" cy="216000"/>
          </a:xfrm>
          <a:prstGeom prst="rect">
            <a:avLst/>
          </a:prstGeom>
        </p:spPr>
        <p:txBody>
          <a:bodyPr vert="horz" lIns="0" tIns="0" rIns="0" bIns="0" rtlCol="0" anchor="b" anchorCtr="0"/>
          <a:lstStyle>
            <a:lvl1pPr algn="l">
              <a:defRPr sz="1200">
                <a:solidFill>
                  <a:schemeClr val="tx1"/>
                </a:solidFill>
              </a:defRPr>
            </a:lvl1pPr>
          </a:lstStyle>
          <a:p>
            <a:r>
              <a:rPr lang="en-US"/>
              <a:t>DESIGN THINKING - BUSINESS MODEL INNOVATION - CPS</a:t>
            </a:r>
            <a:endParaRPr lang="de-DE"/>
          </a:p>
        </p:txBody>
      </p:sp>
      <p:pic>
        <p:nvPicPr>
          <p:cNvPr id="27" name="P+M Logo">
            <a:extLst>
              <a:ext uri="{FF2B5EF4-FFF2-40B4-BE49-F238E27FC236}">
                <a16:creationId xmlns:a16="http://schemas.microsoft.com/office/drawing/2014/main" id="{5C8D120B-DB24-456B-974A-8DB5543EC6EB}"/>
              </a:ext>
            </a:extLst>
          </p:cNvPr>
          <p:cNvPicPr>
            <a:picLocks noChangeAspect="1"/>
          </p:cNvPicPr>
          <p:nvPr userDrawn="1"/>
        </p:nvPicPr>
        <p:blipFill>
          <a:blip r:embed="rId59">
            <a:extLst>
              <a:ext uri="{28A0092B-C50C-407E-A947-70E740481C1C}">
                <a14:useLocalDpi xmlns:a14="http://schemas.microsoft.com/office/drawing/2010/main" val="0"/>
              </a:ext>
            </a:extLst>
          </a:blip>
          <a:stretch>
            <a:fillRect/>
          </a:stretch>
        </p:blipFill>
        <p:spPr bwMode="gray">
          <a:xfrm>
            <a:off x="10654784" y="6658287"/>
            <a:ext cx="994816" cy="136800"/>
          </a:xfrm>
          <a:prstGeom prst="rect">
            <a:avLst/>
          </a:prstGeom>
        </p:spPr>
      </p:pic>
    </p:spTree>
    <p:extLst>
      <p:ext uri="{BB962C8B-B14F-4D97-AF65-F5344CB8AC3E}">
        <p14:creationId xmlns:p14="http://schemas.microsoft.com/office/powerpoint/2010/main" val="2515087550"/>
      </p:ext>
    </p:extLst>
  </p:cSld>
  <p:clrMap bg1="lt1" tx1="dk1" bg2="lt2" tx2="dk2" accent1="accent1" accent2="accent2" accent3="accent3" accent4="accent4" accent5="accent5" accent6="accent6" hlink="hlink" folHlink="folHlink"/>
  <p:sldLayoutIdLst>
    <p:sldLayoutId id="2147483976" r:id="rId1"/>
    <p:sldLayoutId id="2147483977" r:id="rId2"/>
    <p:sldLayoutId id="2147483978" r:id="rId3"/>
    <p:sldLayoutId id="2147483979" r:id="rId4"/>
    <p:sldLayoutId id="2147483980" r:id="rId5"/>
    <p:sldLayoutId id="2147483981" r:id="rId6"/>
    <p:sldLayoutId id="2147483982" r:id="rId7"/>
    <p:sldLayoutId id="2147483983" r:id="rId8"/>
    <p:sldLayoutId id="2147483984" r:id="rId9"/>
    <p:sldLayoutId id="2147483985" r:id="rId10"/>
    <p:sldLayoutId id="2147483986" r:id="rId11"/>
    <p:sldLayoutId id="2147483987" r:id="rId12"/>
    <p:sldLayoutId id="2147483988" r:id="rId13"/>
    <p:sldLayoutId id="2147483989" r:id="rId14"/>
    <p:sldLayoutId id="2147483990" r:id="rId15"/>
    <p:sldLayoutId id="2147483991" r:id="rId16"/>
    <p:sldLayoutId id="2147483992" r:id="rId17"/>
    <p:sldLayoutId id="2147483993" r:id="rId18"/>
    <p:sldLayoutId id="2147483994" r:id="rId19"/>
    <p:sldLayoutId id="2147483995" r:id="rId20"/>
    <p:sldLayoutId id="2147483996" r:id="rId21"/>
    <p:sldLayoutId id="2147483997" r:id="rId22"/>
    <p:sldLayoutId id="2147483998" r:id="rId23"/>
    <p:sldLayoutId id="2147483999" r:id="rId24"/>
    <p:sldLayoutId id="2147484000" r:id="rId25"/>
    <p:sldLayoutId id="2147484001" r:id="rId26"/>
    <p:sldLayoutId id="2147484002" r:id="rId27"/>
    <p:sldLayoutId id="2147484003" r:id="rId28"/>
    <p:sldLayoutId id="2147484004" r:id="rId29"/>
    <p:sldLayoutId id="2147484005" r:id="rId30"/>
    <p:sldLayoutId id="2147484006" r:id="rId31"/>
    <p:sldLayoutId id="2147484007" r:id="rId32"/>
    <p:sldLayoutId id="2147484008" r:id="rId33"/>
    <p:sldLayoutId id="2147484009" r:id="rId34"/>
    <p:sldLayoutId id="2147484010" r:id="rId35"/>
    <p:sldLayoutId id="2147484011" r:id="rId36"/>
    <p:sldLayoutId id="2147484012" r:id="rId37"/>
    <p:sldLayoutId id="2147484013" r:id="rId38"/>
    <p:sldLayoutId id="2147484014" r:id="rId39"/>
    <p:sldLayoutId id="2147484015" r:id="rId40"/>
    <p:sldLayoutId id="2147484016" r:id="rId41"/>
    <p:sldLayoutId id="2147484017" r:id="rId42"/>
    <p:sldLayoutId id="2147484018" r:id="rId43"/>
    <p:sldLayoutId id="2147484019" r:id="rId44"/>
    <p:sldLayoutId id="2147484020" r:id="rId45"/>
    <p:sldLayoutId id="2147484021" r:id="rId46"/>
    <p:sldLayoutId id="2147484022" r:id="rId47"/>
    <p:sldLayoutId id="2147484023" r:id="rId48"/>
    <p:sldLayoutId id="2147484024" r:id="rId49"/>
    <p:sldLayoutId id="2147484025" r:id="rId50"/>
    <p:sldLayoutId id="2147484026" r:id="rId51"/>
    <p:sldLayoutId id="2147484027" r:id="rId52"/>
    <p:sldLayoutId id="2147484028" r:id="rId53"/>
    <p:sldLayoutId id="2147484029" r:id="rId54"/>
    <p:sldLayoutId id="2147484030" r:id="rId55"/>
    <p:sldLayoutId id="2147484031" r:id="rId56"/>
    <p:sldLayoutId id="2147484032" r:id="rId57"/>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hdr="0" dt="0"/>
  <p:txStyles>
    <p:titleStyle>
      <a:lvl1pPr algn="l" defTabSz="914400" rtl="0" eaLnBrk="1" latinLnBrk="0" hangingPunct="1">
        <a:lnSpc>
          <a:spcPct val="90000"/>
        </a:lnSpc>
        <a:spcBef>
          <a:spcPct val="0"/>
        </a:spcBef>
        <a:buNone/>
        <a:defRPr sz="3200" kern="1200">
          <a:solidFill>
            <a:schemeClr val="accent6"/>
          </a:solidFill>
          <a:latin typeface="+mj-lt"/>
          <a:ea typeface="+mj-ea"/>
          <a:cs typeface="+mj-cs"/>
        </a:defRPr>
      </a:lvl1pPr>
    </p:titleStyle>
    <p:bodyStyle>
      <a:lvl1pPr marL="270000" indent="-270000" algn="l" defTabSz="914400" rtl="0" eaLnBrk="1" latinLnBrk="0" hangingPunct="1">
        <a:lnSpc>
          <a:spcPct val="90000"/>
        </a:lnSpc>
        <a:spcBef>
          <a:spcPts val="0"/>
        </a:spcBef>
        <a:spcAft>
          <a:spcPts val="1000"/>
        </a:spcAft>
        <a:buSzPct val="80000"/>
        <a:buFont typeface="Wingdings" panose="05000000000000000000" pitchFamily="2" charset="2"/>
        <a:buChar char="§"/>
        <a:defRPr sz="1800" kern="1200">
          <a:solidFill>
            <a:schemeClr val="tx1"/>
          </a:solidFill>
          <a:latin typeface="+mn-lt"/>
          <a:ea typeface="+mn-ea"/>
          <a:cs typeface="+mn-cs"/>
        </a:defRPr>
      </a:lvl1pPr>
      <a:lvl2pPr marL="720000" indent="-270000" algn="l" defTabSz="914400" rtl="0" eaLnBrk="1" latinLnBrk="0" hangingPunct="1">
        <a:lnSpc>
          <a:spcPct val="90000"/>
        </a:lnSpc>
        <a:spcBef>
          <a:spcPts val="0"/>
        </a:spcBef>
        <a:spcAft>
          <a:spcPts val="1000"/>
        </a:spcAft>
        <a:buSzPct val="80000"/>
        <a:buFont typeface="Wingdings" panose="05000000000000000000" pitchFamily="2" charset="2"/>
        <a:buChar char="§"/>
        <a:defRPr sz="1600" kern="1200">
          <a:solidFill>
            <a:schemeClr val="tx1"/>
          </a:solidFill>
          <a:latin typeface="+mn-lt"/>
          <a:ea typeface="+mn-ea"/>
          <a:cs typeface="+mn-cs"/>
        </a:defRPr>
      </a:lvl2pPr>
      <a:lvl3pPr marL="1080000" indent="-270000" algn="l" defTabSz="914400" rtl="0" eaLnBrk="1" latinLnBrk="0" hangingPunct="1">
        <a:lnSpc>
          <a:spcPct val="90000"/>
        </a:lnSpc>
        <a:spcBef>
          <a:spcPts val="0"/>
        </a:spcBef>
        <a:spcAft>
          <a:spcPts val="1000"/>
        </a:spcAft>
        <a:buSzPct val="80000"/>
        <a:buFont typeface="Wingdings" panose="05000000000000000000" pitchFamily="2" charset="2"/>
        <a:buChar char="§"/>
        <a:defRPr sz="1600" kern="1200">
          <a:solidFill>
            <a:schemeClr val="tx1"/>
          </a:solidFill>
          <a:latin typeface="+mn-lt"/>
          <a:ea typeface="+mn-ea"/>
          <a:cs typeface="+mn-cs"/>
        </a:defRPr>
      </a:lvl3pPr>
      <a:lvl4pPr marL="1440000" indent="-270000" algn="l" defTabSz="914400" rtl="0" eaLnBrk="1" latinLnBrk="0" hangingPunct="1">
        <a:lnSpc>
          <a:spcPct val="90000"/>
        </a:lnSpc>
        <a:spcBef>
          <a:spcPts val="0"/>
        </a:spcBef>
        <a:spcAft>
          <a:spcPts val="1000"/>
        </a:spcAft>
        <a:buSzPct val="80000"/>
        <a:buFont typeface="Wingdings" panose="05000000000000000000" pitchFamily="2" charset="2"/>
        <a:buChar char="§"/>
        <a:defRPr sz="1600" kern="1200">
          <a:solidFill>
            <a:schemeClr val="tx1"/>
          </a:solidFill>
          <a:latin typeface="+mn-lt"/>
          <a:ea typeface="+mn-ea"/>
          <a:cs typeface="+mn-cs"/>
        </a:defRPr>
      </a:lvl4pPr>
      <a:lvl5pPr marL="1800000" indent="-270000" algn="l" defTabSz="914400" rtl="0" eaLnBrk="1" latinLnBrk="0" hangingPunct="1">
        <a:lnSpc>
          <a:spcPct val="90000"/>
        </a:lnSpc>
        <a:spcBef>
          <a:spcPts val="0"/>
        </a:spcBef>
        <a:spcAft>
          <a:spcPts val="1000"/>
        </a:spcAft>
        <a:buSzPct val="80000"/>
        <a:buFont typeface="Wingdings" panose="05000000000000000000" pitchFamily="2" charset="2"/>
        <a:buChar char="§"/>
        <a:defRPr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74">
          <p15:clr>
            <a:srgbClr val="F26B43"/>
          </p15:clr>
        </p15:guide>
        <p15:guide id="2" pos="7338">
          <p15:clr>
            <a:srgbClr val="F26B43"/>
          </p15:clr>
        </p15:guide>
        <p15:guide id="3" orient="horz" pos="952">
          <p15:clr>
            <a:srgbClr val="F26B43"/>
          </p15:clr>
        </p15:guide>
        <p15:guide id="4" orient="horz" pos="3661">
          <p15:clr>
            <a:srgbClr val="F26B43"/>
          </p15:clr>
        </p15:guide>
        <p15:guide id="5" pos="342">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png"/><Relationship Id="rId1" Type="http://schemas.openxmlformats.org/officeDocument/2006/relationships/slideLayout" Target="../slideLayouts/slideLayout3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p:cNvSpPr>
            <a:spLocks noGrp="1"/>
          </p:cNvSpPr>
          <p:nvPr>
            <p:ph type="title"/>
          </p:nvPr>
        </p:nvSpPr>
        <p:spPr bwMode="gray"/>
        <p:txBody>
          <a:bodyPr/>
          <a:lstStyle/>
          <a:p>
            <a:r>
              <a:rPr lang="de-DE" dirty="0"/>
              <a:t>Affinity Mapping (Clustering)</a:t>
            </a:r>
          </a:p>
        </p:txBody>
      </p:sp>
      <p:sp>
        <p:nvSpPr>
          <p:cNvPr id="12" name="Textplatzhalter 11">
            <a:extLst>
              <a:ext uri="{FF2B5EF4-FFF2-40B4-BE49-F238E27FC236}">
                <a16:creationId xmlns:a16="http://schemas.microsoft.com/office/drawing/2014/main" id="{B75914DE-D614-4C4D-BCB8-67A20A54E4AB}"/>
              </a:ext>
            </a:extLst>
          </p:cNvPr>
          <p:cNvSpPr>
            <a:spLocks noGrp="1"/>
          </p:cNvSpPr>
          <p:nvPr>
            <p:ph type="body" sz="quarter" idx="13"/>
          </p:nvPr>
        </p:nvSpPr>
        <p:spPr/>
        <p:txBody>
          <a:bodyPr/>
          <a:lstStyle/>
          <a:p>
            <a:endParaRPr lang="de-DE"/>
          </a:p>
        </p:txBody>
      </p:sp>
      <p:sp>
        <p:nvSpPr>
          <p:cNvPr id="3" name="Inhalt 1"/>
          <p:cNvSpPr>
            <a:spLocks noGrp="1"/>
          </p:cNvSpPr>
          <p:nvPr>
            <p:ph sz="half" idx="1"/>
          </p:nvPr>
        </p:nvSpPr>
        <p:spPr bwMode="gray">
          <a:xfrm>
            <a:off x="540000" y="1512000"/>
            <a:ext cx="6203278" cy="4298400"/>
          </a:xfrm>
          <a:solidFill>
            <a:srgbClr val="FDFDFD"/>
          </a:solidFill>
        </p:spPr>
        <p:txBody>
          <a:bodyPr lIns="144000" tIns="144000" rIns="144000" bIns="144000"/>
          <a:lstStyle/>
          <a:p>
            <a:pPr marL="0" indent="0">
              <a:buNone/>
            </a:pPr>
            <a:r>
              <a:rPr lang="de-DE" sz="2500" dirty="0">
                <a:solidFill>
                  <a:schemeClr val="accent6"/>
                </a:solidFill>
              </a:rPr>
              <a:t>Kurzbeschreibung</a:t>
            </a:r>
            <a:endParaRPr lang="de-DE" sz="2800" dirty="0">
              <a:solidFill>
                <a:schemeClr val="accent6"/>
              </a:solidFill>
            </a:endParaRPr>
          </a:p>
          <a:p>
            <a:pPr marL="0" lvl="0" indent="0">
              <a:lnSpc>
                <a:spcPct val="100000"/>
              </a:lnSpc>
              <a:spcAft>
                <a:spcPts val="0"/>
              </a:spcAft>
              <a:buSzTx/>
              <a:buNone/>
              <a:defRPr/>
            </a:pPr>
            <a:r>
              <a:rPr lang="de-DE" sz="1500" dirty="0">
                <a:solidFill>
                  <a:srgbClr val="404040">
                    <a:lumMod val="85000"/>
                    <a:lumOff val="15000"/>
                  </a:srgbClr>
                </a:solidFill>
                <a:latin typeface="Arial Narrow" pitchFamily="34" charset="0"/>
              </a:rPr>
              <a:t>Affinity Mapping ist ein Prozess des Sortierens nach Ähnlichkeiten. Die Teammitglieder sortieren dabei Post-</a:t>
            </a:r>
            <a:r>
              <a:rPr lang="de-DE" sz="1500" dirty="0" err="1">
                <a:solidFill>
                  <a:srgbClr val="404040">
                    <a:lumMod val="85000"/>
                    <a:lumOff val="15000"/>
                  </a:srgbClr>
                </a:solidFill>
                <a:latin typeface="Arial Narrow" pitchFamily="34" charset="0"/>
              </a:rPr>
              <a:t>Its</a:t>
            </a:r>
            <a:r>
              <a:rPr lang="de-DE" sz="1500" dirty="0">
                <a:solidFill>
                  <a:srgbClr val="404040">
                    <a:lumMod val="85000"/>
                    <a:lumOff val="15000"/>
                  </a:srgbClr>
                </a:solidFill>
                <a:latin typeface="Arial Narrow" pitchFamily="34" charset="0"/>
              </a:rPr>
              <a:t> oder Insight Cards, auf denen Zitate oder Erkenntnisse notiert sind. Als Zwischenergebnis entstehen Themen-Cluster, die vom Team diskutiert, beschrieben und ggf. restrukturiert werden. Jedes Cluster wird daraufhin überprüft, inwieweit sich daraus Herausforderungen für die Design Challenge ergeben. Diese gehen in die Entwicklung des POV ein.</a:t>
            </a:r>
          </a:p>
          <a:p>
            <a:pPr marL="0" lvl="0" indent="0">
              <a:lnSpc>
                <a:spcPct val="100000"/>
              </a:lnSpc>
              <a:spcAft>
                <a:spcPts val="0"/>
              </a:spcAft>
              <a:buSzTx/>
              <a:buNone/>
              <a:defRPr/>
            </a:pPr>
            <a:endParaRPr lang="de-DE" sz="1500" dirty="0">
              <a:solidFill>
                <a:srgbClr val="404040">
                  <a:lumMod val="85000"/>
                  <a:lumOff val="15000"/>
                </a:srgbClr>
              </a:solidFill>
              <a:latin typeface="Arial Narrow" pitchFamily="34" charset="0"/>
            </a:endParaRPr>
          </a:p>
          <a:p>
            <a:pPr marL="0" lvl="0" indent="0">
              <a:lnSpc>
                <a:spcPct val="100000"/>
              </a:lnSpc>
              <a:spcAft>
                <a:spcPts val="0"/>
              </a:spcAft>
              <a:buSzTx/>
              <a:buNone/>
              <a:defRPr/>
            </a:pPr>
            <a:r>
              <a:rPr lang="de-DE" sz="1500" dirty="0">
                <a:solidFill>
                  <a:srgbClr val="404040">
                    <a:lumMod val="85000"/>
                    <a:lumOff val="15000"/>
                  </a:srgbClr>
                </a:solidFill>
                <a:latin typeface="Arial Narrow" pitchFamily="34" charset="0"/>
              </a:rPr>
              <a:t>Ziel ist es, die Muster hinter den Einstellungen und dem Verhalten der User zu entdecken. Die Strukturierung der </a:t>
            </a:r>
            <a:r>
              <a:rPr lang="de-DE" sz="1500" dirty="0" err="1">
                <a:solidFill>
                  <a:srgbClr val="404040">
                    <a:lumMod val="85000"/>
                    <a:lumOff val="15000"/>
                  </a:srgbClr>
                </a:solidFill>
                <a:latin typeface="Arial Narrow" pitchFamily="34" charset="0"/>
              </a:rPr>
              <a:t>Insights</a:t>
            </a:r>
            <a:r>
              <a:rPr lang="de-DE" sz="1500" dirty="0">
                <a:solidFill>
                  <a:srgbClr val="404040">
                    <a:lumMod val="85000"/>
                    <a:lumOff val="15000"/>
                  </a:srgbClr>
                </a:solidFill>
                <a:latin typeface="Arial Narrow" pitchFamily="34" charset="0"/>
              </a:rPr>
              <a:t> ist anspruchsvoll. Team und Coach müssen in dieser Phase regelmäßig reflektieren, welchen Bias ihre eigenen Denkstrukturen auf das Ergebnis haben und wenn nötig die Hypothesen durch User Feedback testen lassen. </a:t>
            </a:r>
          </a:p>
          <a:p>
            <a:pPr marL="0" lvl="0" indent="0">
              <a:lnSpc>
                <a:spcPct val="100000"/>
              </a:lnSpc>
              <a:spcAft>
                <a:spcPts val="0"/>
              </a:spcAft>
              <a:buSzTx/>
              <a:buNone/>
              <a:defRPr/>
            </a:pPr>
            <a:endParaRPr lang="de-DE" sz="1500" dirty="0">
              <a:solidFill>
                <a:srgbClr val="404040">
                  <a:lumMod val="85000"/>
                  <a:lumOff val="15000"/>
                </a:srgbClr>
              </a:solidFill>
              <a:latin typeface="Arial Narrow" pitchFamily="34" charset="0"/>
            </a:endParaRPr>
          </a:p>
          <a:p>
            <a:pPr marL="0" lvl="0" indent="0">
              <a:lnSpc>
                <a:spcPct val="100000"/>
              </a:lnSpc>
              <a:spcAft>
                <a:spcPts val="0"/>
              </a:spcAft>
              <a:buSzTx/>
              <a:buNone/>
              <a:defRPr/>
            </a:pPr>
            <a:r>
              <a:rPr lang="de-DE" sz="1500" b="1" dirty="0">
                <a:solidFill>
                  <a:srgbClr val="404040">
                    <a:lumMod val="85000"/>
                    <a:lumOff val="15000"/>
                  </a:srgbClr>
                </a:solidFill>
                <a:latin typeface="Arial Narrow" pitchFamily="34" charset="0"/>
              </a:rPr>
              <a:t>Tipp</a:t>
            </a:r>
            <a:r>
              <a:rPr lang="de-DE" sz="1500" dirty="0">
                <a:solidFill>
                  <a:srgbClr val="404040">
                    <a:lumMod val="85000"/>
                    <a:lumOff val="15000"/>
                  </a:srgbClr>
                </a:solidFill>
                <a:latin typeface="Arial Narrow" pitchFamily="34" charset="0"/>
              </a:rPr>
              <a:t>: Affinity Mappings sollten parallel in Kleingruppen erstellt und anschließend abgeglichen werden. So kommen die unterschiedlichen Perspektiven auf die User besser zum Tragen und der Group Think Bias wird reduziert.</a:t>
            </a:r>
          </a:p>
        </p:txBody>
      </p:sp>
      <p:sp>
        <p:nvSpPr>
          <p:cNvPr id="8" name="Inhalt 3"/>
          <p:cNvSpPr>
            <a:spLocks noGrp="1"/>
          </p:cNvSpPr>
          <p:nvPr>
            <p:ph sz="half" idx="2"/>
          </p:nvPr>
        </p:nvSpPr>
        <p:spPr bwMode="gray">
          <a:xfrm>
            <a:off x="6959302" y="1512000"/>
            <a:ext cx="4690298" cy="4298400"/>
          </a:xfrm>
          <a:solidFill>
            <a:schemeClr val="accent6"/>
          </a:solidFill>
        </p:spPr>
        <p:txBody>
          <a:bodyPr lIns="144000" tIns="144000" rIns="144000" bIns="144000"/>
          <a:lstStyle/>
          <a:p>
            <a:pPr marL="0" indent="0">
              <a:buNone/>
            </a:pPr>
            <a:r>
              <a:rPr lang="de-DE" sz="2500" dirty="0">
                <a:solidFill>
                  <a:schemeClr val="bg1"/>
                </a:solidFill>
              </a:rPr>
              <a:t>Varianten</a:t>
            </a:r>
          </a:p>
          <a:p>
            <a:pPr marL="0" lvl="0" indent="0">
              <a:lnSpc>
                <a:spcPct val="100000"/>
              </a:lnSpc>
              <a:spcAft>
                <a:spcPts val="0"/>
              </a:spcAft>
              <a:buSzTx/>
              <a:buNone/>
              <a:defRPr/>
            </a:pPr>
            <a:r>
              <a:rPr lang="de-DE" sz="1200" b="1" dirty="0">
                <a:solidFill>
                  <a:schemeClr val="bg1"/>
                </a:solidFill>
              </a:rPr>
              <a:t>Vordefinierte Cluster – Wenn Vorwissen besteht</a:t>
            </a:r>
          </a:p>
          <a:p>
            <a:pPr marL="0" lvl="0" indent="0">
              <a:lnSpc>
                <a:spcPct val="100000"/>
              </a:lnSpc>
              <a:spcAft>
                <a:spcPts val="0"/>
              </a:spcAft>
              <a:buSzTx/>
              <a:buNone/>
              <a:defRPr/>
            </a:pPr>
            <a:r>
              <a:rPr lang="de-DE" sz="1200" dirty="0">
                <a:solidFill>
                  <a:schemeClr val="bg1"/>
                </a:solidFill>
              </a:rPr>
              <a:t>Hier werden bereits vor der Analyse Kategorien festgelegt und die Insight Cards zugeordnet. Die </a:t>
            </a:r>
            <a:r>
              <a:rPr lang="de-DE" sz="1200" dirty="0" err="1">
                <a:solidFill>
                  <a:schemeClr val="bg1"/>
                </a:solidFill>
              </a:rPr>
              <a:t>Insights</a:t>
            </a:r>
            <a:r>
              <a:rPr lang="de-DE" sz="1200" dirty="0">
                <a:solidFill>
                  <a:schemeClr val="bg1"/>
                </a:solidFill>
              </a:rPr>
              <a:t> dienen dazu, die Kategorien mit den Augen der User zu verstehen. Diese Variante eignet sich dann, wenn bereits Erkenntnisse über die relevanten Kategorien bestehen oder aber, wenn Themen sehr gezielt analysiert werden sollen. Typische Beispiele vordefinierter Cluster: Kaufanlässe, Pain-Points, Anforderungen an die Nachhaltigkeit, …</a:t>
            </a:r>
          </a:p>
          <a:p>
            <a:pPr marL="0" lvl="0" indent="0">
              <a:lnSpc>
                <a:spcPct val="100000"/>
              </a:lnSpc>
              <a:spcAft>
                <a:spcPts val="0"/>
              </a:spcAft>
              <a:buSzTx/>
              <a:buNone/>
              <a:defRPr/>
            </a:pPr>
            <a:endParaRPr lang="de-DE" sz="1200" dirty="0">
              <a:solidFill>
                <a:schemeClr val="bg1"/>
              </a:solidFill>
            </a:endParaRPr>
          </a:p>
          <a:p>
            <a:pPr marL="0" lvl="0" indent="0">
              <a:lnSpc>
                <a:spcPct val="100000"/>
              </a:lnSpc>
              <a:spcAft>
                <a:spcPts val="0"/>
              </a:spcAft>
              <a:buSzTx/>
              <a:buNone/>
              <a:defRPr/>
            </a:pPr>
            <a:r>
              <a:rPr lang="de-DE" sz="1200" b="1" dirty="0">
                <a:solidFill>
                  <a:schemeClr val="bg1"/>
                </a:solidFill>
              </a:rPr>
              <a:t>Top-Down Variante - Wenn es schnell gehen soll</a:t>
            </a:r>
          </a:p>
          <a:p>
            <a:pPr marL="0" lvl="0" indent="0">
              <a:lnSpc>
                <a:spcPct val="100000"/>
              </a:lnSpc>
              <a:spcAft>
                <a:spcPts val="0"/>
              </a:spcAft>
              <a:buSzTx/>
              <a:buNone/>
              <a:defRPr/>
            </a:pPr>
            <a:r>
              <a:rPr lang="de-DE" sz="1200" dirty="0">
                <a:solidFill>
                  <a:schemeClr val="bg1"/>
                </a:solidFill>
              </a:rPr>
              <a:t>Direkt im Anschluss an den User Research erstellen die Teams ein Mind-Map mit den wichtigsten Erkenntnis-Dimensionen. Diese bilden die Clustertitel. Die Insight Cards werden anschließend den Clustern zugeordnet. Dabei werden die Ursprungscluster ggf. neu bezeichnet oder umstrukturiert. </a:t>
            </a:r>
          </a:p>
        </p:txBody>
      </p:sp>
      <p:sp>
        <p:nvSpPr>
          <p:cNvPr id="7" name="Foliennummer"/>
          <p:cNvSpPr>
            <a:spLocks noGrp="1"/>
          </p:cNvSpPr>
          <p:nvPr>
            <p:ph type="sldNum" sz="quarter" idx="16"/>
          </p:nvPr>
        </p:nvSpPr>
        <p:spPr bwMode="gray"/>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02CEFE82-39F2-4F47-8A0C-D5AB3496FA5C}" type="slidenum">
              <a:rPr kumimoji="0" lang="de-DE" sz="1200" b="1" i="0" u="none" strike="noStrike" kern="1200" cap="none" spc="0" normalizeH="0" baseline="0" noProof="0" smtClean="0">
                <a:ln>
                  <a:noFill/>
                </a:ln>
                <a:solidFill>
                  <a:srgbClr val="FDFDFD"/>
                </a:solidFill>
                <a:effectLst/>
                <a:uLnTx/>
                <a:uFillTx/>
                <a:latin typeface="Arial Narrow"/>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1</a:t>
            </a:fld>
            <a:r>
              <a:rPr kumimoji="0" lang="de-DE" sz="1200" b="1" i="0" u="none" strike="noStrike" kern="1200" cap="none" spc="0" normalizeH="0" baseline="0" noProof="0">
                <a:ln>
                  <a:noFill/>
                </a:ln>
                <a:solidFill>
                  <a:srgbClr val="FDFDFD"/>
                </a:solidFill>
                <a:effectLst/>
                <a:uLnTx/>
                <a:uFillTx/>
                <a:latin typeface="Arial Narrow"/>
                <a:ea typeface="+mn-ea"/>
                <a:cs typeface="+mn-cs"/>
              </a:rPr>
              <a:t> </a:t>
            </a:r>
          </a:p>
        </p:txBody>
      </p:sp>
      <p:sp>
        <p:nvSpPr>
          <p:cNvPr id="5" name="Fußzeile"/>
          <p:cNvSpPr>
            <a:spLocks noGrp="1"/>
          </p:cNvSpPr>
          <p:nvPr>
            <p:ph type="ftr" sz="quarter" idx="15"/>
          </p:nvPr>
        </p:nvSpPr>
        <p:spPr bwMode="gray"/>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404040"/>
                </a:solidFill>
                <a:effectLst/>
                <a:uLnTx/>
                <a:uFillTx/>
                <a:latin typeface="Arial Narrow"/>
                <a:ea typeface="+mn-ea"/>
                <a:cs typeface="+mn-cs"/>
              </a:rPr>
              <a:t>DESIGN THINKING - BUSINESS MODEL INNOVATION - CPS</a:t>
            </a:r>
            <a:endParaRPr kumimoji="0" lang="de-DE" sz="1200" b="0" i="0" u="none" strike="noStrike" kern="1200" cap="none" spc="0" normalizeH="0" baseline="0" noProof="0">
              <a:ln>
                <a:noFill/>
              </a:ln>
              <a:solidFill>
                <a:srgbClr val="404040"/>
              </a:solidFill>
              <a:effectLst/>
              <a:uLnTx/>
              <a:uFillTx/>
              <a:latin typeface="Arial Narrow"/>
              <a:ea typeface="+mn-ea"/>
              <a:cs typeface="+mn-cs"/>
            </a:endParaRPr>
          </a:p>
        </p:txBody>
      </p:sp>
    </p:spTree>
    <p:extLst>
      <p:ext uri="{BB962C8B-B14F-4D97-AF65-F5344CB8AC3E}">
        <p14:creationId xmlns:p14="http://schemas.microsoft.com/office/powerpoint/2010/main" val="26835058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Bildplatzhalter 11" descr="S53_Ausschnitt_mitte_klein_Treppenläufer.jpg"/>
          <p:cNvPicPr>
            <a:picLocks noGrp="1" noChangeAspect="1"/>
          </p:cNvPicPr>
          <p:nvPr>
            <p:ph type="pic" sz="quarter" idx="28"/>
          </p:nvPr>
        </p:nvPicPr>
        <p:blipFill rotWithShape="1">
          <a:blip r:embed="rId2">
            <a:extLst>
              <a:ext uri="{BEBA8EAE-BF5A-486C-A8C5-ECC9F3942E4B}">
                <a14:imgProps xmlns:a14="http://schemas.microsoft.com/office/drawing/2010/main">
                  <a14:imgLayer r:embed="rId3">
                    <a14:imgEffect>
                      <a14:artisticCutout/>
                    </a14:imgEffect>
                  </a14:imgLayer>
                </a14:imgProps>
              </a:ext>
            </a:extLst>
          </a:blip>
          <a:srcRect l="51418" r="986"/>
          <a:stretch/>
        </p:blipFill>
        <p:spPr>
          <a:xfrm>
            <a:off x="5795313" y="908720"/>
            <a:ext cx="803949" cy="5957614"/>
          </a:xfrm>
        </p:spPr>
      </p:pic>
      <p:sp>
        <p:nvSpPr>
          <p:cNvPr id="2" name="Fußzeile"/>
          <p:cNvSpPr>
            <a:spLocks noGrp="1"/>
          </p:cNvSpPr>
          <p:nvPr>
            <p:ph type="ftr" sz="quarter" idx="15"/>
          </p:nvPr>
        </p:nvSpPr>
        <p:spPr bwMode="gray">
          <a:xfrm>
            <a:off x="1260000" y="6436800"/>
            <a:ext cx="4320000" cy="360000"/>
          </a:xfrm>
        </p:spPr>
        <p:txBody>
          <a:bodyPr/>
          <a:lstStyle/>
          <a:p>
            <a:r>
              <a:rPr lang="en-US"/>
              <a:t>DESIGN THINKING - BUSINESS MODEL INNOVATION - CPS</a:t>
            </a:r>
            <a:endParaRPr lang="de-DE"/>
          </a:p>
        </p:txBody>
      </p:sp>
      <p:sp>
        <p:nvSpPr>
          <p:cNvPr id="3" name="Foliennummer"/>
          <p:cNvSpPr>
            <a:spLocks noGrp="1"/>
          </p:cNvSpPr>
          <p:nvPr>
            <p:ph type="sldNum" sz="quarter" idx="16"/>
          </p:nvPr>
        </p:nvSpPr>
        <p:spPr bwMode="gray"/>
        <p:txBody>
          <a:bodyPr/>
          <a:lstStyle/>
          <a:p>
            <a:fld id="{02CEFE82-39F2-4F47-8A0C-D5AB3496FA5C}" type="slidenum">
              <a:rPr lang="de-DE" smtClean="0">
                <a:solidFill>
                  <a:schemeClr val="bg1"/>
                </a:solidFill>
              </a:rPr>
              <a:pPr/>
              <a:t>2</a:t>
            </a:fld>
            <a:r>
              <a:rPr lang="de-DE"/>
              <a:t> </a:t>
            </a:r>
          </a:p>
        </p:txBody>
      </p:sp>
      <p:sp>
        <p:nvSpPr>
          <p:cNvPr id="121" name="Inhalt 1">
            <a:extLst>
              <a:ext uri="{FF2B5EF4-FFF2-40B4-BE49-F238E27FC236}">
                <a16:creationId xmlns:a16="http://schemas.microsoft.com/office/drawing/2014/main" id="{BD09E97B-99C9-48C3-9EE3-0BCF1F4DDDC9}"/>
              </a:ext>
            </a:extLst>
          </p:cNvPr>
          <p:cNvSpPr txBox="1">
            <a:spLocks/>
          </p:cNvSpPr>
          <p:nvPr/>
        </p:nvSpPr>
        <p:spPr bwMode="gray">
          <a:xfrm>
            <a:off x="554788" y="1216298"/>
            <a:ext cx="4028250" cy="324000"/>
          </a:xfrm>
          <a:prstGeom prst="rect">
            <a:avLst/>
          </a:prstGeom>
        </p:spPr>
        <p:txBody>
          <a:bodyPr vert="horz" lIns="0" tIns="0" rIns="0" bIns="0" rtlCol="0">
            <a:noAutofit/>
          </a:bodyPr>
          <a:lstStyle>
            <a:lvl1pPr marL="270000" indent="-270000" algn="l" defTabSz="914400" rtl="0" eaLnBrk="1" latinLnBrk="0" hangingPunct="1">
              <a:lnSpc>
                <a:spcPct val="90000"/>
              </a:lnSpc>
              <a:spcBef>
                <a:spcPts val="0"/>
              </a:spcBef>
              <a:spcAft>
                <a:spcPts val="1000"/>
              </a:spcAft>
              <a:buSzPct val="80000"/>
              <a:buFont typeface="Wingdings" panose="05000000000000000000" pitchFamily="2" charset="2"/>
              <a:buChar char="§"/>
              <a:defRPr sz="1800" kern="1200">
                <a:solidFill>
                  <a:schemeClr val="tx1"/>
                </a:solidFill>
                <a:latin typeface="+mn-lt"/>
                <a:ea typeface="+mn-ea"/>
                <a:cs typeface="+mn-cs"/>
              </a:defRPr>
            </a:lvl1pPr>
            <a:lvl2pPr marL="720000" indent="-270000" algn="l" defTabSz="914400" rtl="0" eaLnBrk="1" latinLnBrk="0" hangingPunct="1">
              <a:lnSpc>
                <a:spcPct val="90000"/>
              </a:lnSpc>
              <a:spcBef>
                <a:spcPts val="0"/>
              </a:spcBef>
              <a:spcAft>
                <a:spcPts val="1000"/>
              </a:spcAft>
              <a:buSzPct val="80000"/>
              <a:buFont typeface="Wingdings" panose="05000000000000000000" pitchFamily="2" charset="2"/>
              <a:buChar char="§"/>
              <a:defRPr sz="1600" kern="1200">
                <a:solidFill>
                  <a:schemeClr val="tx1"/>
                </a:solidFill>
                <a:latin typeface="+mn-lt"/>
                <a:ea typeface="+mn-ea"/>
                <a:cs typeface="+mn-cs"/>
              </a:defRPr>
            </a:lvl2pPr>
            <a:lvl3pPr marL="1080000" indent="-270000" algn="l" defTabSz="914400" rtl="0" eaLnBrk="1" latinLnBrk="0" hangingPunct="1">
              <a:lnSpc>
                <a:spcPct val="90000"/>
              </a:lnSpc>
              <a:spcBef>
                <a:spcPts val="0"/>
              </a:spcBef>
              <a:spcAft>
                <a:spcPts val="1000"/>
              </a:spcAft>
              <a:buSzPct val="80000"/>
              <a:buFont typeface="Wingdings" panose="05000000000000000000" pitchFamily="2" charset="2"/>
              <a:buChar char="§"/>
              <a:defRPr sz="1600" kern="1200">
                <a:solidFill>
                  <a:schemeClr val="tx1"/>
                </a:solidFill>
                <a:latin typeface="+mn-lt"/>
                <a:ea typeface="+mn-ea"/>
                <a:cs typeface="+mn-cs"/>
              </a:defRPr>
            </a:lvl3pPr>
            <a:lvl4pPr marL="1440000" indent="-270000" algn="l" defTabSz="914400" rtl="0" eaLnBrk="1" latinLnBrk="0" hangingPunct="1">
              <a:lnSpc>
                <a:spcPct val="90000"/>
              </a:lnSpc>
              <a:spcBef>
                <a:spcPts val="0"/>
              </a:spcBef>
              <a:spcAft>
                <a:spcPts val="1000"/>
              </a:spcAft>
              <a:buSzPct val="80000"/>
              <a:buFont typeface="Wingdings" panose="05000000000000000000" pitchFamily="2" charset="2"/>
              <a:buChar char="§"/>
              <a:defRPr sz="1600" kern="1200">
                <a:solidFill>
                  <a:schemeClr val="tx1"/>
                </a:solidFill>
                <a:latin typeface="+mn-lt"/>
                <a:ea typeface="+mn-ea"/>
                <a:cs typeface="+mn-cs"/>
              </a:defRPr>
            </a:lvl4pPr>
            <a:lvl5pPr marL="1800000" indent="-270000" algn="l" defTabSz="914400" rtl="0" eaLnBrk="1" latinLnBrk="0" hangingPunct="1">
              <a:lnSpc>
                <a:spcPct val="90000"/>
              </a:lnSpc>
              <a:spcBef>
                <a:spcPts val="0"/>
              </a:spcBef>
              <a:spcAft>
                <a:spcPts val="1000"/>
              </a:spcAft>
              <a:buSzPct val="80000"/>
              <a:buFont typeface="Wingdings" panose="05000000000000000000" pitchFamily="2" charset="2"/>
              <a:buChar char="§"/>
              <a:defRPr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9pPr>
          </a:lstStyle>
          <a:p>
            <a:pPr marL="0" lvl="0" indent="0" algn="ctr">
              <a:buSzPct val="101000"/>
              <a:buNone/>
            </a:pPr>
            <a:r>
              <a:rPr lang="de-DE" sz="2000"/>
              <a:t>Das haben wir gehört/beobachtet</a:t>
            </a:r>
          </a:p>
        </p:txBody>
      </p:sp>
      <p:sp>
        <p:nvSpPr>
          <p:cNvPr id="6" name="Rechteck 5">
            <a:extLst>
              <a:ext uri="{FF2B5EF4-FFF2-40B4-BE49-F238E27FC236}">
                <a16:creationId xmlns:a16="http://schemas.microsoft.com/office/drawing/2014/main" id="{E80D82A5-6EF5-4DC4-A4D6-D70B5D5214B4}"/>
              </a:ext>
            </a:extLst>
          </p:cNvPr>
          <p:cNvSpPr/>
          <p:nvPr/>
        </p:nvSpPr>
        <p:spPr>
          <a:xfrm rot="16200000">
            <a:off x="3677115" y="3475783"/>
            <a:ext cx="4941674" cy="830997"/>
          </a:xfrm>
          <a:prstGeom prst="rect">
            <a:avLst/>
          </a:prstGeom>
        </p:spPr>
        <p:txBody>
          <a:bodyPr wrap="none">
            <a:spAutoFit/>
          </a:bodyPr>
          <a:lstStyle/>
          <a:p>
            <a:r>
              <a:rPr lang="de-DE" sz="4800" b="1" cap="all">
                <a:solidFill>
                  <a:schemeClr val="bg1"/>
                </a:solidFill>
              </a:rPr>
              <a:t>Affinity Mapping</a:t>
            </a:r>
          </a:p>
        </p:txBody>
      </p:sp>
      <p:sp>
        <p:nvSpPr>
          <p:cNvPr id="122" name="Inhalt 1">
            <a:extLst>
              <a:ext uri="{FF2B5EF4-FFF2-40B4-BE49-F238E27FC236}">
                <a16:creationId xmlns:a16="http://schemas.microsoft.com/office/drawing/2014/main" id="{7E01D5FC-3F55-4CCB-BA8A-07C131BA85B4}"/>
              </a:ext>
            </a:extLst>
          </p:cNvPr>
          <p:cNvSpPr txBox="1">
            <a:spLocks/>
          </p:cNvSpPr>
          <p:nvPr/>
        </p:nvSpPr>
        <p:spPr bwMode="gray">
          <a:xfrm>
            <a:off x="7223326" y="1216298"/>
            <a:ext cx="4510050" cy="569444"/>
          </a:xfrm>
          <a:prstGeom prst="rect">
            <a:avLst/>
          </a:prstGeom>
        </p:spPr>
        <p:txBody>
          <a:bodyPr vert="horz" lIns="0" tIns="0" rIns="0" bIns="0" rtlCol="0">
            <a:noAutofit/>
          </a:bodyPr>
          <a:lstStyle>
            <a:lvl1pPr marL="270000" indent="-270000" algn="l" defTabSz="914400" rtl="0" eaLnBrk="1" latinLnBrk="0" hangingPunct="1">
              <a:lnSpc>
                <a:spcPct val="90000"/>
              </a:lnSpc>
              <a:spcBef>
                <a:spcPts val="0"/>
              </a:spcBef>
              <a:spcAft>
                <a:spcPts val="1000"/>
              </a:spcAft>
              <a:buSzPct val="80000"/>
              <a:buFont typeface="Wingdings" panose="05000000000000000000" pitchFamily="2" charset="2"/>
              <a:buChar char="§"/>
              <a:defRPr sz="1800" kern="1200">
                <a:solidFill>
                  <a:schemeClr val="tx1"/>
                </a:solidFill>
                <a:latin typeface="+mn-lt"/>
                <a:ea typeface="+mn-ea"/>
                <a:cs typeface="+mn-cs"/>
              </a:defRPr>
            </a:lvl1pPr>
            <a:lvl2pPr marL="720000" indent="-270000" algn="l" defTabSz="914400" rtl="0" eaLnBrk="1" latinLnBrk="0" hangingPunct="1">
              <a:lnSpc>
                <a:spcPct val="90000"/>
              </a:lnSpc>
              <a:spcBef>
                <a:spcPts val="0"/>
              </a:spcBef>
              <a:spcAft>
                <a:spcPts val="1000"/>
              </a:spcAft>
              <a:buSzPct val="80000"/>
              <a:buFont typeface="Wingdings" panose="05000000000000000000" pitchFamily="2" charset="2"/>
              <a:buChar char="§"/>
              <a:defRPr sz="1600" kern="1200">
                <a:solidFill>
                  <a:schemeClr val="tx1"/>
                </a:solidFill>
                <a:latin typeface="+mn-lt"/>
                <a:ea typeface="+mn-ea"/>
                <a:cs typeface="+mn-cs"/>
              </a:defRPr>
            </a:lvl2pPr>
            <a:lvl3pPr marL="1080000" indent="-270000" algn="l" defTabSz="914400" rtl="0" eaLnBrk="1" latinLnBrk="0" hangingPunct="1">
              <a:lnSpc>
                <a:spcPct val="90000"/>
              </a:lnSpc>
              <a:spcBef>
                <a:spcPts val="0"/>
              </a:spcBef>
              <a:spcAft>
                <a:spcPts val="1000"/>
              </a:spcAft>
              <a:buSzPct val="80000"/>
              <a:buFont typeface="Wingdings" panose="05000000000000000000" pitchFamily="2" charset="2"/>
              <a:buChar char="§"/>
              <a:defRPr sz="1600" kern="1200">
                <a:solidFill>
                  <a:schemeClr val="tx1"/>
                </a:solidFill>
                <a:latin typeface="+mn-lt"/>
                <a:ea typeface="+mn-ea"/>
                <a:cs typeface="+mn-cs"/>
              </a:defRPr>
            </a:lvl3pPr>
            <a:lvl4pPr marL="1440000" indent="-270000" algn="l" defTabSz="914400" rtl="0" eaLnBrk="1" latinLnBrk="0" hangingPunct="1">
              <a:lnSpc>
                <a:spcPct val="90000"/>
              </a:lnSpc>
              <a:spcBef>
                <a:spcPts val="0"/>
              </a:spcBef>
              <a:spcAft>
                <a:spcPts val="1000"/>
              </a:spcAft>
              <a:buSzPct val="80000"/>
              <a:buFont typeface="Wingdings" panose="05000000000000000000" pitchFamily="2" charset="2"/>
              <a:buChar char="§"/>
              <a:defRPr sz="1600" kern="1200">
                <a:solidFill>
                  <a:schemeClr val="tx1"/>
                </a:solidFill>
                <a:latin typeface="+mn-lt"/>
                <a:ea typeface="+mn-ea"/>
                <a:cs typeface="+mn-cs"/>
              </a:defRPr>
            </a:lvl4pPr>
            <a:lvl5pPr marL="1800000" indent="-270000" algn="l" defTabSz="914400" rtl="0" eaLnBrk="1" latinLnBrk="0" hangingPunct="1">
              <a:lnSpc>
                <a:spcPct val="90000"/>
              </a:lnSpc>
              <a:spcBef>
                <a:spcPts val="0"/>
              </a:spcBef>
              <a:spcAft>
                <a:spcPts val="1000"/>
              </a:spcAft>
              <a:buSzPct val="80000"/>
              <a:buFont typeface="Wingdings" panose="05000000000000000000" pitchFamily="2" charset="2"/>
              <a:buChar char="§"/>
              <a:defRPr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9pPr>
          </a:lstStyle>
          <a:p>
            <a:pPr marL="0" indent="0" algn="ctr">
              <a:buSzPct val="101000"/>
              <a:buNone/>
            </a:pPr>
            <a:r>
              <a:rPr lang="de-DE" sz="2000"/>
              <a:t>Bedeutung / Wunsch / Problem / Grund</a:t>
            </a:r>
          </a:p>
        </p:txBody>
      </p:sp>
      <p:sp>
        <p:nvSpPr>
          <p:cNvPr id="243" name="Inhalt 1">
            <a:extLst>
              <a:ext uri="{FF2B5EF4-FFF2-40B4-BE49-F238E27FC236}">
                <a16:creationId xmlns:a16="http://schemas.microsoft.com/office/drawing/2014/main" id="{0EAE914D-7E9F-4001-A349-40E80F6EE524}"/>
              </a:ext>
            </a:extLst>
          </p:cNvPr>
          <p:cNvSpPr txBox="1">
            <a:spLocks/>
          </p:cNvSpPr>
          <p:nvPr/>
        </p:nvSpPr>
        <p:spPr bwMode="gray">
          <a:xfrm>
            <a:off x="644805" y="3965767"/>
            <a:ext cx="4028250" cy="1040845"/>
          </a:xfrm>
          <a:prstGeom prst="rect">
            <a:avLst/>
          </a:prstGeom>
        </p:spPr>
        <p:txBody>
          <a:bodyPr vert="horz" lIns="0" tIns="0" rIns="0" bIns="0" rtlCol="0">
            <a:noAutofit/>
          </a:bodyPr>
          <a:lstStyle>
            <a:lvl1pPr marL="270000" indent="-270000" algn="l" defTabSz="914400" rtl="0" eaLnBrk="1" latinLnBrk="0" hangingPunct="1">
              <a:lnSpc>
                <a:spcPct val="90000"/>
              </a:lnSpc>
              <a:spcBef>
                <a:spcPts val="0"/>
              </a:spcBef>
              <a:spcAft>
                <a:spcPts val="1000"/>
              </a:spcAft>
              <a:buSzPct val="80000"/>
              <a:buFont typeface="Wingdings" panose="05000000000000000000" pitchFamily="2" charset="2"/>
              <a:buChar char="§"/>
              <a:defRPr sz="1800" kern="1200">
                <a:solidFill>
                  <a:schemeClr val="tx1"/>
                </a:solidFill>
                <a:latin typeface="+mn-lt"/>
                <a:ea typeface="+mn-ea"/>
                <a:cs typeface="+mn-cs"/>
              </a:defRPr>
            </a:lvl1pPr>
            <a:lvl2pPr marL="720000" indent="-270000" algn="l" defTabSz="914400" rtl="0" eaLnBrk="1" latinLnBrk="0" hangingPunct="1">
              <a:lnSpc>
                <a:spcPct val="90000"/>
              </a:lnSpc>
              <a:spcBef>
                <a:spcPts val="0"/>
              </a:spcBef>
              <a:spcAft>
                <a:spcPts val="1000"/>
              </a:spcAft>
              <a:buSzPct val="80000"/>
              <a:buFont typeface="Wingdings" panose="05000000000000000000" pitchFamily="2" charset="2"/>
              <a:buChar char="§"/>
              <a:defRPr sz="1600" kern="1200">
                <a:solidFill>
                  <a:schemeClr val="tx1"/>
                </a:solidFill>
                <a:latin typeface="+mn-lt"/>
                <a:ea typeface="+mn-ea"/>
                <a:cs typeface="+mn-cs"/>
              </a:defRPr>
            </a:lvl2pPr>
            <a:lvl3pPr marL="1080000" indent="-270000" algn="l" defTabSz="914400" rtl="0" eaLnBrk="1" latinLnBrk="0" hangingPunct="1">
              <a:lnSpc>
                <a:spcPct val="90000"/>
              </a:lnSpc>
              <a:spcBef>
                <a:spcPts val="0"/>
              </a:spcBef>
              <a:spcAft>
                <a:spcPts val="1000"/>
              </a:spcAft>
              <a:buSzPct val="80000"/>
              <a:buFont typeface="Wingdings" panose="05000000000000000000" pitchFamily="2" charset="2"/>
              <a:buChar char="§"/>
              <a:defRPr sz="1600" kern="1200">
                <a:solidFill>
                  <a:schemeClr val="tx1"/>
                </a:solidFill>
                <a:latin typeface="+mn-lt"/>
                <a:ea typeface="+mn-ea"/>
                <a:cs typeface="+mn-cs"/>
              </a:defRPr>
            </a:lvl3pPr>
            <a:lvl4pPr marL="1440000" indent="-270000" algn="l" defTabSz="914400" rtl="0" eaLnBrk="1" latinLnBrk="0" hangingPunct="1">
              <a:lnSpc>
                <a:spcPct val="90000"/>
              </a:lnSpc>
              <a:spcBef>
                <a:spcPts val="0"/>
              </a:spcBef>
              <a:spcAft>
                <a:spcPts val="1000"/>
              </a:spcAft>
              <a:buSzPct val="80000"/>
              <a:buFont typeface="Wingdings" panose="05000000000000000000" pitchFamily="2" charset="2"/>
              <a:buChar char="§"/>
              <a:defRPr sz="1600" kern="1200">
                <a:solidFill>
                  <a:schemeClr val="tx1"/>
                </a:solidFill>
                <a:latin typeface="+mn-lt"/>
                <a:ea typeface="+mn-ea"/>
                <a:cs typeface="+mn-cs"/>
              </a:defRPr>
            </a:lvl4pPr>
            <a:lvl5pPr marL="1800000" indent="-270000" algn="l" defTabSz="914400" rtl="0" eaLnBrk="1" latinLnBrk="0" hangingPunct="1">
              <a:lnSpc>
                <a:spcPct val="90000"/>
              </a:lnSpc>
              <a:spcBef>
                <a:spcPts val="0"/>
              </a:spcBef>
              <a:spcAft>
                <a:spcPts val="1000"/>
              </a:spcAft>
              <a:buSzPct val="80000"/>
              <a:buFont typeface="Wingdings" panose="05000000000000000000" pitchFamily="2" charset="2"/>
              <a:buChar char="§"/>
              <a:defRPr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9pPr>
          </a:lstStyle>
          <a:p>
            <a:pPr marL="0" lvl="0" indent="0" algn="ctr">
              <a:buSzPct val="101000"/>
              <a:buNone/>
            </a:pPr>
            <a:r>
              <a:rPr lang="de-DE" sz="2000" b="1">
                <a:solidFill>
                  <a:schemeClr val="tx1">
                    <a:lumMod val="20000"/>
                    <a:lumOff val="80000"/>
                  </a:schemeClr>
                </a:solidFill>
              </a:rPr>
              <a:t>01 Download</a:t>
            </a:r>
          </a:p>
          <a:p>
            <a:pPr marL="0" lvl="0" indent="0" algn="ctr">
              <a:buSzPct val="101000"/>
              <a:buNone/>
            </a:pPr>
            <a:r>
              <a:rPr lang="de-DE" sz="2000" b="1">
                <a:solidFill>
                  <a:schemeClr val="tx1">
                    <a:lumMod val="20000"/>
                    <a:lumOff val="80000"/>
                  </a:schemeClr>
                </a:solidFill>
              </a:rPr>
              <a:t>Erfasst zunächst, was Ihr</a:t>
            </a:r>
            <a:br>
              <a:rPr lang="de-DE" sz="2000" b="1">
                <a:solidFill>
                  <a:schemeClr val="tx1">
                    <a:lumMod val="20000"/>
                    <a:lumOff val="80000"/>
                  </a:schemeClr>
                </a:solidFill>
              </a:rPr>
            </a:br>
            <a:r>
              <a:rPr lang="de-DE" sz="2000" b="1">
                <a:solidFill>
                  <a:schemeClr val="tx1">
                    <a:lumMod val="20000"/>
                    <a:lumOff val="80000"/>
                  </a:schemeClr>
                </a:solidFill>
              </a:rPr>
              <a:t>gehört und beobachtet habt</a:t>
            </a:r>
          </a:p>
        </p:txBody>
      </p:sp>
      <p:sp>
        <p:nvSpPr>
          <p:cNvPr id="276" name="Inhalt 1">
            <a:extLst>
              <a:ext uri="{FF2B5EF4-FFF2-40B4-BE49-F238E27FC236}">
                <a16:creationId xmlns:a16="http://schemas.microsoft.com/office/drawing/2014/main" id="{2D397AD5-B179-43A8-B903-5F2646D96121}"/>
              </a:ext>
            </a:extLst>
          </p:cNvPr>
          <p:cNvSpPr txBox="1">
            <a:spLocks/>
          </p:cNvSpPr>
          <p:nvPr/>
        </p:nvSpPr>
        <p:spPr bwMode="gray">
          <a:xfrm>
            <a:off x="7430510" y="3937828"/>
            <a:ext cx="4028250" cy="1040845"/>
          </a:xfrm>
          <a:prstGeom prst="rect">
            <a:avLst/>
          </a:prstGeom>
        </p:spPr>
        <p:txBody>
          <a:bodyPr vert="horz" lIns="0" tIns="0" rIns="0" bIns="0" rtlCol="0">
            <a:noAutofit/>
          </a:bodyPr>
          <a:lstStyle>
            <a:lvl1pPr marL="270000" indent="-270000" algn="l" defTabSz="914400" rtl="0" eaLnBrk="1" latinLnBrk="0" hangingPunct="1">
              <a:lnSpc>
                <a:spcPct val="90000"/>
              </a:lnSpc>
              <a:spcBef>
                <a:spcPts val="0"/>
              </a:spcBef>
              <a:spcAft>
                <a:spcPts val="1000"/>
              </a:spcAft>
              <a:buSzPct val="80000"/>
              <a:buFont typeface="Wingdings" panose="05000000000000000000" pitchFamily="2" charset="2"/>
              <a:buChar char="§"/>
              <a:defRPr sz="1800" kern="1200">
                <a:solidFill>
                  <a:schemeClr val="tx1"/>
                </a:solidFill>
                <a:latin typeface="+mn-lt"/>
                <a:ea typeface="+mn-ea"/>
                <a:cs typeface="+mn-cs"/>
              </a:defRPr>
            </a:lvl1pPr>
            <a:lvl2pPr marL="720000" indent="-270000" algn="l" defTabSz="914400" rtl="0" eaLnBrk="1" latinLnBrk="0" hangingPunct="1">
              <a:lnSpc>
                <a:spcPct val="90000"/>
              </a:lnSpc>
              <a:spcBef>
                <a:spcPts val="0"/>
              </a:spcBef>
              <a:spcAft>
                <a:spcPts val="1000"/>
              </a:spcAft>
              <a:buSzPct val="80000"/>
              <a:buFont typeface="Wingdings" panose="05000000000000000000" pitchFamily="2" charset="2"/>
              <a:buChar char="§"/>
              <a:defRPr sz="1600" kern="1200">
                <a:solidFill>
                  <a:schemeClr val="tx1"/>
                </a:solidFill>
                <a:latin typeface="+mn-lt"/>
                <a:ea typeface="+mn-ea"/>
                <a:cs typeface="+mn-cs"/>
              </a:defRPr>
            </a:lvl2pPr>
            <a:lvl3pPr marL="1080000" indent="-270000" algn="l" defTabSz="914400" rtl="0" eaLnBrk="1" latinLnBrk="0" hangingPunct="1">
              <a:lnSpc>
                <a:spcPct val="90000"/>
              </a:lnSpc>
              <a:spcBef>
                <a:spcPts val="0"/>
              </a:spcBef>
              <a:spcAft>
                <a:spcPts val="1000"/>
              </a:spcAft>
              <a:buSzPct val="80000"/>
              <a:buFont typeface="Wingdings" panose="05000000000000000000" pitchFamily="2" charset="2"/>
              <a:buChar char="§"/>
              <a:defRPr sz="1600" kern="1200">
                <a:solidFill>
                  <a:schemeClr val="tx1"/>
                </a:solidFill>
                <a:latin typeface="+mn-lt"/>
                <a:ea typeface="+mn-ea"/>
                <a:cs typeface="+mn-cs"/>
              </a:defRPr>
            </a:lvl3pPr>
            <a:lvl4pPr marL="1440000" indent="-270000" algn="l" defTabSz="914400" rtl="0" eaLnBrk="1" latinLnBrk="0" hangingPunct="1">
              <a:lnSpc>
                <a:spcPct val="90000"/>
              </a:lnSpc>
              <a:spcBef>
                <a:spcPts val="0"/>
              </a:spcBef>
              <a:spcAft>
                <a:spcPts val="1000"/>
              </a:spcAft>
              <a:buSzPct val="80000"/>
              <a:buFont typeface="Wingdings" panose="05000000000000000000" pitchFamily="2" charset="2"/>
              <a:buChar char="§"/>
              <a:defRPr sz="1600" kern="1200">
                <a:solidFill>
                  <a:schemeClr val="tx1"/>
                </a:solidFill>
                <a:latin typeface="+mn-lt"/>
                <a:ea typeface="+mn-ea"/>
                <a:cs typeface="+mn-cs"/>
              </a:defRPr>
            </a:lvl4pPr>
            <a:lvl5pPr marL="1800000" indent="-270000" algn="l" defTabSz="914400" rtl="0" eaLnBrk="1" latinLnBrk="0" hangingPunct="1">
              <a:lnSpc>
                <a:spcPct val="90000"/>
              </a:lnSpc>
              <a:spcBef>
                <a:spcPts val="0"/>
              </a:spcBef>
              <a:spcAft>
                <a:spcPts val="1000"/>
              </a:spcAft>
              <a:buSzPct val="80000"/>
              <a:buFont typeface="Wingdings" panose="05000000000000000000" pitchFamily="2" charset="2"/>
              <a:buChar char="§"/>
              <a:defRPr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9pPr>
          </a:lstStyle>
          <a:p>
            <a:pPr marL="0" lvl="0" indent="0" algn="ctr">
              <a:buSzPct val="101000"/>
              <a:buNone/>
            </a:pPr>
            <a:r>
              <a:rPr lang="de-DE" sz="2000" b="1">
                <a:solidFill>
                  <a:schemeClr val="tx1">
                    <a:lumMod val="20000"/>
                    <a:lumOff val="80000"/>
                  </a:schemeClr>
                </a:solidFill>
              </a:rPr>
              <a:t>02 Analyse</a:t>
            </a:r>
          </a:p>
          <a:p>
            <a:pPr marL="0" lvl="0" indent="0" algn="ctr">
              <a:buSzPct val="101000"/>
              <a:buNone/>
            </a:pPr>
            <a:r>
              <a:rPr lang="de-DE" sz="2000" b="1">
                <a:solidFill>
                  <a:schemeClr val="tx1">
                    <a:lumMod val="20000"/>
                    <a:lumOff val="80000"/>
                  </a:schemeClr>
                </a:solidFill>
              </a:rPr>
              <a:t>Startet mit der Analyse, </a:t>
            </a:r>
            <a:r>
              <a:rPr lang="de-DE" sz="2000" b="1" u="sng">
                <a:solidFill>
                  <a:schemeClr val="tx1">
                    <a:lumMod val="20000"/>
                    <a:lumOff val="80000"/>
                  </a:schemeClr>
                </a:solidFill>
              </a:rPr>
              <a:t>nachdem</a:t>
            </a:r>
            <a:r>
              <a:rPr lang="de-DE" sz="2000" b="1">
                <a:solidFill>
                  <a:schemeClr val="tx1">
                    <a:lumMod val="20000"/>
                    <a:lumOff val="80000"/>
                  </a:schemeClr>
                </a:solidFill>
              </a:rPr>
              <a:t> Ihr den Download abgeschlossen habt</a:t>
            </a:r>
          </a:p>
        </p:txBody>
      </p:sp>
      <p:sp>
        <p:nvSpPr>
          <p:cNvPr id="310" name="Textfeld 309">
            <a:extLst>
              <a:ext uri="{FF2B5EF4-FFF2-40B4-BE49-F238E27FC236}">
                <a16:creationId xmlns:a16="http://schemas.microsoft.com/office/drawing/2014/main" id="{4316B0CE-0922-4795-84A6-9FB40E08E386}"/>
              </a:ext>
            </a:extLst>
          </p:cNvPr>
          <p:cNvSpPr txBox="1"/>
          <p:nvPr/>
        </p:nvSpPr>
        <p:spPr>
          <a:xfrm>
            <a:off x="296017" y="331512"/>
            <a:ext cx="11951094" cy="697489"/>
          </a:xfrm>
          <a:prstGeom prst="rect">
            <a:avLst/>
          </a:prstGeom>
          <a:noFill/>
        </p:spPr>
        <p:txBody>
          <a:bodyPr wrap="square" lIns="121849" tIns="60923" rIns="121849" bIns="60923"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DE" sz="3733" b="0" i="0" u="none" strike="noStrike" kern="1200" cap="none" spc="0" normalizeH="0" baseline="0" noProof="0">
                <a:ln>
                  <a:noFill/>
                </a:ln>
                <a:solidFill>
                  <a:srgbClr val="CC9900"/>
                </a:solidFill>
                <a:effectLst/>
                <a:uLnTx/>
                <a:uFillTx/>
                <a:latin typeface="Arial Narrow" pitchFamily="34" charset="0"/>
                <a:ea typeface="+mn-ea"/>
                <a:cs typeface="+mn-cs"/>
              </a:rPr>
              <a:t>Affinity Mapping (Template)</a:t>
            </a:r>
            <a:endParaRPr kumimoji="0" lang="de-DE" sz="5866" b="0" i="0" u="none" strike="noStrike" kern="1200" cap="none" spc="0" normalizeH="0" baseline="0" noProof="0">
              <a:ln>
                <a:noFill/>
              </a:ln>
              <a:solidFill>
                <a:srgbClr val="CC9900"/>
              </a:solidFill>
              <a:effectLst/>
              <a:uLnTx/>
              <a:uFillTx/>
              <a:latin typeface="Arial Narrow" pitchFamily="34" charset="0"/>
              <a:ea typeface="+mn-ea"/>
              <a:cs typeface="+mn-cs"/>
            </a:endParaRPr>
          </a:p>
        </p:txBody>
      </p:sp>
    </p:spTree>
    <p:extLst>
      <p:ext uri="{BB962C8B-B14F-4D97-AF65-F5344CB8AC3E}">
        <p14:creationId xmlns:p14="http://schemas.microsoft.com/office/powerpoint/2010/main" val="3006436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PUM_533_AHI_Auswertungsmaster_dt">
  <a:themeElements>
    <a:clrScheme name="_P+M__Dunkel">
      <a:dk1>
        <a:srgbClr val="404040"/>
      </a:dk1>
      <a:lt1>
        <a:srgbClr val="FDFDFD"/>
      </a:lt1>
      <a:dk2>
        <a:srgbClr val="404040"/>
      </a:dk2>
      <a:lt2>
        <a:srgbClr val="808080"/>
      </a:lt2>
      <a:accent1>
        <a:srgbClr val="2E3F51"/>
      </a:accent1>
      <a:accent2>
        <a:srgbClr val="BF7300"/>
      </a:accent2>
      <a:accent3>
        <a:srgbClr val="6A8034"/>
      </a:accent3>
      <a:accent4>
        <a:srgbClr val="A41418"/>
      </a:accent4>
      <a:accent5>
        <a:srgbClr val="787878"/>
      </a:accent5>
      <a:accent6>
        <a:srgbClr val="BE960A"/>
      </a:accent6>
      <a:hlink>
        <a:srgbClr val="000000"/>
      </a:hlink>
      <a:folHlink>
        <a:srgbClr val="000000"/>
      </a:folHlink>
    </a:clrScheme>
    <a:fontScheme name="Produkt_+_Markt">
      <a:majorFont>
        <a:latin typeface="Arial Narrow"/>
        <a:ea typeface=""/>
        <a:cs typeface=""/>
      </a:majorFont>
      <a:minorFont>
        <a:latin typeface="Arial Narrow"/>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6">
            <a:alpha val="80000"/>
          </a:schemeClr>
        </a:solidFill>
        <a:ln w="9525">
          <a:noFill/>
          <a:miter lim="800000"/>
          <a:headEnd/>
          <a:tailEnd/>
        </a:ln>
        <a:effectLst/>
      </a:spPr>
      <a:bodyPr lIns="36000" tIns="36000" rIns="36000" bIns="36000" rtlCol="0" anchor="ctr"/>
      <a:lstStyle>
        <a:defPPr algn="ctr">
          <a:lnSpc>
            <a:spcPct val="120000"/>
          </a:lnSpc>
          <a:spcBef>
            <a:spcPts val="400"/>
          </a:spcBef>
          <a:spcAft>
            <a:spcPts val="400"/>
          </a:spcAft>
          <a:buSzPct val="60000"/>
          <a:defRPr b="0" dirty="0" err="1" smtClean="0">
            <a:solidFill>
              <a:schemeClr val="bg1"/>
            </a:solidFill>
            <a:latin typeface="+mn-lt"/>
          </a:defRPr>
        </a:defPPr>
      </a:lstStyle>
    </a:spDef>
    <a:lnDef>
      <a:spPr bwMode="auto">
        <a:solidFill>
          <a:schemeClr val="accent1"/>
        </a:solidFill>
        <a:ln w="76200" cap="sq" cmpd="sng" algn="ctr">
          <a:solidFill>
            <a:schemeClr val="accent5"/>
          </a:solidFill>
          <a:prstDash val="solid"/>
          <a:miter lim="800000"/>
          <a:headEnd type="none" w="med" len="med"/>
          <a:tailEnd type="none" w="med" len="med"/>
        </a:ln>
        <a:effectLst/>
      </a:spPr>
      <a:bodyPr/>
      <a:lstStyle/>
    </a:lnDef>
    <a:txDef>
      <a:spPr bwMode="gray">
        <a:solidFill>
          <a:schemeClr val="accent6">
            <a:alpha val="80000"/>
          </a:schemeClr>
        </a:solidFill>
      </a:spPr>
      <a:bodyPr wrap="none" lIns="0" tIns="0" rIns="0" bIns="0" rtlCol="0" anchor="ctr" anchorCtr="0">
        <a:spAutoFit/>
      </a:bodyPr>
      <a:lstStyle>
        <a:defPPr>
          <a:lnSpc>
            <a:spcPct val="90000"/>
          </a:lnSpc>
          <a:spcAft>
            <a:spcPts val="1000"/>
          </a:spcAft>
          <a:defRPr dirty="0" err="1" smtClean="0"/>
        </a:defPPr>
      </a:lstStyle>
    </a:txDef>
  </a:objectDefaults>
  <a:extraClrSchemeLst/>
</a:theme>
</file>

<file path=ppt/theme/theme2.xml><?xml version="1.0" encoding="utf-8"?>
<a:theme xmlns:a="http://schemas.openxmlformats.org/drawingml/2006/main" name="PRESENTATIONLOAD">
  <a:themeElements>
    <a:clrScheme name="PL Styleguide">
      <a:dk1>
        <a:sysClr val="windowText" lastClr="000000"/>
      </a:dk1>
      <a:lt1>
        <a:sysClr val="window" lastClr="FFFFFF"/>
      </a:lt1>
      <a:dk2>
        <a:srgbClr val="2C3E50"/>
      </a:dk2>
      <a:lt2>
        <a:srgbClr val="FFFFFF"/>
      </a:lt2>
      <a:accent1>
        <a:srgbClr val="3498DB"/>
      </a:accent1>
      <a:accent2>
        <a:srgbClr val="C8303F"/>
      </a:accent2>
      <a:accent3>
        <a:srgbClr val="9BBB59"/>
      </a:accent3>
      <a:accent4>
        <a:srgbClr val="FFC000"/>
      </a:accent4>
      <a:accent5>
        <a:srgbClr val="814993"/>
      </a:accent5>
      <a:accent6>
        <a:srgbClr val="45B1CB"/>
      </a:accent6>
      <a:hlink>
        <a:srgbClr val="7F7F7F"/>
      </a:hlink>
      <a:folHlink>
        <a:srgbClr val="7F7F7F"/>
      </a:folHlink>
    </a:clrScheme>
    <a:fontScheme name="Benutzerdefiniert 1">
      <a:majorFont>
        <a:latin typeface="Arial Narrow"/>
        <a:ea typeface=""/>
        <a:cs typeface=""/>
      </a:majorFont>
      <a:minorFont>
        <a:latin typeface="Arial Narrow"/>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ln>
          <a:noFill/>
        </a:ln>
      </a:spPr>
      <a:bodyPr lIns="36000" tIns="36000" rIns="36000" bIns="36000" rtlCol="0" anchor="ctr"/>
      <a:lstStyle>
        <a:defPPr algn="ctr">
          <a:lnSpc>
            <a:spcPct val="90000"/>
          </a:lnSpc>
          <a:spcAft>
            <a:spcPts val="1000"/>
          </a:spcAft>
          <a:defRPr dirty="0" err="1" smtClean="0"/>
        </a:defPPr>
      </a:lstStyle>
      <a:style>
        <a:lnRef idx="2">
          <a:schemeClr val="accent1">
            <a:shade val="50000"/>
          </a:schemeClr>
        </a:lnRef>
        <a:fillRef idx="1">
          <a:schemeClr val="accent1"/>
        </a:fillRef>
        <a:effectRef idx="0">
          <a:schemeClr val="accent1"/>
        </a:effectRef>
        <a:fontRef idx="minor">
          <a:schemeClr val="lt1"/>
        </a:fontRef>
      </a:style>
    </a:spDef>
    <a:lnDef>
      <a:spPr>
        <a:ln w="19050">
          <a:solidFill>
            <a:schemeClr val="bg1">
              <a:lumMod val="65000"/>
            </a:schemeClr>
          </a:solidFill>
          <a:tailEnd type="none"/>
        </a:ln>
      </a:spPr>
      <a:bodyPr/>
      <a:lstStyle/>
      <a:style>
        <a:lnRef idx="1">
          <a:schemeClr val="accent1"/>
        </a:lnRef>
        <a:fillRef idx="0">
          <a:schemeClr val="accent1"/>
        </a:fillRef>
        <a:effectRef idx="0">
          <a:schemeClr val="accent1"/>
        </a:effectRef>
        <a:fontRef idx="minor">
          <a:schemeClr val="tx1"/>
        </a:fontRef>
      </a:style>
    </a:lnDef>
    <a:txDef>
      <a:spPr>
        <a:solidFill>
          <a:schemeClr val="bg1"/>
        </a:solidFill>
      </a:spPr>
      <a:bodyPr wrap="square" lIns="0" tIns="0" rIns="0" bIns="0" rtlCol="0">
        <a:noAutofit/>
      </a:bodyPr>
      <a:lstStyle>
        <a:defPPr>
          <a:lnSpc>
            <a:spcPct val="90000"/>
          </a:lnSpc>
          <a:spcAft>
            <a:spcPts val="1000"/>
          </a:spcAft>
          <a:defRPr dirty="0" err="1" smtClean="0"/>
        </a:defPPr>
      </a:lstStyle>
    </a:txDef>
  </a:objectDefaults>
  <a:extraClrSchemeLst/>
</a:theme>
</file>

<file path=ppt/theme/theme3.xml><?xml version="1.0" encoding="utf-8"?>
<a:theme xmlns:a="http://schemas.openxmlformats.org/drawingml/2006/main" name="Produkt + Markt">
  <a:themeElements>
    <a:clrScheme name="_P+M__Dunkel">
      <a:dk1>
        <a:srgbClr val="404040"/>
      </a:dk1>
      <a:lt1>
        <a:srgbClr val="FDFDFD"/>
      </a:lt1>
      <a:dk2>
        <a:srgbClr val="404040"/>
      </a:dk2>
      <a:lt2>
        <a:srgbClr val="808080"/>
      </a:lt2>
      <a:accent1>
        <a:srgbClr val="2E3F51"/>
      </a:accent1>
      <a:accent2>
        <a:srgbClr val="BF7300"/>
      </a:accent2>
      <a:accent3>
        <a:srgbClr val="6A8034"/>
      </a:accent3>
      <a:accent4>
        <a:srgbClr val="A41418"/>
      </a:accent4>
      <a:accent5>
        <a:srgbClr val="787878"/>
      </a:accent5>
      <a:accent6>
        <a:srgbClr val="BE960A"/>
      </a:accent6>
      <a:hlink>
        <a:srgbClr val="000000"/>
      </a:hlink>
      <a:folHlink>
        <a:srgbClr val="000000"/>
      </a:folHlink>
    </a:clrScheme>
    <a:fontScheme name="Produkt_+_Markt">
      <a:majorFont>
        <a:latin typeface="Arial Narrow"/>
        <a:ea typeface=""/>
        <a:cs typeface=""/>
      </a:majorFont>
      <a:minorFont>
        <a:latin typeface="Arial Narrow"/>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noFill/>
        <a:ln w="9525">
          <a:solidFill>
            <a:schemeClr val="accent6"/>
          </a:solidFill>
          <a:miter lim="800000"/>
          <a:headEnd/>
          <a:tailEnd/>
        </a:ln>
        <a:effectLst/>
      </a:spPr>
      <a:bodyPr rot="0" spcFirstLastPara="0" vertOverflow="overflow" horzOverflow="overflow" vert="horz" wrap="square" lIns="0" tIns="0" rIns="0" bIns="0" numCol="1" spcCol="0" rtlCol="0" fromWordArt="0" anchor="ctr" anchorCtr="0" forceAA="0" compatLnSpc="1">
        <a:prstTxWarp prst="textNoShape">
          <a:avLst/>
        </a:prstTxWarp>
        <a:noAutofit/>
      </a:bodyPr>
      <a:lstStyle>
        <a:defPPr algn="ctr">
          <a:lnSpc>
            <a:spcPct val="120000"/>
          </a:lnSpc>
          <a:spcBef>
            <a:spcPts val="400"/>
          </a:spcBef>
          <a:spcAft>
            <a:spcPts val="400"/>
          </a:spcAft>
          <a:buSzPct val="60000"/>
          <a:defRPr sz="1400" b="0" dirty="0" err="1" smtClean="0">
            <a:latin typeface="+mn-lt"/>
          </a:defRPr>
        </a:defPPr>
      </a:lstStyle>
    </a:spDef>
    <a:lnDef>
      <a:spPr bwMode="auto">
        <a:solidFill>
          <a:schemeClr val="accent1"/>
        </a:solidFill>
        <a:ln w="9525" cap="sq" cmpd="sng" algn="ctr">
          <a:solidFill>
            <a:schemeClr val="accent5"/>
          </a:solidFill>
          <a:prstDash val="solid"/>
          <a:miter lim="800000"/>
          <a:headEnd type="none" w="med" len="med"/>
          <a:tailEnd type="none" w="med" len="med"/>
        </a:ln>
        <a:effectLst/>
      </a:spPr>
      <a:bodyPr/>
      <a:lstStyle/>
    </a:lnDef>
    <a:txDef>
      <a:spPr bwMode="gray">
        <a:noFill/>
      </a:spPr>
      <a:bodyPr wrap="none" lIns="0" tIns="0" rIns="0" bIns="0" rtlCol="0" anchor="ctr" anchorCtr="0">
        <a:spAutoFit/>
      </a:bodyPr>
      <a:lstStyle>
        <a:defPPr algn="l">
          <a:lnSpc>
            <a:spcPct val="90000"/>
          </a:lnSpc>
          <a:spcAft>
            <a:spcPts val="1000"/>
          </a:spcAft>
          <a:defRPr sz="1400" dirty="0" err="1" smtClean="0"/>
        </a:defPPr>
      </a:lstStyle>
    </a:txDef>
  </a:objectDefaults>
  <a:extraClrSchemeLst/>
  <a:extLst>
    <a:ext uri="{05A4C25C-085E-4340-85A3-A5531E510DB2}">
      <thm15:themeFamily xmlns:thm15="http://schemas.microsoft.com/office/thememl/2012/main" name="PUM_544_AHI_Angebot_dt.potx" id="{8352575C-DB7A-4012-B45D-FE9D971F8EEE}" vid="{A3AED671-9973-4503-B858-8FE1F8D5850E}"/>
    </a:ext>
  </a:extLst>
</a:theme>
</file>

<file path=ppt/theme/theme4.xml><?xml version="1.0" encoding="utf-8"?>
<a:theme xmlns:a="http://schemas.openxmlformats.org/drawingml/2006/main" name="Larissa">
  <a:themeElements>
    <a:clrScheme name="P+M BG V2">
      <a:dk1>
        <a:srgbClr val="404040"/>
      </a:dk1>
      <a:lt1>
        <a:srgbClr val="FDFDFD"/>
      </a:lt1>
      <a:dk2>
        <a:srgbClr val="404040"/>
      </a:dk2>
      <a:lt2>
        <a:srgbClr val="808080"/>
      </a:lt2>
      <a:accent1>
        <a:srgbClr val="2E3F51"/>
      </a:accent1>
      <a:accent2>
        <a:srgbClr val="BF7300"/>
      </a:accent2>
      <a:accent3>
        <a:srgbClr val="6A8034"/>
      </a:accent3>
      <a:accent4>
        <a:srgbClr val="A41418"/>
      </a:accent4>
      <a:accent5>
        <a:srgbClr val="787878"/>
      </a:accent5>
      <a:accent6>
        <a:srgbClr val="DCB40A"/>
      </a:accent6>
      <a:hlink>
        <a:srgbClr val="000000"/>
      </a:hlink>
      <a:folHlink>
        <a:srgbClr val="000000"/>
      </a:folHlink>
    </a:clrScheme>
    <a:fontScheme name="Produkt_+_Markt">
      <a:majorFont>
        <a:latin typeface="Arial Narrow"/>
        <a:ea typeface=""/>
        <a:cs typeface=""/>
      </a:majorFont>
      <a:minorFont>
        <a:latin typeface="Arial Narrow"/>
        <a:ea typeface=""/>
        <a:cs typeface=""/>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P+M BG V2">
      <a:dk1>
        <a:srgbClr val="404040"/>
      </a:dk1>
      <a:lt1>
        <a:srgbClr val="FDFDFD"/>
      </a:lt1>
      <a:dk2>
        <a:srgbClr val="404040"/>
      </a:dk2>
      <a:lt2>
        <a:srgbClr val="808080"/>
      </a:lt2>
      <a:accent1>
        <a:srgbClr val="2E3F51"/>
      </a:accent1>
      <a:accent2>
        <a:srgbClr val="BF7300"/>
      </a:accent2>
      <a:accent3>
        <a:srgbClr val="6A8034"/>
      </a:accent3>
      <a:accent4>
        <a:srgbClr val="A41418"/>
      </a:accent4>
      <a:accent5>
        <a:srgbClr val="787878"/>
      </a:accent5>
      <a:accent6>
        <a:srgbClr val="DCB40A"/>
      </a:accent6>
      <a:hlink>
        <a:srgbClr val="000000"/>
      </a:hlink>
      <a:folHlink>
        <a:srgbClr val="000000"/>
      </a:folHlink>
    </a:clrScheme>
    <a:fontScheme name="Produkt + Markt">
      <a:majorFont>
        <a:latin typeface="Arial Narrow"/>
        <a:ea typeface=""/>
        <a:cs typeface=""/>
      </a:majorFont>
      <a:minorFont>
        <a:latin typeface="Arial Narrow"/>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PUM_533_AHI_Auswertungsmaster_dt</Template>
  <TotalTime>0</TotalTime>
  <Words>351</Words>
  <Application>Microsoft Office PowerPoint</Application>
  <PresentationFormat>Benutzerdefiniert</PresentationFormat>
  <Paragraphs>25</Paragraphs>
  <Slides>2</Slides>
  <Notes>0</Notes>
  <HiddenSlides>0</HiddenSlides>
  <MMClips>0</MMClips>
  <ScaleCrop>false</ScaleCrop>
  <HeadingPairs>
    <vt:vector size="6" baseType="variant">
      <vt:variant>
        <vt:lpstr>Verwendete Schriftarten</vt:lpstr>
      </vt:variant>
      <vt:variant>
        <vt:i4>5</vt:i4>
      </vt:variant>
      <vt:variant>
        <vt:lpstr>Design</vt:lpstr>
      </vt:variant>
      <vt:variant>
        <vt:i4>3</vt:i4>
      </vt:variant>
      <vt:variant>
        <vt:lpstr>Folientitel</vt:lpstr>
      </vt:variant>
      <vt:variant>
        <vt:i4>2</vt:i4>
      </vt:variant>
    </vt:vector>
  </HeadingPairs>
  <TitlesOfParts>
    <vt:vector size="10" baseType="lpstr">
      <vt:lpstr>Arial</vt:lpstr>
      <vt:lpstr>Arial Narrow</vt:lpstr>
      <vt:lpstr>Bebas Neue</vt:lpstr>
      <vt:lpstr>Calibri Light</vt:lpstr>
      <vt:lpstr>Wingdings</vt:lpstr>
      <vt:lpstr>PUM_533_AHI_Auswertungsmaster_dt</vt:lpstr>
      <vt:lpstr>PRESENTATIONLOAD</vt:lpstr>
      <vt:lpstr>Produkt + Markt</vt:lpstr>
      <vt:lpstr>Affinity Mapping (Clustering)</vt:lpstr>
      <vt:lpstr>PowerPoint-Präsentation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Systematisch zu erfolgreichen Innovationen</dc:title>
  <dc:creator>office</dc:creator>
  <dc:description>www.presentationload.com</dc:description>
  <cp:lastModifiedBy>Christa Demuth</cp:lastModifiedBy>
  <cp:revision>43</cp:revision>
  <cp:lastPrinted>2021-08-03T14:29:13Z</cp:lastPrinted>
  <dcterms:created xsi:type="dcterms:W3CDTF">2018-01-29T08:32:25Z</dcterms:created>
  <dcterms:modified xsi:type="dcterms:W3CDTF">2021-08-04T09:45:32Z</dcterms:modified>
</cp:coreProperties>
</file>